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 y="341"/>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6345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Product Blog</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PES1201700692 – Karthik N</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PES1201701580 – Nayana V</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PES1201701744 – Yoshitha V</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PES1201701826 – Swathi S</a:t>
            </a:r>
          </a:p>
          <a:p>
            <a:pPr lvl="0"/>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0EDABCA-2A28-4E2E-B391-042CEB8B9DB7}"/>
              </a:ext>
            </a:extLst>
          </p:cNvPr>
          <p:cNvSpPr txBox="1"/>
          <p:nvPr/>
        </p:nvSpPr>
        <p:spPr>
          <a:xfrm>
            <a:off x="1225483" y="2384982"/>
            <a:ext cx="6127423" cy="3077766"/>
          </a:xfrm>
          <a:prstGeom prst="rect">
            <a:avLst/>
          </a:prstGeom>
          <a:noFill/>
        </p:spPr>
        <p:txBody>
          <a:bodyPr wrap="square" rtlCol="0">
            <a:spAutoFit/>
          </a:bodyPr>
          <a:lstStyle/>
          <a:p>
            <a:r>
              <a:rPr lang="en-US" sz="1800" dirty="0">
                <a:latin typeface="+mn-lt"/>
              </a:rPr>
              <a:t>Product blog: This website is developed using Ruby on Rails platform. It uses a login page to authenticate and sign-up users, a links page where users can post links to their personal blogs/ reviews posted on other websites, upvote/downvote the link provided and also comment on others post. We also have a user involvement graph that keeps a track of the users posts and the timestamp of it showing the involvement timeframe daily. Through this website users can find good reviews and use it for their own benefit.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C480934F-F58F-4924-AEFD-EFB3E0A0B7E9}"/>
              </a:ext>
            </a:extLst>
          </p:cNvPr>
          <p:cNvSpPr txBox="1"/>
          <p:nvPr/>
        </p:nvSpPr>
        <p:spPr>
          <a:xfrm>
            <a:off x="782425" y="2007909"/>
            <a:ext cx="6127422" cy="3416320"/>
          </a:xfrm>
          <a:prstGeom prst="rect">
            <a:avLst/>
          </a:prstGeom>
          <a:noFill/>
        </p:spPr>
        <p:txBody>
          <a:bodyPr wrap="square" rtlCol="0">
            <a:spAutoFit/>
          </a:bodyPr>
          <a:lstStyle/>
          <a:p>
            <a:r>
              <a:rPr lang="en-US" sz="1800" dirty="0"/>
              <a:t>The frame used is Ruby on Rails full stack web development framework. We use </a:t>
            </a:r>
            <a:r>
              <a:rPr lang="en-US" sz="1800" dirty="0" err="1"/>
              <a:t>sqllite</a:t>
            </a:r>
            <a:r>
              <a:rPr lang="en-US" sz="1800" dirty="0"/>
              <a:t> 3 for the database and puma as the server. We have used the inbuilt technologies of the framework that makes the page refresh faster, database retrieval faster and also overall UI improvements. </a:t>
            </a:r>
          </a:p>
          <a:p>
            <a:endParaRPr lang="en-US" sz="1800" dirty="0"/>
          </a:p>
          <a:p>
            <a:r>
              <a:rPr lang="en-US" sz="1800" dirty="0"/>
              <a:t>We have used the languages like HTML, CSS , </a:t>
            </a:r>
            <a:r>
              <a:rPr lang="en-US" sz="1800" dirty="0" err="1"/>
              <a:t>Javascript</a:t>
            </a:r>
            <a:r>
              <a:rPr lang="en-US" sz="1800" dirty="0"/>
              <a:t>,  JSON ,  Ruby and many more.</a:t>
            </a:r>
          </a:p>
          <a:p>
            <a:endParaRPr lang="en-US" sz="1800" dirty="0"/>
          </a:p>
          <a:p>
            <a:r>
              <a:rPr lang="en-US" sz="1800" dirty="0"/>
              <a:t>We have used bootstrap library to render  the frontend and also we have used pagination to do paging of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2FD1B3B5-C53B-430C-803B-EA3993BC9651}"/>
              </a:ext>
            </a:extLst>
          </p:cNvPr>
          <p:cNvSpPr/>
          <p:nvPr/>
        </p:nvSpPr>
        <p:spPr>
          <a:xfrm>
            <a:off x="1030147" y="2055814"/>
            <a:ext cx="5827853" cy="3970318"/>
          </a:xfrm>
          <a:prstGeom prst="rect">
            <a:avLst/>
          </a:prstGeom>
        </p:spPr>
        <p:txBody>
          <a:bodyPr wrap="square">
            <a:spAutoFit/>
          </a:bodyPr>
          <a:lstStyle/>
          <a:p>
            <a:r>
              <a:rPr lang="en-US" sz="1800" dirty="0"/>
              <a:t>To be specific, we have used </a:t>
            </a:r>
            <a:r>
              <a:rPr lang="en-US" sz="1800" dirty="0" err="1"/>
              <a:t>Turbolinks</a:t>
            </a:r>
            <a:r>
              <a:rPr lang="en-US" sz="1800" dirty="0"/>
              <a:t> to make the website a bit smart. What this does is it keeps checking for any change in content in the provided URL and refreshes according the changes made in the user provided URL. It uses basic AJAX frameworks for the refresh. </a:t>
            </a:r>
          </a:p>
          <a:p>
            <a:endParaRPr lang="en-US" sz="1800" dirty="0"/>
          </a:p>
          <a:p>
            <a:r>
              <a:rPr lang="en-US" sz="1800" dirty="0"/>
              <a:t>For the graph we have used the auto update functionality for it to update every 30 seconds. </a:t>
            </a:r>
          </a:p>
          <a:p>
            <a:endParaRPr lang="en-US" sz="1800" dirty="0"/>
          </a:p>
          <a:p>
            <a:r>
              <a:rPr lang="en-US" sz="1800" dirty="0"/>
              <a:t>We have used pagination for keeping only 5 records per page and adding page numbers based on the content.</a:t>
            </a:r>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BDCBD428-DD97-40D9-A911-0E51B3FC7F39}"/>
              </a:ext>
            </a:extLst>
          </p:cNvPr>
          <p:cNvSpPr txBox="1"/>
          <p:nvPr/>
        </p:nvSpPr>
        <p:spPr>
          <a:xfrm>
            <a:off x="601884" y="2303362"/>
            <a:ext cx="6354501" cy="2308324"/>
          </a:xfrm>
          <a:prstGeom prst="rect">
            <a:avLst/>
          </a:prstGeom>
          <a:noFill/>
        </p:spPr>
        <p:txBody>
          <a:bodyPr wrap="square" rtlCol="0">
            <a:spAutoFit/>
          </a:bodyPr>
          <a:lstStyle/>
          <a:p>
            <a:r>
              <a:rPr lang="en-US" sz="1800" dirty="0"/>
              <a:t>We have used the </a:t>
            </a:r>
            <a:r>
              <a:rPr lang="en-US" sz="1800" dirty="0" err="1"/>
              <a:t>chartkick</a:t>
            </a:r>
            <a:r>
              <a:rPr lang="en-US" sz="1800" dirty="0"/>
              <a:t> library to set up the graph. The graph takes in the links posteen and the timestamp and orders it dynamically and renders the graph in real time. Using this we get to know the user involvement timeframe. That is the time when maximum users are posting links onto the website. We have used </a:t>
            </a:r>
            <a:r>
              <a:rPr lang="en-US" sz="1800" dirty="0" err="1"/>
              <a:t>groupdate</a:t>
            </a:r>
            <a:r>
              <a:rPr lang="en-US" sz="1800" dirty="0"/>
              <a:t> library to implement the graph as it groups all the records dynamically and updates every 30 seconds.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419</Words>
  <Application>Microsoft Office PowerPoint</Application>
  <PresentationFormat>On-screen Show (4:3)</PresentationFormat>
  <Paragraphs>27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Amogh Subramanya</cp:lastModifiedBy>
  <cp:revision>46</cp:revision>
  <dcterms:created xsi:type="dcterms:W3CDTF">2020-04-04T14:48:00Z</dcterms:created>
  <dcterms:modified xsi:type="dcterms:W3CDTF">2020-04-16T05:31:36Z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