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handoutMasterIdLst>
    <p:handoutMasterId r:id="rId22"/>
  </p:handoutMasterIdLst>
  <p:sldIdLst>
    <p:sldId id="278" r:id="rId5"/>
    <p:sldId id="263" r:id="rId6"/>
    <p:sldId id="266" r:id="rId7"/>
    <p:sldId id="281" r:id="rId8"/>
    <p:sldId id="280" r:id="rId9"/>
    <p:sldId id="258" r:id="rId10"/>
    <p:sldId id="260" r:id="rId11"/>
    <p:sldId id="283" r:id="rId12"/>
    <p:sldId id="284" r:id="rId13"/>
    <p:sldId id="285" r:id="rId14"/>
    <p:sldId id="287" r:id="rId15"/>
    <p:sldId id="286" r:id="rId16"/>
    <p:sldId id="288" r:id="rId17"/>
    <p:sldId id="259" r:id="rId18"/>
    <p:sldId id="290" r:id="rId19"/>
    <p:sldId id="28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033" autoAdjust="0"/>
  </p:normalViewPr>
  <p:slideViewPr>
    <p:cSldViewPr snapToGrid="0">
      <p:cViewPr varScale="1">
        <p:scale>
          <a:sx n="71" d="100"/>
          <a:sy n="71" d="100"/>
        </p:scale>
        <p:origin x="696" y="6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95450C9-30E0-4ACF-BDD1-092463FFF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B36ABAD-DFC6-41BB-AF76-77EBFA456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79BF0D-A27E-4949-BA05-26DFC7FA342E}" type="datetimeFigureOut">
              <a:rPr lang="en-US" smtClean="0"/>
              <a:t>11/19/2024</a:t>
            </a:fld>
            <a:endParaRPr lang="en-US" dirty="0"/>
          </a:p>
        </p:txBody>
      </p:sp>
      <p:sp>
        <p:nvSpPr>
          <p:cNvPr id="4" name="Footer Placeholder 3">
            <a:extLst>
              <a:ext uri="{FF2B5EF4-FFF2-40B4-BE49-F238E27FC236}">
                <a16:creationId xmlns:a16="http://schemas.microsoft.com/office/drawing/2014/main" id="{EEAC7E56-E390-43F2-A87A-4A200501E4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56FB9EB-179C-4409-A4AF-09861B235A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762803-C07A-499E-9504-8ED8734DAF46}" type="slidenum">
              <a:rPr lang="en-US" smtClean="0"/>
              <a:t>‹#›</a:t>
            </a:fld>
            <a:endParaRPr lang="en-US" dirty="0"/>
          </a:p>
        </p:txBody>
      </p:sp>
    </p:spTree>
    <p:extLst>
      <p:ext uri="{BB962C8B-B14F-4D97-AF65-F5344CB8AC3E}">
        <p14:creationId xmlns:p14="http://schemas.microsoft.com/office/powerpoint/2010/main" val="2624469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C4AA30-155C-4903-9267-E3BBFB95FF41}" type="datetimeFigureOut">
              <a:rPr lang="en-US" smtClean="0"/>
              <a:t>11/19/2024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B3F336-7DD2-47CF-A0F3-D1163B2A9C10}" type="slidenum">
              <a:rPr lang="en-US" smtClean="0"/>
              <a:t>‹#›</a:t>
            </a:fld>
            <a:endParaRPr lang="en-US" dirty="0"/>
          </a:p>
        </p:txBody>
      </p:sp>
    </p:spTree>
    <p:extLst>
      <p:ext uri="{BB962C8B-B14F-4D97-AF65-F5344CB8AC3E}">
        <p14:creationId xmlns:p14="http://schemas.microsoft.com/office/powerpoint/2010/main" val="174713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7343BBF-5896-492F-B293-DE44DE83197D}"/>
              </a:ext>
              <a:ext uri="{C183D7F6-B498-43B3-948B-1728B52AA6E4}">
                <adec:decorative xmlns:adec="http://schemas.microsoft.com/office/drawing/2017/decorative" val="1"/>
              </a:ext>
            </a:extLst>
          </p:cNvPr>
          <p:cNvSpPr/>
          <p:nvPr userDrawn="1"/>
        </p:nvSpPr>
        <p:spPr>
          <a:xfrm>
            <a:off x="3600127" y="5095875"/>
            <a:ext cx="4991747" cy="176212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Picture Placeholder 5">
            <a:extLst>
              <a:ext uri="{FF2B5EF4-FFF2-40B4-BE49-F238E27FC236}">
                <a16:creationId xmlns:a16="http://schemas.microsoft.com/office/drawing/2014/main" id="{28BC4C36-9C93-4585-BF64-797C379471F5}"/>
              </a:ext>
            </a:extLst>
          </p:cNvPr>
          <p:cNvSpPr>
            <a:spLocks noGrp="1"/>
          </p:cNvSpPr>
          <p:nvPr>
            <p:ph type="pic" sz="quarter" idx="10" hasCustomPrompt="1"/>
          </p:nvPr>
        </p:nvSpPr>
        <p:spPr>
          <a:xfrm>
            <a:off x="466725" y="466725"/>
            <a:ext cx="11258550" cy="5924550"/>
          </a:xfrm>
          <a:custGeom>
            <a:avLst/>
            <a:gdLst>
              <a:gd name="connsiteX0" fmla="*/ 0 w 11258550"/>
              <a:gd name="connsiteY0" fmla="*/ 0 h 5924550"/>
              <a:gd name="connsiteX1" fmla="*/ 11258550 w 11258550"/>
              <a:gd name="connsiteY1" fmla="*/ 0 h 5924550"/>
              <a:gd name="connsiteX2" fmla="*/ 11258550 w 11258550"/>
              <a:gd name="connsiteY2" fmla="*/ 5924550 h 5924550"/>
              <a:gd name="connsiteX3" fmla="*/ 8125149 w 11258550"/>
              <a:gd name="connsiteY3" fmla="*/ 5924550 h 5924550"/>
              <a:gd name="connsiteX4" fmla="*/ 8125149 w 11258550"/>
              <a:gd name="connsiteY4" fmla="*/ 4629150 h 5924550"/>
              <a:gd name="connsiteX5" fmla="*/ 3133402 w 11258550"/>
              <a:gd name="connsiteY5" fmla="*/ 4629150 h 5924550"/>
              <a:gd name="connsiteX6" fmla="*/ 3133402 w 11258550"/>
              <a:gd name="connsiteY6" fmla="*/ 5924550 h 5924550"/>
              <a:gd name="connsiteX7" fmla="*/ 0 w 11258550"/>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0"/>
                </a:moveTo>
                <a:lnTo>
                  <a:pt x="11258550" y="0"/>
                </a:lnTo>
                <a:lnTo>
                  <a:pt x="11258550" y="5924550"/>
                </a:lnTo>
                <a:lnTo>
                  <a:pt x="8125149" y="5924550"/>
                </a:lnTo>
                <a:lnTo>
                  <a:pt x="8125149" y="4629150"/>
                </a:lnTo>
                <a:lnTo>
                  <a:pt x="3133402" y="4629150"/>
                </a:lnTo>
                <a:lnTo>
                  <a:pt x="3133402" y="5924550"/>
                </a:lnTo>
                <a:lnTo>
                  <a:pt x="0" y="5924550"/>
                </a:lnTo>
                <a:close/>
              </a:path>
            </a:pathLst>
          </a:custGeom>
        </p:spPr>
        <p:txBody>
          <a:bodyPr wrap="square">
            <a:noAutofit/>
          </a:bodyPr>
          <a:lstStyle>
            <a:lvl1pPr marL="0" indent="0" algn="ctr">
              <a:buNone/>
              <a:defRPr/>
            </a:lvl1pPr>
          </a:lstStyle>
          <a:p>
            <a:r>
              <a:rPr lang="en-US" dirty="0"/>
              <a:t>Click to add photo</a:t>
            </a:r>
          </a:p>
        </p:txBody>
      </p:sp>
      <p:sp>
        <p:nvSpPr>
          <p:cNvPr id="18" name="Text Placeholder 17">
            <a:extLst>
              <a:ext uri="{FF2B5EF4-FFF2-40B4-BE49-F238E27FC236}">
                <a16:creationId xmlns:a16="http://schemas.microsoft.com/office/drawing/2014/main" id="{7749D11F-03B6-400D-94E7-177EEBC5C7C3}"/>
              </a:ext>
            </a:extLst>
          </p:cNvPr>
          <p:cNvSpPr>
            <a:spLocks noGrp="1"/>
          </p:cNvSpPr>
          <p:nvPr>
            <p:ph type="body" sz="quarter" idx="12" hasCustomPrompt="1"/>
          </p:nvPr>
        </p:nvSpPr>
        <p:spPr>
          <a:xfrm>
            <a:off x="3960921" y="6176266"/>
            <a:ext cx="4270159" cy="339247"/>
          </a:xfrm>
        </p:spPr>
        <p:txBody>
          <a:bodyPr>
            <a:noAutofit/>
          </a:bodyPr>
          <a:lstStyle>
            <a:lvl1pPr marL="0" indent="0" algn="ctr">
              <a:buNone/>
              <a:defRPr sz="2000" spc="100" baseline="0">
                <a:solidFill>
                  <a:schemeClr val="accent6"/>
                </a:solidFill>
              </a:defRPr>
            </a:lvl1pPr>
          </a:lstStyle>
          <a:p>
            <a:pPr lvl="0"/>
            <a:r>
              <a:rPr lang="en-US"/>
              <a:t>Click to add name</a:t>
            </a:r>
          </a:p>
        </p:txBody>
      </p:sp>
      <p:sp>
        <p:nvSpPr>
          <p:cNvPr id="2" name="Title 1">
            <a:extLst>
              <a:ext uri="{FF2B5EF4-FFF2-40B4-BE49-F238E27FC236}">
                <a16:creationId xmlns:a16="http://schemas.microsoft.com/office/drawing/2014/main" id="{984C86F7-04B1-4F1F-B4FB-8A3C2793606D}"/>
              </a:ext>
            </a:extLst>
          </p:cNvPr>
          <p:cNvSpPr>
            <a:spLocks noGrp="1"/>
          </p:cNvSpPr>
          <p:nvPr>
            <p:ph type="title" hasCustomPrompt="1"/>
          </p:nvPr>
        </p:nvSpPr>
        <p:spPr>
          <a:xfrm>
            <a:off x="3960940" y="5489855"/>
            <a:ext cx="4270248" cy="640080"/>
          </a:xfrm>
        </p:spPr>
        <p:txBody>
          <a:bodyPr anchor="t">
            <a:noAutofit/>
          </a:bodyPr>
          <a:lstStyle>
            <a:lvl1pPr algn="ctr">
              <a:lnSpc>
                <a:spcPct val="80000"/>
              </a:lnSpc>
              <a:defRPr sz="5000" cap="all" baseline="0">
                <a:ln w="19050">
                  <a:solidFill>
                    <a:schemeClr val="accent6"/>
                  </a:solidFill>
                </a:ln>
                <a:noFill/>
              </a:defRPr>
            </a:lvl1pPr>
          </a:lstStyle>
          <a:p>
            <a:r>
              <a:rPr lang="en-US" dirty="0"/>
              <a:t>Click to add title</a:t>
            </a:r>
          </a:p>
        </p:txBody>
      </p:sp>
    </p:spTree>
    <p:extLst>
      <p:ext uri="{BB962C8B-B14F-4D97-AF65-F5344CB8AC3E}">
        <p14:creationId xmlns:p14="http://schemas.microsoft.com/office/powerpoint/2010/main" val="3136384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8D0226-3AB8-4591-90BD-C0E6D9A30301}"/>
              </a:ext>
            </a:extLst>
          </p:cNvPr>
          <p:cNvSpPr/>
          <p:nvPr userDrawn="1"/>
        </p:nvSpPr>
        <p:spPr>
          <a:xfrm>
            <a:off x="1780309"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Rectangle 2">
            <a:extLst>
              <a:ext uri="{FF2B5EF4-FFF2-40B4-BE49-F238E27FC236}">
                <a16:creationId xmlns:a16="http://schemas.microsoft.com/office/drawing/2014/main" id="{3D12CA40-DF7D-4358-831F-BC9B8960CBDB}"/>
              </a:ext>
            </a:extLst>
          </p:cNvPr>
          <p:cNvSpPr/>
          <p:nvPr userDrawn="1"/>
        </p:nvSpPr>
        <p:spPr>
          <a:xfrm>
            <a:off x="4979555"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Rectangle 11">
            <a:extLst>
              <a:ext uri="{FF2B5EF4-FFF2-40B4-BE49-F238E27FC236}">
                <a16:creationId xmlns:a16="http://schemas.microsoft.com/office/drawing/2014/main" id="{95E1A6E6-C76B-400D-9A19-F1B09AD38A3E}"/>
              </a:ext>
            </a:extLst>
          </p:cNvPr>
          <p:cNvSpPr/>
          <p:nvPr userDrawn="1"/>
        </p:nvSpPr>
        <p:spPr>
          <a:xfrm>
            <a:off x="8153400" y="2761134"/>
            <a:ext cx="2283691" cy="1293091"/>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Text Placeholder 10">
            <a:extLst>
              <a:ext uri="{FF2B5EF4-FFF2-40B4-BE49-F238E27FC236}">
                <a16:creationId xmlns:a16="http://schemas.microsoft.com/office/drawing/2014/main" id="{E67140AA-40F5-4101-B5AA-DDCDA4906E33}"/>
              </a:ext>
            </a:extLst>
          </p:cNvPr>
          <p:cNvSpPr>
            <a:spLocks noGrp="1"/>
          </p:cNvSpPr>
          <p:nvPr>
            <p:ph type="body" sz="quarter" idx="16" hasCustomPrompt="1"/>
          </p:nvPr>
        </p:nvSpPr>
        <p:spPr>
          <a:xfrm>
            <a:off x="1453428"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1966AA58-3FAC-4126-8C63-16F104203B6A}"/>
              </a:ext>
            </a:extLst>
          </p:cNvPr>
          <p:cNvSpPr>
            <a:spLocks noGrp="1"/>
          </p:cNvSpPr>
          <p:nvPr>
            <p:ph type="body" sz="quarter" idx="17" hasCustomPrompt="1"/>
          </p:nvPr>
        </p:nvSpPr>
        <p:spPr>
          <a:xfrm>
            <a:off x="2007899"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3B430FA7-46C5-4651-8ED7-21284AF01213}"/>
              </a:ext>
            </a:extLst>
          </p:cNvPr>
          <p:cNvSpPr>
            <a:spLocks noGrp="1"/>
          </p:cNvSpPr>
          <p:nvPr>
            <p:ph type="body" sz="quarter" idx="18" hasCustomPrompt="1"/>
          </p:nvPr>
        </p:nvSpPr>
        <p:spPr>
          <a:xfrm>
            <a:off x="4652674"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1C698088-82D8-4D90-AE73-66B661DFCBC2}"/>
              </a:ext>
            </a:extLst>
          </p:cNvPr>
          <p:cNvSpPr>
            <a:spLocks noGrp="1"/>
          </p:cNvSpPr>
          <p:nvPr>
            <p:ph type="body" sz="quarter" idx="19" hasCustomPrompt="1"/>
          </p:nvPr>
        </p:nvSpPr>
        <p:spPr>
          <a:xfrm>
            <a:off x="5207145"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83FF934E-D2F5-409F-B4EB-CD316340BF37}"/>
              </a:ext>
            </a:extLst>
          </p:cNvPr>
          <p:cNvSpPr>
            <a:spLocks noGrp="1"/>
          </p:cNvSpPr>
          <p:nvPr>
            <p:ph type="body" sz="quarter" idx="20" hasCustomPrompt="1"/>
          </p:nvPr>
        </p:nvSpPr>
        <p:spPr>
          <a:xfrm>
            <a:off x="7851920" y="4178539"/>
            <a:ext cx="2937452" cy="968644"/>
          </a:xfrm>
          <a:prstGeom prst="rect">
            <a:avLst/>
          </a:prstGeom>
        </p:spPr>
        <p:txBody>
          <a:bodyPr anchor="t">
            <a:noAutofit/>
          </a:bodyPr>
          <a:lstStyle>
            <a:lvl1pPr marL="0" indent="0" algn="ctr">
              <a:lnSpc>
                <a:spcPct val="125000"/>
              </a:lnSpc>
              <a:spcBef>
                <a:spcPts val="80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7E006825-EBAA-451B-AD52-683B7109D507}"/>
              </a:ext>
            </a:extLst>
          </p:cNvPr>
          <p:cNvSpPr>
            <a:spLocks noGrp="1"/>
          </p:cNvSpPr>
          <p:nvPr>
            <p:ph type="body" sz="quarter" idx="21" hasCustomPrompt="1"/>
          </p:nvPr>
        </p:nvSpPr>
        <p:spPr>
          <a:xfrm>
            <a:off x="8380990" y="2977808"/>
            <a:ext cx="1828510" cy="859743"/>
          </a:xfrm>
          <a:prstGeom prst="rect">
            <a:avLst/>
          </a:prstGeom>
        </p:spPr>
        <p:txBody>
          <a:bodyPr anchor="ctr">
            <a:noAutofit/>
          </a:bodyPr>
          <a:lstStyle>
            <a:lvl1pPr marL="0" indent="0" algn="ctr">
              <a:buNone/>
              <a:defRPr sz="2800" cap="all" spc="100" baseline="0">
                <a:solidFill>
                  <a:schemeClr val="accent6"/>
                </a:solidFill>
                <a:latin typeface="+mj-lt"/>
              </a:defRPr>
            </a:lvl1pPr>
          </a:lstStyle>
          <a:p>
            <a:pPr lvl="0"/>
            <a:r>
              <a:rPr lang="en-US"/>
              <a:t>Click to add subtitle</a:t>
            </a:r>
          </a:p>
        </p:txBody>
      </p:sp>
      <p:sp>
        <p:nvSpPr>
          <p:cNvPr id="19" name="Date Placeholder 4">
            <a:extLst>
              <a:ext uri="{FF2B5EF4-FFF2-40B4-BE49-F238E27FC236}">
                <a16:creationId xmlns:a16="http://schemas.microsoft.com/office/drawing/2014/main" id="{044D0E17-B284-4856-BBDB-FFF2EBAB974A}"/>
              </a:ext>
            </a:extLst>
          </p:cNvPr>
          <p:cNvSpPr>
            <a:spLocks noGrp="1"/>
          </p:cNvSpPr>
          <p:nvPr>
            <p:ph type="dt" sz="half" idx="10"/>
          </p:nvPr>
        </p:nvSpPr>
        <p:spPr>
          <a:xfrm>
            <a:off x="838200" y="6515753"/>
            <a:ext cx="2743200" cy="205722"/>
          </a:xfrm>
        </p:spPr>
        <p:txBody>
          <a:bodyPr>
            <a:noAutofit/>
          </a:bodyPr>
          <a:lstStyle/>
          <a:p>
            <a:r>
              <a:rPr lang="en-US" dirty="0"/>
              <a:t>8/03/20XX</a:t>
            </a:r>
          </a:p>
        </p:txBody>
      </p:sp>
      <p:sp>
        <p:nvSpPr>
          <p:cNvPr id="20" name="Footer Placeholder 5">
            <a:extLst>
              <a:ext uri="{FF2B5EF4-FFF2-40B4-BE49-F238E27FC236}">
                <a16:creationId xmlns:a16="http://schemas.microsoft.com/office/drawing/2014/main" id="{56B7B285-9E5D-48DB-B740-3FDA433FE99C}"/>
              </a:ext>
            </a:extLst>
          </p:cNvPr>
          <p:cNvSpPr>
            <a:spLocks noGrp="1"/>
          </p:cNvSpPr>
          <p:nvPr>
            <p:ph type="ftr" sz="quarter" idx="11"/>
          </p:nvPr>
        </p:nvSpPr>
        <p:spPr>
          <a:xfrm>
            <a:off x="4038600" y="6515753"/>
            <a:ext cx="4114800" cy="205722"/>
          </a:xfrm>
        </p:spPr>
        <p:txBody>
          <a:bodyPr>
            <a:noAutofit/>
          </a:bodyPr>
          <a:lstStyle/>
          <a:p>
            <a:r>
              <a:rPr lang="en-US" dirty="0"/>
              <a:t>PITCH DECK</a:t>
            </a:r>
          </a:p>
        </p:txBody>
      </p:sp>
      <p:sp>
        <p:nvSpPr>
          <p:cNvPr id="21" name="Slide Number Placeholder 6">
            <a:extLst>
              <a:ext uri="{FF2B5EF4-FFF2-40B4-BE49-F238E27FC236}">
                <a16:creationId xmlns:a16="http://schemas.microsoft.com/office/drawing/2014/main" id="{73D1A241-8F30-495A-8B68-B8A5CAA1F6BB}"/>
              </a:ext>
            </a:extLst>
          </p:cNvPr>
          <p:cNvSpPr>
            <a:spLocks noGrp="1"/>
          </p:cNvSpPr>
          <p:nvPr>
            <p:ph type="sldNum" sz="quarter" idx="12"/>
          </p:nvPr>
        </p:nvSpPr>
        <p:spPr>
          <a:xfrm>
            <a:off x="8610600" y="6515753"/>
            <a:ext cx="2743200" cy="205722"/>
          </a:xfrm>
        </p:spPr>
        <p:txBody>
          <a:bodyPr>
            <a:noAutofit/>
          </a:bodyPr>
          <a:lstStyle/>
          <a:p>
            <a:fld id="{BF860B6F-2FE3-4DE6-9496-980E987E7466}" type="slidenum">
              <a:rPr lang="en-US" smtClean="0"/>
              <a:t>‹#›</a:t>
            </a:fld>
            <a:endParaRPr lang="en-US" dirty="0"/>
          </a:p>
        </p:txBody>
      </p:sp>
      <p:sp>
        <p:nvSpPr>
          <p:cNvPr id="23" name="Rectangle 22">
            <a:extLst>
              <a:ext uri="{FF2B5EF4-FFF2-40B4-BE49-F238E27FC236}">
                <a16:creationId xmlns:a16="http://schemas.microsoft.com/office/drawing/2014/main" id="{CC931C97-3E53-4030-A6E5-50E4DF9A1C34}"/>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 name="Title 3">
            <a:extLst>
              <a:ext uri="{FF2B5EF4-FFF2-40B4-BE49-F238E27FC236}">
                <a16:creationId xmlns:a16="http://schemas.microsoft.com/office/drawing/2014/main" id="{F3F8C40A-9F2A-4E97-956E-E8A1BFB94E15}"/>
              </a:ext>
            </a:extLst>
          </p:cNvPr>
          <p:cNvSpPr>
            <a:spLocks noGrp="1"/>
          </p:cNvSpPr>
          <p:nvPr>
            <p:ph type="title" hasCustomPrompt="1"/>
          </p:nvPr>
        </p:nvSpPr>
        <p:spPr>
          <a:xfrm>
            <a:off x="2891574" y="671808"/>
            <a:ext cx="6408851" cy="639192"/>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02419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E1A5FC-3F83-4927-88B5-5BCBA3EA6843}"/>
              </a:ext>
            </a:extLst>
          </p:cNvPr>
          <p:cNvSpPr>
            <a:spLocks noGrp="1"/>
          </p:cNvSpPr>
          <p:nvPr>
            <p:ph type="pic" sz="quarter" idx="16" hasCustomPrompt="1"/>
          </p:nvPr>
        </p:nvSpPr>
        <p:spPr>
          <a:xfrm>
            <a:off x="7333860" y="466725"/>
            <a:ext cx="4858139" cy="5924550"/>
          </a:xfrm>
        </p:spPr>
        <p:txBody>
          <a:bodyPr>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4A2EE9FB-42C5-4A09-A4FE-4DDE8CF93548}"/>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38208DFF-BE58-419E-A8E1-FD94281589CF}"/>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A424A919-F912-4129-B930-D8A078A8C686}"/>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10" name="Text Placeholder 10">
            <a:extLst>
              <a:ext uri="{FF2B5EF4-FFF2-40B4-BE49-F238E27FC236}">
                <a16:creationId xmlns:a16="http://schemas.microsoft.com/office/drawing/2014/main" id="{7CEA9B97-0004-4411-ABB4-A27F463B897A}"/>
              </a:ext>
            </a:extLst>
          </p:cNvPr>
          <p:cNvSpPr>
            <a:spLocks noGrp="1"/>
          </p:cNvSpPr>
          <p:nvPr>
            <p:ph type="body" sz="quarter" idx="13" hasCustomPrompt="1"/>
          </p:nvPr>
        </p:nvSpPr>
        <p:spPr>
          <a:xfrm>
            <a:off x="757045" y="2387634"/>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5ED60F60-B501-479A-A75A-8FD1F9796572}"/>
              </a:ext>
            </a:extLst>
          </p:cNvPr>
          <p:cNvSpPr>
            <a:spLocks noGrp="1"/>
          </p:cNvSpPr>
          <p:nvPr>
            <p:ph type="body" sz="quarter" idx="17" hasCustomPrompt="1"/>
          </p:nvPr>
        </p:nvSpPr>
        <p:spPr>
          <a:xfrm>
            <a:off x="757045" y="1804968"/>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9170FD0E-EBE1-4417-BC9D-4CD5F92BFD36}"/>
              </a:ext>
            </a:extLst>
          </p:cNvPr>
          <p:cNvSpPr>
            <a:spLocks noGrp="1"/>
          </p:cNvSpPr>
          <p:nvPr>
            <p:ph type="body" sz="quarter" idx="18" hasCustomPrompt="1"/>
          </p:nvPr>
        </p:nvSpPr>
        <p:spPr>
          <a:xfrm>
            <a:off x="4045452" y="2385650"/>
            <a:ext cx="2824355" cy="3392805"/>
          </a:xfrm>
          <a:prstGeom prst="rect">
            <a:avLst/>
          </a:prstGeom>
        </p:spPr>
        <p:txBody>
          <a:bodyPr anchor="t">
            <a:noAutofit/>
          </a:bodyPr>
          <a:lstStyle>
            <a:lvl1pPr marL="0" indent="0" algn="l">
              <a:lnSpc>
                <a:spcPct val="125000"/>
              </a:lnSpc>
              <a:spcBef>
                <a:spcPts val="15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17738676-CB36-4BE1-A9C9-0215DEEECB12}"/>
              </a:ext>
            </a:extLst>
          </p:cNvPr>
          <p:cNvSpPr>
            <a:spLocks noGrp="1"/>
          </p:cNvSpPr>
          <p:nvPr>
            <p:ph type="body" sz="quarter" idx="19" hasCustomPrompt="1"/>
          </p:nvPr>
        </p:nvSpPr>
        <p:spPr>
          <a:xfrm>
            <a:off x="4045452" y="1802984"/>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CC438544-38E0-4456-B973-6058B99619B8}"/>
              </a:ext>
            </a:extLst>
          </p:cNvPr>
          <p:cNvSpPr>
            <a:spLocks noGrp="1"/>
          </p:cNvSpPr>
          <p:nvPr>
            <p:ph type="title" hasCustomPrompt="1"/>
          </p:nvPr>
        </p:nvSpPr>
        <p:spPr>
          <a:xfrm>
            <a:off x="724203" y="671808"/>
            <a:ext cx="6041907"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600868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Competition v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F3F335-C36A-4214-BC97-BB4C9721814B}"/>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1CCBA95-53AF-4D84-851A-58323862300D}"/>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138AEEC-9F28-4200-B5D7-453E32B3B8C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cxnSp>
        <p:nvCxnSpPr>
          <p:cNvPr id="45" name="Straight Connector 44">
            <a:extLst>
              <a:ext uri="{FF2B5EF4-FFF2-40B4-BE49-F238E27FC236}">
                <a16:creationId xmlns:a16="http://schemas.microsoft.com/office/drawing/2014/main" id="{0D9967FE-B330-4703-9D6E-CC40B84B1030}"/>
              </a:ext>
            </a:extLst>
          </p:cNvPr>
          <p:cNvCxnSpPr>
            <a:cxnSpLocks/>
          </p:cNvCxnSpPr>
          <p:nvPr userDrawn="1"/>
        </p:nvCxnSpPr>
        <p:spPr>
          <a:xfrm>
            <a:off x="6150567" y="2200739"/>
            <a:ext cx="0" cy="346992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BC0FBFA-8000-40C6-8EF3-D30A0A48CBC5}"/>
              </a:ext>
            </a:extLst>
          </p:cNvPr>
          <p:cNvCxnSpPr>
            <a:cxnSpLocks/>
          </p:cNvCxnSpPr>
          <p:nvPr userDrawn="1"/>
        </p:nvCxnSpPr>
        <p:spPr>
          <a:xfrm flipH="1">
            <a:off x="2545167" y="3935702"/>
            <a:ext cx="7101667"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 Placeholder 10">
            <a:extLst>
              <a:ext uri="{FF2B5EF4-FFF2-40B4-BE49-F238E27FC236}">
                <a16:creationId xmlns:a16="http://schemas.microsoft.com/office/drawing/2014/main" id="{2DCC767D-316F-42DA-9712-29C185B762F2}"/>
              </a:ext>
            </a:extLst>
          </p:cNvPr>
          <p:cNvSpPr>
            <a:spLocks noGrp="1"/>
          </p:cNvSpPr>
          <p:nvPr>
            <p:ph type="body" sz="quarter" idx="16" hasCustomPrompt="1"/>
          </p:nvPr>
        </p:nvSpPr>
        <p:spPr>
          <a:xfrm>
            <a:off x="5278036" y="1767731"/>
            <a:ext cx="1706966" cy="426393"/>
          </a:xfrm>
          <a:prstGeom prst="rect">
            <a:avLst/>
          </a:prstGeom>
        </p:spPr>
        <p:txBody>
          <a:bodyPr anchor="b">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4" name="Text Placeholder 10">
            <a:extLst>
              <a:ext uri="{FF2B5EF4-FFF2-40B4-BE49-F238E27FC236}">
                <a16:creationId xmlns:a16="http://schemas.microsoft.com/office/drawing/2014/main" id="{DC3AF654-39ED-4B70-9A85-34D9DC793D53}"/>
              </a:ext>
            </a:extLst>
          </p:cNvPr>
          <p:cNvSpPr>
            <a:spLocks noGrp="1"/>
          </p:cNvSpPr>
          <p:nvPr>
            <p:ph type="body" sz="quarter" idx="17" hasCustomPrompt="1"/>
          </p:nvPr>
        </p:nvSpPr>
        <p:spPr>
          <a:xfrm>
            <a:off x="5278035" y="5683895"/>
            <a:ext cx="1706966" cy="426393"/>
          </a:xfrm>
          <a:prstGeom prst="rect">
            <a:avLst/>
          </a:prstGeom>
        </p:spPr>
        <p:txBody>
          <a:bodyPr anchor="t">
            <a:noAutofit/>
          </a:bodyPr>
          <a:lstStyle>
            <a:lvl1pPr marL="0" indent="0" algn="ctr">
              <a:buNone/>
              <a:defRPr sz="1400" cap="all" spc="100" baseline="0">
                <a:solidFill>
                  <a:schemeClr val="bg1">
                    <a:lumMod val="50000"/>
                  </a:schemeClr>
                </a:solidFill>
                <a:latin typeface="+mj-lt"/>
              </a:defRPr>
            </a:lvl1pPr>
          </a:lstStyle>
          <a:p>
            <a:pPr lvl="0"/>
            <a:r>
              <a:rPr lang="en-US"/>
              <a:t>Click to add name</a:t>
            </a:r>
          </a:p>
        </p:txBody>
      </p:sp>
      <p:sp>
        <p:nvSpPr>
          <p:cNvPr id="55" name="Text Placeholder 10">
            <a:extLst>
              <a:ext uri="{FF2B5EF4-FFF2-40B4-BE49-F238E27FC236}">
                <a16:creationId xmlns:a16="http://schemas.microsoft.com/office/drawing/2014/main" id="{3E0B0DF9-E558-439A-9B7D-4C600008B0DE}"/>
              </a:ext>
            </a:extLst>
          </p:cNvPr>
          <p:cNvSpPr>
            <a:spLocks noGrp="1"/>
          </p:cNvSpPr>
          <p:nvPr>
            <p:ph type="body" sz="quarter" idx="18" hasCustomPrompt="1"/>
          </p:nvPr>
        </p:nvSpPr>
        <p:spPr>
          <a:xfrm>
            <a:off x="838200" y="3792884"/>
            <a:ext cx="1706966" cy="426393"/>
          </a:xfrm>
          <a:prstGeom prst="rect">
            <a:avLst/>
          </a:prstGeom>
        </p:spPr>
        <p:txBody>
          <a:bodyPr anchor="t">
            <a:noAutofit/>
          </a:bodyPr>
          <a:lstStyle>
            <a:lvl1pPr marL="0" indent="0" algn="r">
              <a:buNone/>
              <a:defRPr sz="1400" cap="all" spc="100" baseline="0">
                <a:solidFill>
                  <a:schemeClr val="bg1">
                    <a:lumMod val="50000"/>
                  </a:schemeClr>
                </a:solidFill>
                <a:latin typeface="+mj-lt"/>
              </a:defRPr>
            </a:lvl1pPr>
          </a:lstStyle>
          <a:p>
            <a:pPr lvl="0"/>
            <a:r>
              <a:rPr lang="en-US"/>
              <a:t>Click to add name</a:t>
            </a:r>
          </a:p>
        </p:txBody>
      </p:sp>
      <p:sp>
        <p:nvSpPr>
          <p:cNvPr id="56" name="Text Placeholder 10">
            <a:extLst>
              <a:ext uri="{FF2B5EF4-FFF2-40B4-BE49-F238E27FC236}">
                <a16:creationId xmlns:a16="http://schemas.microsoft.com/office/drawing/2014/main" id="{6BB9DF13-A501-4465-8844-F8ADFE8BEDA6}"/>
              </a:ext>
            </a:extLst>
          </p:cNvPr>
          <p:cNvSpPr>
            <a:spLocks noGrp="1"/>
          </p:cNvSpPr>
          <p:nvPr>
            <p:ph type="body" sz="quarter" idx="19" hasCustomPrompt="1"/>
          </p:nvPr>
        </p:nvSpPr>
        <p:spPr>
          <a:xfrm>
            <a:off x="9646834" y="3792884"/>
            <a:ext cx="1706966" cy="426393"/>
          </a:xfrm>
          <a:prstGeom prst="rect">
            <a:avLst/>
          </a:prstGeom>
        </p:spPr>
        <p:txBody>
          <a:bodyPr anchor="t">
            <a:noAutofit/>
          </a:bodyPr>
          <a:lstStyle>
            <a:lvl1pPr marL="0" indent="0" algn="l">
              <a:buNone/>
              <a:defRPr sz="1400" cap="all" spc="100" baseline="0">
                <a:solidFill>
                  <a:schemeClr val="bg1">
                    <a:lumMod val="50000"/>
                  </a:schemeClr>
                </a:solidFill>
                <a:latin typeface="+mj-lt"/>
              </a:defRPr>
            </a:lvl1pPr>
          </a:lstStyle>
          <a:p>
            <a:pPr lvl="0"/>
            <a:r>
              <a:rPr lang="en-US"/>
              <a:t>Click to add name</a:t>
            </a:r>
          </a:p>
        </p:txBody>
      </p:sp>
      <p:sp>
        <p:nvSpPr>
          <p:cNvPr id="57" name="Text Placeholder 10">
            <a:extLst>
              <a:ext uri="{FF2B5EF4-FFF2-40B4-BE49-F238E27FC236}">
                <a16:creationId xmlns:a16="http://schemas.microsoft.com/office/drawing/2014/main" id="{D23EF573-9496-4229-ABB9-B58C441687E6}"/>
              </a:ext>
            </a:extLst>
          </p:cNvPr>
          <p:cNvSpPr>
            <a:spLocks noGrp="1"/>
          </p:cNvSpPr>
          <p:nvPr>
            <p:ph type="body" sz="quarter" idx="20" hasCustomPrompt="1"/>
          </p:nvPr>
        </p:nvSpPr>
        <p:spPr>
          <a:xfrm>
            <a:off x="6985000" y="2740969"/>
            <a:ext cx="1929792" cy="426393"/>
          </a:xfrm>
          <a:prstGeom prst="rect">
            <a:avLst/>
          </a:prstGeom>
        </p:spPr>
        <p:txBody>
          <a:bodyPr anchor="ctr">
            <a:noAutofit/>
          </a:bodyPr>
          <a:lstStyle>
            <a:lvl1pPr marL="0" indent="0" algn="ctr">
              <a:lnSpc>
                <a:spcPct val="80000"/>
              </a:lnSpc>
              <a:spcBef>
                <a:spcPts val="0"/>
              </a:spcBef>
              <a:buNone/>
              <a:defRPr sz="2000" cap="all" spc="100" baseline="0">
                <a:solidFill>
                  <a:schemeClr val="bg1"/>
                </a:solidFill>
                <a:latin typeface="+mj-lt"/>
              </a:defRPr>
            </a:lvl1pPr>
          </a:lstStyle>
          <a:p>
            <a:pPr lvl="0"/>
            <a:r>
              <a:rPr lang="en-US"/>
              <a:t>Click to add name</a:t>
            </a:r>
          </a:p>
        </p:txBody>
      </p:sp>
      <p:sp>
        <p:nvSpPr>
          <p:cNvPr id="58" name="Text Placeholder 10">
            <a:extLst>
              <a:ext uri="{FF2B5EF4-FFF2-40B4-BE49-F238E27FC236}">
                <a16:creationId xmlns:a16="http://schemas.microsoft.com/office/drawing/2014/main" id="{6C96D231-4BEB-47C0-BC89-3D69A5E0DD10}"/>
              </a:ext>
            </a:extLst>
          </p:cNvPr>
          <p:cNvSpPr>
            <a:spLocks noGrp="1"/>
          </p:cNvSpPr>
          <p:nvPr>
            <p:ph type="body" sz="quarter" idx="21" hasCustomPrompt="1"/>
          </p:nvPr>
        </p:nvSpPr>
        <p:spPr>
          <a:xfrm>
            <a:off x="4859358" y="4263233"/>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59" name="Text Placeholder 10">
            <a:extLst>
              <a:ext uri="{FF2B5EF4-FFF2-40B4-BE49-F238E27FC236}">
                <a16:creationId xmlns:a16="http://schemas.microsoft.com/office/drawing/2014/main" id="{18B3BFCC-5202-4CF7-8748-EA1165299B92}"/>
              </a:ext>
            </a:extLst>
          </p:cNvPr>
          <p:cNvSpPr>
            <a:spLocks noGrp="1"/>
          </p:cNvSpPr>
          <p:nvPr>
            <p:ph type="body" sz="quarter" idx="22" hasCustomPrompt="1"/>
          </p:nvPr>
        </p:nvSpPr>
        <p:spPr>
          <a:xfrm>
            <a:off x="3945805" y="500105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0" name="Text Placeholder 10">
            <a:extLst>
              <a:ext uri="{FF2B5EF4-FFF2-40B4-BE49-F238E27FC236}">
                <a16:creationId xmlns:a16="http://schemas.microsoft.com/office/drawing/2014/main" id="{0F78A8C0-E488-4B82-A881-BAF70EF5261C}"/>
              </a:ext>
            </a:extLst>
          </p:cNvPr>
          <p:cNvSpPr>
            <a:spLocks noGrp="1"/>
          </p:cNvSpPr>
          <p:nvPr>
            <p:ph type="body" sz="quarter" idx="23" hasCustomPrompt="1"/>
          </p:nvPr>
        </p:nvSpPr>
        <p:spPr>
          <a:xfrm>
            <a:off x="6528224" y="4328700"/>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1" name="Text Placeholder 10">
            <a:extLst>
              <a:ext uri="{FF2B5EF4-FFF2-40B4-BE49-F238E27FC236}">
                <a16:creationId xmlns:a16="http://schemas.microsoft.com/office/drawing/2014/main" id="{9CBF7863-921B-428D-857E-AC4D195E887A}"/>
              </a:ext>
            </a:extLst>
          </p:cNvPr>
          <p:cNvSpPr>
            <a:spLocks noGrp="1"/>
          </p:cNvSpPr>
          <p:nvPr>
            <p:ph type="body" sz="quarter" idx="24" hasCustomPrompt="1"/>
          </p:nvPr>
        </p:nvSpPr>
        <p:spPr>
          <a:xfrm>
            <a:off x="8464942" y="4956195"/>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62" name="Text Placeholder 10">
            <a:extLst>
              <a:ext uri="{FF2B5EF4-FFF2-40B4-BE49-F238E27FC236}">
                <a16:creationId xmlns:a16="http://schemas.microsoft.com/office/drawing/2014/main" id="{3818CA49-6F16-4527-9CE5-335D522ECAA7}"/>
              </a:ext>
            </a:extLst>
          </p:cNvPr>
          <p:cNvSpPr>
            <a:spLocks noGrp="1"/>
          </p:cNvSpPr>
          <p:nvPr>
            <p:ph type="body" sz="quarter" idx="25" hasCustomPrompt="1"/>
          </p:nvPr>
        </p:nvSpPr>
        <p:spPr>
          <a:xfrm>
            <a:off x="3696547" y="2870279"/>
            <a:ext cx="913553" cy="426393"/>
          </a:xfrm>
          <a:prstGeom prst="rect">
            <a:avLst/>
          </a:prstGeom>
        </p:spPr>
        <p:txBody>
          <a:bodyPr anchor="ctr">
            <a:noAutofit/>
          </a:bodyPr>
          <a:lstStyle>
            <a:lvl1pPr marL="0" indent="0" algn="ctr">
              <a:buNone/>
              <a:defRPr sz="1400" cap="all" spc="100" baseline="0">
                <a:solidFill>
                  <a:schemeClr val="bg1"/>
                </a:solidFill>
                <a:latin typeface="+mj-lt"/>
              </a:defRPr>
            </a:lvl1pPr>
          </a:lstStyle>
          <a:p>
            <a:pPr lvl="0"/>
            <a:r>
              <a:rPr lang="en-US"/>
              <a:t>Click to add name</a:t>
            </a:r>
          </a:p>
        </p:txBody>
      </p:sp>
      <p:sp>
        <p:nvSpPr>
          <p:cNvPr id="2" name="Title 1">
            <a:extLst>
              <a:ext uri="{FF2B5EF4-FFF2-40B4-BE49-F238E27FC236}">
                <a16:creationId xmlns:a16="http://schemas.microsoft.com/office/drawing/2014/main" id="{EEA8460B-1230-475A-839A-BB0365A3D529}"/>
              </a:ext>
            </a:extLst>
          </p:cNvPr>
          <p:cNvSpPr>
            <a:spLocks noGrp="1"/>
          </p:cNvSpPr>
          <p:nvPr>
            <p:ph type="title" hasCustomPrompt="1"/>
          </p:nvPr>
        </p:nvSpPr>
        <p:spPr>
          <a:xfrm>
            <a:off x="724203" y="671807"/>
            <a:ext cx="10629597" cy="645807"/>
          </a:xfrm>
        </p:spPr>
        <p:txBody>
          <a:bodyPr/>
          <a:lstStyle>
            <a:lvl1pPr>
              <a:defRPr/>
            </a:lvl1pPr>
          </a:lstStyle>
          <a:p>
            <a:r>
              <a:rPr lang="en-US" dirty="0"/>
              <a:t>Click to add title</a:t>
            </a:r>
          </a:p>
        </p:txBody>
      </p:sp>
    </p:spTree>
    <p:extLst>
      <p:ext uri="{BB962C8B-B14F-4D97-AF65-F5344CB8AC3E}">
        <p14:creationId xmlns:p14="http://schemas.microsoft.com/office/powerpoint/2010/main" val="27438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owth Strateg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3D11A1-D567-4DE9-AFD4-7A6BC7C300C1}"/>
              </a:ext>
            </a:extLst>
          </p:cNvPr>
          <p:cNvSpPr/>
          <p:nvPr userDrawn="1"/>
        </p:nvSpPr>
        <p:spPr>
          <a:xfrm>
            <a:off x="4483944"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Rectangle 8">
            <a:extLst>
              <a:ext uri="{FF2B5EF4-FFF2-40B4-BE49-F238E27FC236}">
                <a16:creationId xmlns:a16="http://schemas.microsoft.com/office/drawing/2014/main" id="{21398470-6F00-41F0-B63E-42C03BC992F8}"/>
              </a:ext>
            </a:extLst>
          </p:cNvPr>
          <p:cNvSpPr/>
          <p:nvPr userDrawn="1"/>
        </p:nvSpPr>
        <p:spPr>
          <a:xfrm>
            <a:off x="4489659"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Rectangle 10">
            <a:extLst>
              <a:ext uri="{FF2B5EF4-FFF2-40B4-BE49-F238E27FC236}">
                <a16:creationId xmlns:a16="http://schemas.microsoft.com/office/drawing/2014/main" id="{BF06A024-E68E-4F1C-887D-415804C89479}"/>
              </a:ext>
            </a:extLst>
          </p:cNvPr>
          <p:cNvSpPr/>
          <p:nvPr userDrawn="1"/>
        </p:nvSpPr>
        <p:spPr>
          <a:xfrm>
            <a:off x="828484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3" name="Rectangle 12">
            <a:extLst>
              <a:ext uri="{FF2B5EF4-FFF2-40B4-BE49-F238E27FC236}">
                <a16:creationId xmlns:a16="http://schemas.microsoft.com/office/drawing/2014/main" id="{0B3C2448-350F-482F-92C0-4F1495265933}"/>
              </a:ext>
            </a:extLst>
          </p:cNvPr>
          <p:cNvSpPr/>
          <p:nvPr userDrawn="1"/>
        </p:nvSpPr>
        <p:spPr>
          <a:xfrm>
            <a:off x="829055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6" name="Rectangle 25">
            <a:extLst>
              <a:ext uri="{FF2B5EF4-FFF2-40B4-BE49-F238E27FC236}">
                <a16:creationId xmlns:a16="http://schemas.microsoft.com/office/drawing/2014/main" id="{F1BFB613-F647-4C24-8072-6BA560C2CF35}"/>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CA52D8BE-09E0-4B54-871E-627BA3688E32}"/>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30158535-C39C-4032-BC07-CC7DA7456E17}"/>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E638FD9-7569-4F67-9902-EA32B7F93F6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36849D09-65B8-4E5C-986A-AB5E3748D42E}"/>
              </a:ext>
            </a:extLst>
          </p:cNvPr>
          <p:cNvSpPr>
            <a:spLocks noGrp="1"/>
          </p:cNvSpPr>
          <p:nvPr>
            <p:ph type="body" sz="quarter" idx="16" hasCustomPrompt="1"/>
          </p:nvPr>
        </p:nvSpPr>
        <p:spPr>
          <a:xfrm>
            <a:off x="3181350" y="1221488"/>
            <a:ext cx="5829300" cy="537864"/>
          </a:xfrm>
          <a:prstGeom prst="rect">
            <a:avLst/>
          </a:prstGeom>
        </p:spPr>
        <p:txBody>
          <a:bodyPr anchor="t">
            <a:noAutofit/>
          </a:bodyPr>
          <a:lstStyle>
            <a:lvl1pPr marL="0" indent="0" algn="ctr">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8" name="Rectangle 7">
            <a:extLst>
              <a:ext uri="{FF2B5EF4-FFF2-40B4-BE49-F238E27FC236}">
                <a16:creationId xmlns:a16="http://schemas.microsoft.com/office/drawing/2014/main" id="{23AC480B-19BB-48E2-8BEF-4AA0680D32DE}"/>
              </a:ext>
            </a:extLst>
          </p:cNvPr>
          <p:cNvSpPr/>
          <p:nvPr userDrawn="1"/>
        </p:nvSpPr>
        <p:spPr>
          <a:xfrm>
            <a:off x="691513" y="2406747"/>
            <a:ext cx="3200401" cy="1127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4" name="Rectangle 13">
            <a:extLst>
              <a:ext uri="{FF2B5EF4-FFF2-40B4-BE49-F238E27FC236}">
                <a16:creationId xmlns:a16="http://schemas.microsoft.com/office/drawing/2014/main" id="{82C09E39-FAAE-43BC-8BD6-08DC89C45F5B}"/>
              </a:ext>
            </a:extLst>
          </p:cNvPr>
          <p:cNvSpPr/>
          <p:nvPr userDrawn="1"/>
        </p:nvSpPr>
        <p:spPr>
          <a:xfrm>
            <a:off x="697228" y="2406748"/>
            <a:ext cx="3191933" cy="318515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9" name="Text Placeholder 10">
            <a:extLst>
              <a:ext uri="{FF2B5EF4-FFF2-40B4-BE49-F238E27FC236}">
                <a16:creationId xmlns:a16="http://schemas.microsoft.com/office/drawing/2014/main" id="{07156FBE-72BD-4A64-99F7-1ABAA272A0FA}"/>
              </a:ext>
            </a:extLst>
          </p:cNvPr>
          <p:cNvSpPr>
            <a:spLocks noGrp="1"/>
          </p:cNvSpPr>
          <p:nvPr>
            <p:ph type="body" sz="quarter" idx="17" hasCustomPrompt="1"/>
          </p:nvPr>
        </p:nvSpPr>
        <p:spPr>
          <a:xfrm>
            <a:off x="963928"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0AEE629F-FF1D-44AE-B728-8EA70D72A35B}"/>
              </a:ext>
            </a:extLst>
          </p:cNvPr>
          <p:cNvSpPr>
            <a:spLocks noGrp="1"/>
          </p:cNvSpPr>
          <p:nvPr>
            <p:ph type="body" sz="quarter" idx="18" hasCustomPrompt="1"/>
          </p:nvPr>
        </p:nvSpPr>
        <p:spPr>
          <a:xfrm>
            <a:off x="4750644"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1" name="Text Placeholder 10">
            <a:extLst>
              <a:ext uri="{FF2B5EF4-FFF2-40B4-BE49-F238E27FC236}">
                <a16:creationId xmlns:a16="http://schemas.microsoft.com/office/drawing/2014/main" id="{5C4D74F9-C022-4D89-9C64-1A0A5FD3A6EC}"/>
              </a:ext>
            </a:extLst>
          </p:cNvPr>
          <p:cNvSpPr>
            <a:spLocks noGrp="1"/>
          </p:cNvSpPr>
          <p:nvPr>
            <p:ph type="body" sz="quarter" idx="19" hasCustomPrompt="1"/>
          </p:nvPr>
        </p:nvSpPr>
        <p:spPr>
          <a:xfrm>
            <a:off x="8551543" y="2683198"/>
            <a:ext cx="2667000" cy="609180"/>
          </a:xfrm>
          <a:prstGeom prst="rect">
            <a:avLst/>
          </a:prstGeom>
        </p:spPr>
        <p:txBody>
          <a:bodyPr anchor="ctr">
            <a:noAutofit/>
          </a:bodyPr>
          <a:lstStyle>
            <a:lvl1pPr marL="0" indent="0" algn="ctr">
              <a:lnSpc>
                <a:spcPct val="80000"/>
              </a:lnSpc>
              <a:spcBef>
                <a:spcPts val="0"/>
              </a:spcBef>
              <a:buNone/>
              <a:defRPr sz="2000" cap="all" spc="100" baseline="0">
                <a:solidFill>
                  <a:schemeClr val="accent6"/>
                </a:solidFill>
                <a:latin typeface="+mj-lt"/>
              </a:defRPr>
            </a:lvl1pPr>
          </a:lstStyle>
          <a:p>
            <a:pPr lvl="0"/>
            <a:r>
              <a:rPr lang="en-US"/>
              <a:t>Click to add subtitle</a:t>
            </a:r>
          </a:p>
        </p:txBody>
      </p:sp>
      <p:sp>
        <p:nvSpPr>
          <p:cNvPr id="22" name="Text Placeholder 10">
            <a:extLst>
              <a:ext uri="{FF2B5EF4-FFF2-40B4-BE49-F238E27FC236}">
                <a16:creationId xmlns:a16="http://schemas.microsoft.com/office/drawing/2014/main" id="{75D06BD1-5247-47AE-87C4-5720ED5AC7FC}"/>
              </a:ext>
            </a:extLst>
          </p:cNvPr>
          <p:cNvSpPr>
            <a:spLocks noGrp="1"/>
          </p:cNvSpPr>
          <p:nvPr>
            <p:ph type="body" sz="quarter" idx="20" hasCustomPrompt="1"/>
          </p:nvPr>
        </p:nvSpPr>
        <p:spPr>
          <a:xfrm>
            <a:off x="963928"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3" name="Text Placeholder 10">
            <a:extLst>
              <a:ext uri="{FF2B5EF4-FFF2-40B4-BE49-F238E27FC236}">
                <a16:creationId xmlns:a16="http://schemas.microsoft.com/office/drawing/2014/main" id="{FD3684C2-E9CD-4A2A-993D-ABF39BD30C21}"/>
              </a:ext>
            </a:extLst>
          </p:cNvPr>
          <p:cNvSpPr>
            <a:spLocks noGrp="1"/>
          </p:cNvSpPr>
          <p:nvPr>
            <p:ph type="body" sz="quarter" idx="21" hasCustomPrompt="1"/>
          </p:nvPr>
        </p:nvSpPr>
        <p:spPr>
          <a:xfrm>
            <a:off x="4750644"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4" name="Text Placeholder 10">
            <a:extLst>
              <a:ext uri="{FF2B5EF4-FFF2-40B4-BE49-F238E27FC236}">
                <a16:creationId xmlns:a16="http://schemas.microsoft.com/office/drawing/2014/main" id="{A960BEA5-C2B5-456D-8982-4C8A8E7EE686}"/>
              </a:ext>
            </a:extLst>
          </p:cNvPr>
          <p:cNvSpPr>
            <a:spLocks noGrp="1"/>
          </p:cNvSpPr>
          <p:nvPr>
            <p:ph type="body" sz="quarter" idx="22" hasCustomPrompt="1"/>
          </p:nvPr>
        </p:nvSpPr>
        <p:spPr>
          <a:xfrm>
            <a:off x="8551543" y="3778623"/>
            <a:ext cx="2667000" cy="1558104"/>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itle 9">
            <a:extLst>
              <a:ext uri="{FF2B5EF4-FFF2-40B4-BE49-F238E27FC236}">
                <a16:creationId xmlns:a16="http://schemas.microsoft.com/office/drawing/2014/main" id="{8CDC00CA-B925-48D9-91B3-A79A59C280A1}"/>
              </a:ext>
            </a:extLst>
          </p:cNvPr>
          <p:cNvSpPr>
            <a:spLocks noGrp="1"/>
          </p:cNvSpPr>
          <p:nvPr>
            <p:ph type="title" hasCustomPrompt="1"/>
          </p:nvPr>
        </p:nvSpPr>
        <p:spPr>
          <a:xfrm>
            <a:off x="3181350" y="671807"/>
            <a:ext cx="5829300"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49746386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raction">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C336D74-17F7-4684-B610-18AB1682D138}"/>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AB1FBB6F-A08B-41AD-8AD2-DC5AE674EE23}"/>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5BFA4285-BB73-4E13-BBDF-3F14D2AD95B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6F28238E-356F-43CD-AA8F-3BC1FA26B6E7}"/>
              </a:ext>
            </a:extLst>
          </p:cNvPr>
          <p:cNvSpPr>
            <a:spLocks noGrp="1"/>
          </p:cNvSpPr>
          <p:nvPr>
            <p:ph type="body" sz="quarter" idx="16" hasCustomPrompt="1"/>
          </p:nvPr>
        </p:nvSpPr>
        <p:spPr>
          <a:xfrm>
            <a:off x="827900" y="1172060"/>
            <a:ext cx="5829300" cy="537864"/>
          </a:xfrm>
          <a:prstGeom prst="rect">
            <a:avLst/>
          </a:prstGeom>
        </p:spPr>
        <p:txBody>
          <a:bodyPr anchor="t">
            <a:noAutofit/>
          </a:bodyPr>
          <a:lstStyle>
            <a:lvl1pPr marL="0" indent="0" algn="l">
              <a:lnSpc>
                <a:spcPct val="125000"/>
              </a:lnSpc>
              <a:spcBef>
                <a:spcPts val="0"/>
              </a:spcBef>
              <a:buNone/>
              <a:defRPr sz="2000" cap="none" spc="100" baseline="0">
                <a:solidFill>
                  <a:schemeClr val="tx1"/>
                </a:solidFill>
                <a:latin typeface="Seaford" panose="020B0502030303020204" pitchFamily="34" charset="0"/>
              </a:defRPr>
            </a:lvl1pPr>
          </a:lstStyle>
          <a:p>
            <a:pPr lvl="0"/>
            <a:r>
              <a:rPr lang="en-US"/>
              <a:t>Click to add text</a:t>
            </a:r>
          </a:p>
        </p:txBody>
      </p:sp>
      <p:sp>
        <p:nvSpPr>
          <p:cNvPr id="36" name="Text Placeholder 10">
            <a:extLst>
              <a:ext uri="{FF2B5EF4-FFF2-40B4-BE49-F238E27FC236}">
                <a16:creationId xmlns:a16="http://schemas.microsoft.com/office/drawing/2014/main" id="{050BF9B7-44D3-43B3-8650-0E38FB9F8025}"/>
              </a:ext>
            </a:extLst>
          </p:cNvPr>
          <p:cNvSpPr>
            <a:spLocks noGrp="1"/>
          </p:cNvSpPr>
          <p:nvPr>
            <p:ph type="body" sz="quarter" idx="25" hasCustomPrompt="1"/>
          </p:nvPr>
        </p:nvSpPr>
        <p:spPr>
          <a:xfrm>
            <a:off x="6785497" y="2172381"/>
            <a:ext cx="4487220"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51" name="Text Placeholder 10">
            <a:extLst>
              <a:ext uri="{FF2B5EF4-FFF2-40B4-BE49-F238E27FC236}">
                <a16:creationId xmlns:a16="http://schemas.microsoft.com/office/drawing/2014/main" id="{00A34C87-263B-4C39-95B1-6A3E78FC480B}"/>
              </a:ext>
            </a:extLst>
          </p:cNvPr>
          <p:cNvSpPr>
            <a:spLocks noGrp="1"/>
          </p:cNvSpPr>
          <p:nvPr>
            <p:ph type="body" sz="quarter" idx="34" hasCustomPrompt="1"/>
          </p:nvPr>
        </p:nvSpPr>
        <p:spPr>
          <a:xfrm>
            <a:off x="910838" y="2172381"/>
            <a:ext cx="5007023" cy="448769"/>
          </a:xfrm>
          <a:prstGeom prst="rect">
            <a:avLst/>
          </a:prstGeom>
        </p:spPr>
        <p:txBody>
          <a:bodyPr>
            <a:noAutofit/>
          </a:bodyPr>
          <a:lstStyle>
            <a:lvl1pPr marL="0" indent="0" algn="ctr">
              <a:buNone/>
              <a:defRPr sz="1800" cap="none" spc="200" baseline="0">
                <a:solidFill>
                  <a:schemeClr val="tx2"/>
                </a:solidFill>
                <a:latin typeface="+mj-lt"/>
              </a:defRPr>
            </a:lvl1pPr>
          </a:lstStyle>
          <a:p>
            <a:pPr lvl="0"/>
            <a:r>
              <a:rPr lang="en-US"/>
              <a:t>Click to add title</a:t>
            </a:r>
          </a:p>
        </p:txBody>
      </p:sp>
      <p:sp>
        <p:nvSpPr>
          <p:cNvPr id="10" name="Content Placeholder 9">
            <a:extLst>
              <a:ext uri="{FF2B5EF4-FFF2-40B4-BE49-F238E27FC236}">
                <a16:creationId xmlns:a16="http://schemas.microsoft.com/office/drawing/2014/main" id="{38FDE5E1-CA4F-47D6-B408-560DFA59D301}"/>
              </a:ext>
            </a:extLst>
          </p:cNvPr>
          <p:cNvSpPr>
            <a:spLocks noGrp="1"/>
          </p:cNvSpPr>
          <p:nvPr>
            <p:ph sz="quarter" idx="37"/>
          </p:nvPr>
        </p:nvSpPr>
        <p:spPr>
          <a:xfrm>
            <a:off x="906463" y="2752724"/>
            <a:ext cx="5007022"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Content Placeholder 9">
            <a:extLst>
              <a:ext uri="{FF2B5EF4-FFF2-40B4-BE49-F238E27FC236}">
                <a16:creationId xmlns:a16="http://schemas.microsoft.com/office/drawing/2014/main" id="{E8933B94-68E9-4F8A-95B3-C8A867B06FF5}"/>
              </a:ext>
            </a:extLst>
          </p:cNvPr>
          <p:cNvSpPr>
            <a:spLocks noGrp="1"/>
          </p:cNvSpPr>
          <p:nvPr>
            <p:ph sz="quarter" idx="38"/>
          </p:nvPr>
        </p:nvSpPr>
        <p:spPr>
          <a:xfrm>
            <a:off x="6785497" y="2747768"/>
            <a:ext cx="4500041" cy="329247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0">
            <a:extLst>
              <a:ext uri="{FF2B5EF4-FFF2-40B4-BE49-F238E27FC236}">
                <a16:creationId xmlns:a16="http://schemas.microsoft.com/office/drawing/2014/main" id="{9997C22C-C02E-4D5D-866A-A163E2B47034}"/>
              </a:ext>
            </a:extLst>
          </p:cNvPr>
          <p:cNvSpPr>
            <a:spLocks noGrp="1"/>
          </p:cNvSpPr>
          <p:nvPr>
            <p:ph type="title" hasCustomPrompt="1"/>
          </p:nvPr>
        </p:nvSpPr>
        <p:spPr>
          <a:xfrm>
            <a:off x="827900" y="671808"/>
            <a:ext cx="5829300" cy="639192"/>
          </a:xfrm>
        </p:spPr>
        <p:txBody>
          <a:bodyPr/>
          <a:lstStyle>
            <a:lvl1pPr>
              <a:defRPr/>
            </a:lvl1pPr>
          </a:lstStyle>
          <a:p>
            <a:r>
              <a:rPr lang="en-US" dirty="0"/>
              <a:t>Click to add title</a:t>
            </a:r>
          </a:p>
        </p:txBody>
      </p:sp>
    </p:spTree>
    <p:extLst>
      <p:ext uri="{BB962C8B-B14F-4D97-AF65-F5344CB8AC3E}">
        <p14:creationId xmlns:p14="http://schemas.microsoft.com/office/powerpoint/2010/main" val="3967859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Year Action Plan">
    <p:spTree>
      <p:nvGrpSpPr>
        <p:cNvPr id="1" name=""/>
        <p:cNvGrpSpPr/>
        <p:nvPr/>
      </p:nvGrpSpPr>
      <p:grpSpPr>
        <a:xfrm>
          <a:off x="0" y="0"/>
          <a:ext cx="0" cy="0"/>
          <a:chOff x="0" y="0"/>
          <a:chExt cx="0" cy="0"/>
        </a:xfrm>
      </p:grpSpPr>
      <p:sp>
        <p:nvSpPr>
          <p:cNvPr id="100" name="Rectangle 99">
            <a:extLst>
              <a:ext uri="{FF2B5EF4-FFF2-40B4-BE49-F238E27FC236}">
                <a16:creationId xmlns:a16="http://schemas.microsoft.com/office/drawing/2014/main" id="{9A6EC546-1FDF-48B1-BB0F-4069A4AF6B46}"/>
              </a:ext>
            </a:extLst>
          </p:cNvPr>
          <p:cNvSpPr/>
          <p:nvPr userDrawn="1"/>
        </p:nvSpPr>
        <p:spPr>
          <a:xfrm rot="5400000">
            <a:off x="1338026" y="-868210"/>
            <a:ext cx="972645" cy="3647654"/>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8F8787A3-6FE4-43A8-B38B-0F6A2EF11D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1DE0A1E-0F1E-4FFE-B209-3D9679190548}"/>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A8999867-6933-40F9-BEA0-F30FA6975498}"/>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16" name="Text Placeholder 14">
            <a:extLst>
              <a:ext uri="{FF2B5EF4-FFF2-40B4-BE49-F238E27FC236}">
                <a16:creationId xmlns:a16="http://schemas.microsoft.com/office/drawing/2014/main" id="{00E72126-EBC8-4AA7-AA53-38A15FDEC6E3}"/>
              </a:ext>
            </a:extLst>
          </p:cNvPr>
          <p:cNvSpPr>
            <a:spLocks noGrp="1"/>
          </p:cNvSpPr>
          <p:nvPr>
            <p:ph type="body" sz="quarter" idx="17" hasCustomPrompt="1"/>
          </p:nvPr>
        </p:nvSpPr>
        <p:spPr>
          <a:xfrm>
            <a:off x="171234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7" name="Text Placeholder 14">
            <a:extLst>
              <a:ext uri="{FF2B5EF4-FFF2-40B4-BE49-F238E27FC236}">
                <a16:creationId xmlns:a16="http://schemas.microsoft.com/office/drawing/2014/main" id="{C44CA5E4-4215-49A0-86F5-2C4847D87E61}"/>
              </a:ext>
            </a:extLst>
          </p:cNvPr>
          <p:cNvSpPr>
            <a:spLocks noGrp="1"/>
          </p:cNvSpPr>
          <p:nvPr>
            <p:ph type="body" sz="quarter" idx="18" hasCustomPrompt="1"/>
          </p:nvPr>
        </p:nvSpPr>
        <p:spPr>
          <a:xfrm>
            <a:off x="250176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8" name="Text Placeholder 14">
            <a:extLst>
              <a:ext uri="{FF2B5EF4-FFF2-40B4-BE49-F238E27FC236}">
                <a16:creationId xmlns:a16="http://schemas.microsoft.com/office/drawing/2014/main" id="{735C1917-DDF3-4A5B-AEB9-E0FBD98EC516}"/>
              </a:ext>
            </a:extLst>
          </p:cNvPr>
          <p:cNvSpPr>
            <a:spLocks noGrp="1"/>
          </p:cNvSpPr>
          <p:nvPr>
            <p:ph type="body" sz="quarter" idx="19" hasCustomPrompt="1"/>
          </p:nvPr>
        </p:nvSpPr>
        <p:spPr>
          <a:xfrm>
            <a:off x="329117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19" name="Text Placeholder 14">
            <a:extLst>
              <a:ext uri="{FF2B5EF4-FFF2-40B4-BE49-F238E27FC236}">
                <a16:creationId xmlns:a16="http://schemas.microsoft.com/office/drawing/2014/main" id="{D0FF36A3-BF35-4A36-ADAB-547CA8CAED9F}"/>
              </a:ext>
            </a:extLst>
          </p:cNvPr>
          <p:cNvSpPr>
            <a:spLocks noGrp="1"/>
          </p:cNvSpPr>
          <p:nvPr>
            <p:ph type="body" sz="quarter" idx="20" hasCustomPrompt="1"/>
          </p:nvPr>
        </p:nvSpPr>
        <p:spPr>
          <a:xfrm>
            <a:off x="408059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0" name="Text Placeholder 14">
            <a:extLst>
              <a:ext uri="{FF2B5EF4-FFF2-40B4-BE49-F238E27FC236}">
                <a16:creationId xmlns:a16="http://schemas.microsoft.com/office/drawing/2014/main" id="{3BE85149-0E6D-4CDC-82B6-EF6894D9C904}"/>
              </a:ext>
            </a:extLst>
          </p:cNvPr>
          <p:cNvSpPr>
            <a:spLocks noGrp="1"/>
          </p:cNvSpPr>
          <p:nvPr>
            <p:ph type="body" sz="quarter" idx="21" hasCustomPrompt="1"/>
          </p:nvPr>
        </p:nvSpPr>
        <p:spPr>
          <a:xfrm>
            <a:off x="4810807" y="3170170"/>
            <a:ext cx="61531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1" name="Text Placeholder 14">
            <a:extLst>
              <a:ext uri="{FF2B5EF4-FFF2-40B4-BE49-F238E27FC236}">
                <a16:creationId xmlns:a16="http://schemas.microsoft.com/office/drawing/2014/main" id="{66E8B6B5-41D1-4EC9-84EF-1989A504B7D6}"/>
              </a:ext>
            </a:extLst>
          </p:cNvPr>
          <p:cNvSpPr>
            <a:spLocks noGrp="1"/>
          </p:cNvSpPr>
          <p:nvPr>
            <p:ph type="body" sz="quarter" idx="22" hasCustomPrompt="1"/>
          </p:nvPr>
        </p:nvSpPr>
        <p:spPr>
          <a:xfrm>
            <a:off x="565942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2" name="Text Placeholder 14">
            <a:extLst>
              <a:ext uri="{FF2B5EF4-FFF2-40B4-BE49-F238E27FC236}">
                <a16:creationId xmlns:a16="http://schemas.microsoft.com/office/drawing/2014/main" id="{0F13F401-A13F-4EF3-88FC-D517D7F7BA55}"/>
              </a:ext>
            </a:extLst>
          </p:cNvPr>
          <p:cNvSpPr>
            <a:spLocks noGrp="1"/>
          </p:cNvSpPr>
          <p:nvPr>
            <p:ph type="body" sz="quarter" idx="23" hasCustomPrompt="1"/>
          </p:nvPr>
        </p:nvSpPr>
        <p:spPr>
          <a:xfrm>
            <a:off x="644883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3" name="Text Placeholder 14">
            <a:extLst>
              <a:ext uri="{FF2B5EF4-FFF2-40B4-BE49-F238E27FC236}">
                <a16:creationId xmlns:a16="http://schemas.microsoft.com/office/drawing/2014/main" id="{94639D5D-D529-4EF5-9EF8-8C9B3715A28E}"/>
              </a:ext>
            </a:extLst>
          </p:cNvPr>
          <p:cNvSpPr>
            <a:spLocks noGrp="1"/>
          </p:cNvSpPr>
          <p:nvPr>
            <p:ph type="body" sz="quarter" idx="24" hasCustomPrompt="1"/>
          </p:nvPr>
        </p:nvSpPr>
        <p:spPr>
          <a:xfrm>
            <a:off x="723825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4" name="Text Placeholder 14">
            <a:extLst>
              <a:ext uri="{FF2B5EF4-FFF2-40B4-BE49-F238E27FC236}">
                <a16:creationId xmlns:a16="http://schemas.microsoft.com/office/drawing/2014/main" id="{45E22B01-C64B-4A03-9118-68BCAECC32FA}"/>
              </a:ext>
            </a:extLst>
          </p:cNvPr>
          <p:cNvSpPr>
            <a:spLocks noGrp="1"/>
          </p:cNvSpPr>
          <p:nvPr>
            <p:ph type="body" sz="quarter" idx="25" hasCustomPrompt="1"/>
          </p:nvPr>
        </p:nvSpPr>
        <p:spPr>
          <a:xfrm>
            <a:off x="802766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5" name="Text Placeholder 14">
            <a:extLst>
              <a:ext uri="{FF2B5EF4-FFF2-40B4-BE49-F238E27FC236}">
                <a16:creationId xmlns:a16="http://schemas.microsoft.com/office/drawing/2014/main" id="{04BA50FF-5CC3-4F90-9AA6-5942DF634BAB}"/>
              </a:ext>
            </a:extLst>
          </p:cNvPr>
          <p:cNvSpPr>
            <a:spLocks noGrp="1"/>
          </p:cNvSpPr>
          <p:nvPr>
            <p:ph type="body" sz="quarter" idx="26" hasCustomPrompt="1"/>
          </p:nvPr>
        </p:nvSpPr>
        <p:spPr>
          <a:xfrm>
            <a:off x="8817081"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6" name="Text Placeholder 14">
            <a:extLst>
              <a:ext uri="{FF2B5EF4-FFF2-40B4-BE49-F238E27FC236}">
                <a16:creationId xmlns:a16="http://schemas.microsoft.com/office/drawing/2014/main" id="{5B3EEE7C-67C5-49ED-A602-F8E162B21AA6}"/>
              </a:ext>
            </a:extLst>
          </p:cNvPr>
          <p:cNvSpPr>
            <a:spLocks noGrp="1"/>
          </p:cNvSpPr>
          <p:nvPr>
            <p:ph type="body" sz="quarter" idx="27" hasCustomPrompt="1"/>
          </p:nvPr>
        </p:nvSpPr>
        <p:spPr>
          <a:xfrm>
            <a:off x="9606496"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7" name="Text Placeholder 14">
            <a:extLst>
              <a:ext uri="{FF2B5EF4-FFF2-40B4-BE49-F238E27FC236}">
                <a16:creationId xmlns:a16="http://schemas.microsoft.com/office/drawing/2014/main" id="{EE91B34F-5506-49A1-8594-9259C64066FA}"/>
              </a:ext>
            </a:extLst>
          </p:cNvPr>
          <p:cNvSpPr>
            <a:spLocks noGrp="1"/>
          </p:cNvSpPr>
          <p:nvPr>
            <p:ph type="body" sz="quarter" idx="28" hasCustomPrompt="1"/>
          </p:nvPr>
        </p:nvSpPr>
        <p:spPr>
          <a:xfrm>
            <a:off x="10395907" y="3170170"/>
            <a:ext cx="495300" cy="652276"/>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8" name="Text Placeholder 14">
            <a:extLst>
              <a:ext uri="{FF2B5EF4-FFF2-40B4-BE49-F238E27FC236}">
                <a16:creationId xmlns:a16="http://schemas.microsoft.com/office/drawing/2014/main" id="{6A7D7592-A438-4BE7-82A5-188EF3B7021B}"/>
              </a:ext>
            </a:extLst>
          </p:cNvPr>
          <p:cNvSpPr>
            <a:spLocks noGrp="1"/>
          </p:cNvSpPr>
          <p:nvPr>
            <p:ph type="body" sz="quarter" idx="29" hasCustomPrompt="1"/>
          </p:nvPr>
        </p:nvSpPr>
        <p:spPr>
          <a:xfrm>
            <a:off x="171234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9" name="Text Placeholder 14">
            <a:extLst>
              <a:ext uri="{FF2B5EF4-FFF2-40B4-BE49-F238E27FC236}">
                <a16:creationId xmlns:a16="http://schemas.microsoft.com/office/drawing/2014/main" id="{70F1DE9A-9607-4D77-B1CA-EA7A15A4CACA}"/>
              </a:ext>
            </a:extLst>
          </p:cNvPr>
          <p:cNvSpPr>
            <a:spLocks noGrp="1"/>
          </p:cNvSpPr>
          <p:nvPr>
            <p:ph type="body" sz="quarter" idx="30" hasCustomPrompt="1"/>
          </p:nvPr>
        </p:nvSpPr>
        <p:spPr>
          <a:xfrm>
            <a:off x="250176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0" name="Text Placeholder 14">
            <a:extLst>
              <a:ext uri="{FF2B5EF4-FFF2-40B4-BE49-F238E27FC236}">
                <a16:creationId xmlns:a16="http://schemas.microsoft.com/office/drawing/2014/main" id="{FE726AB2-7D79-4CF4-ACA3-327A065CAA16}"/>
              </a:ext>
            </a:extLst>
          </p:cNvPr>
          <p:cNvSpPr>
            <a:spLocks noGrp="1"/>
          </p:cNvSpPr>
          <p:nvPr>
            <p:ph type="body" sz="quarter" idx="31" hasCustomPrompt="1"/>
          </p:nvPr>
        </p:nvSpPr>
        <p:spPr>
          <a:xfrm>
            <a:off x="329117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1" name="Text Placeholder 14">
            <a:extLst>
              <a:ext uri="{FF2B5EF4-FFF2-40B4-BE49-F238E27FC236}">
                <a16:creationId xmlns:a16="http://schemas.microsoft.com/office/drawing/2014/main" id="{07991841-3C5D-4E23-ACEF-AC0C7BA2866F}"/>
              </a:ext>
            </a:extLst>
          </p:cNvPr>
          <p:cNvSpPr>
            <a:spLocks noGrp="1"/>
          </p:cNvSpPr>
          <p:nvPr>
            <p:ph type="body" sz="quarter" idx="32" hasCustomPrompt="1"/>
          </p:nvPr>
        </p:nvSpPr>
        <p:spPr>
          <a:xfrm>
            <a:off x="408059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2" name="Text Placeholder 14">
            <a:extLst>
              <a:ext uri="{FF2B5EF4-FFF2-40B4-BE49-F238E27FC236}">
                <a16:creationId xmlns:a16="http://schemas.microsoft.com/office/drawing/2014/main" id="{E827F407-DC92-4E39-85F3-56B3405B23A9}"/>
              </a:ext>
            </a:extLst>
          </p:cNvPr>
          <p:cNvSpPr>
            <a:spLocks noGrp="1"/>
          </p:cNvSpPr>
          <p:nvPr>
            <p:ph type="body" sz="quarter" idx="33" hasCustomPrompt="1"/>
          </p:nvPr>
        </p:nvSpPr>
        <p:spPr>
          <a:xfrm>
            <a:off x="4810807" y="4871997"/>
            <a:ext cx="61531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3" name="Text Placeholder 14">
            <a:extLst>
              <a:ext uri="{FF2B5EF4-FFF2-40B4-BE49-F238E27FC236}">
                <a16:creationId xmlns:a16="http://schemas.microsoft.com/office/drawing/2014/main" id="{ADBEC4B1-A92B-4923-B3C2-44570B971C86}"/>
              </a:ext>
            </a:extLst>
          </p:cNvPr>
          <p:cNvSpPr>
            <a:spLocks noGrp="1"/>
          </p:cNvSpPr>
          <p:nvPr>
            <p:ph type="body" sz="quarter" idx="34" hasCustomPrompt="1"/>
          </p:nvPr>
        </p:nvSpPr>
        <p:spPr>
          <a:xfrm>
            <a:off x="565942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4" name="Text Placeholder 14">
            <a:extLst>
              <a:ext uri="{FF2B5EF4-FFF2-40B4-BE49-F238E27FC236}">
                <a16:creationId xmlns:a16="http://schemas.microsoft.com/office/drawing/2014/main" id="{32CD6E05-4E76-4ADF-9FC8-4321B2B9600C}"/>
              </a:ext>
            </a:extLst>
          </p:cNvPr>
          <p:cNvSpPr>
            <a:spLocks noGrp="1"/>
          </p:cNvSpPr>
          <p:nvPr>
            <p:ph type="body" sz="quarter" idx="35" hasCustomPrompt="1"/>
          </p:nvPr>
        </p:nvSpPr>
        <p:spPr>
          <a:xfrm>
            <a:off x="644883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5" name="Text Placeholder 14">
            <a:extLst>
              <a:ext uri="{FF2B5EF4-FFF2-40B4-BE49-F238E27FC236}">
                <a16:creationId xmlns:a16="http://schemas.microsoft.com/office/drawing/2014/main" id="{3D40BE94-38F8-48B0-9A42-DA1A41975046}"/>
              </a:ext>
            </a:extLst>
          </p:cNvPr>
          <p:cNvSpPr>
            <a:spLocks noGrp="1"/>
          </p:cNvSpPr>
          <p:nvPr>
            <p:ph type="body" sz="quarter" idx="36" hasCustomPrompt="1"/>
          </p:nvPr>
        </p:nvSpPr>
        <p:spPr>
          <a:xfrm>
            <a:off x="723825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6" name="Text Placeholder 14">
            <a:extLst>
              <a:ext uri="{FF2B5EF4-FFF2-40B4-BE49-F238E27FC236}">
                <a16:creationId xmlns:a16="http://schemas.microsoft.com/office/drawing/2014/main" id="{CCFECD0B-5901-4EBC-92AA-3DE8CD1132DF}"/>
              </a:ext>
            </a:extLst>
          </p:cNvPr>
          <p:cNvSpPr>
            <a:spLocks noGrp="1"/>
          </p:cNvSpPr>
          <p:nvPr>
            <p:ph type="body" sz="quarter" idx="37" hasCustomPrompt="1"/>
          </p:nvPr>
        </p:nvSpPr>
        <p:spPr>
          <a:xfrm>
            <a:off x="802766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7" name="Text Placeholder 14">
            <a:extLst>
              <a:ext uri="{FF2B5EF4-FFF2-40B4-BE49-F238E27FC236}">
                <a16:creationId xmlns:a16="http://schemas.microsoft.com/office/drawing/2014/main" id="{B173BBB1-992E-4C62-B6EF-38E5859DA795}"/>
              </a:ext>
            </a:extLst>
          </p:cNvPr>
          <p:cNvSpPr>
            <a:spLocks noGrp="1"/>
          </p:cNvSpPr>
          <p:nvPr>
            <p:ph type="body" sz="quarter" idx="38" hasCustomPrompt="1"/>
          </p:nvPr>
        </p:nvSpPr>
        <p:spPr>
          <a:xfrm>
            <a:off x="8817081"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8" name="Text Placeholder 14">
            <a:extLst>
              <a:ext uri="{FF2B5EF4-FFF2-40B4-BE49-F238E27FC236}">
                <a16:creationId xmlns:a16="http://schemas.microsoft.com/office/drawing/2014/main" id="{83639117-6091-4743-897D-3E5F4468CCAE}"/>
              </a:ext>
            </a:extLst>
          </p:cNvPr>
          <p:cNvSpPr>
            <a:spLocks noGrp="1"/>
          </p:cNvSpPr>
          <p:nvPr>
            <p:ph type="body" sz="quarter" idx="39" hasCustomPrompt="1"/>
          </p:nvPr>
        </p:nvSpPr>
        <p:spPr>
          <a:xfrm>
            <a:off x="9606496"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39" name="Text Placeholder 14">
            <a:extLst>
              <a:ext uri="{FF2B5EF4-FFF2-40B4-BE49-F238E27FC236}">
                <a16:creationId xmlns:a16="http://schemas.microsoft.com/office/drawing/2014/main" id="{B7A64542-4E5B-4701-845E-5101F87E1102}"/>
              </a:ext>
            </a:extLst>
          </p:cNvPr>
          <p:cNvSpPr>
            <a:spLocks noGrp="1"/>
          </p:cNvSpPr>
          <p:nvPr>
            <p:ph type="body" sz="quarter" idx="40" hasCustomPrompt="1"/>
          </p:nvPr>
        </p:nvSpPr>
        <p:spPr>
          <a:xfrm>
            <a:off x="10395907" y="4871997"/>
            <a:ext cx="495300" cy="652272"/>
          </a:xfrm>
          <a:prstGeom prst="rect">
            <a:avLst/>
          </a:prstGeom>
        </p:spPr>
        <p:txBody>
          <a:bodyPr>
            <a:noAutofit/>
          </a:bodyPr>
          <a:lstStyle>
            <a:lvl1pPr marL="0" indent="0" algn="ctr">
              <a:lnSpc>
                <a:spcPct val="80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2" name="Text Placeholder 14">
            <a:extLst>
              <a:ext uri="{FF2B5EF4-FFF2-40B4-BE49-F238E27FC236}">
                <a16:creationId xmlns:a16="http://schemas.microsoft.com/office/drawing/2014/main" id="{0F74B4EA-4966-4ABC-8DFD-01157881B81B}"/>
              </a:ext>
            </a:extLst>
          </p:cNvPr>
          <p:cNvSpPr>
            <a:spLocks noGrp="1"/>
          </p:cNvSpPr>
          <p:nvPr>
            <p:ph type="body" sz="quarter" idx="41" hasCustomPrompt="1"/>
          </p:nvPr>
        </p:nvSpPr>
        <p:spPr>
          <a:xfrm>
            <a:off x="696804" y="2720679"/>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dirty="0"/>
              <a:t>Add year</a:t>
            </a:r>
          </a:p>
        </p:txBody>
      </p:sp>
      <p:sp>
        <p:nvSpPr>
          <p:cNvPr id="53" name="Text Placeholder 14">
            <a:extLst>
              <a:ext uri="{FF2B5EF4-FFF2-40B4-BE49-F238E27FC236}">
                <a16:creationId xmlns:a16="http://schemas.microsoft.com/office/drawing/2014/main" id="{D7536456-E749-466F-8EFA-F33D82812277}"/>
              </a:ext>
            </a:extLst>
          </p:cNvPr>
          <p:cNvSpPr>
            <a:spLocks noGrp="1"/>
          </p:cNvSpPr>
          <p:nvPr>
            <p:ph type="body" sz="quarter" idx="42" hasCustomPrompt="1"/>
          </p:nvPr>
        </p:nvSpPr>
        <p:spPr>
          <a:xfrm>
            <a:off x="696804" y="4418755"/>
            <a:ext cx="1021001" cy="501726"/>
          </a:xfrm>
          <a:prstGeom prst="rect">
            <a:avLst/>
          </a:prstGeom>
        </p:spPr>
        <p:txBody>
          <a:bodyPr anchor="ctr">
            <a:noAutofit/>
          </a:bodyPr>
          <a:lstStyle>
            <a:lvl1pPr marL="0" indent="0" algn="ctr">
              <a:buNone/>
              <a:defRPr sz="2000" cap="none" spc="100" baseline="0">
                <a:solidFill>
                  <a:schemeClr val="accent5">
                    <a:lumMod val="50000"/>
                  </a:schemeClr>
                </a:solidFill>
                <a:latin typeface="+mj-lt"/>
              </a:defRPr>
            </a:lvl1pPr>
          </a:lstStyle>
          <a:p>
            <a:pPr lvl="0"/>
            <a:r>
              <a:rPr lang="en-US"/>
              <a:t>Add year</a:t>
            </a:r>
          </a:p>
        </p:txBody>
      </p:sp>
      <p:sp>
        <p:nvSpPr>
          <p:cNvPr id="54" name="Text Placeholder 14">
            <a:extLst>
              <a:ext uri="{FF2B5EF4-FFF2-40B4-BE49-F238E27FC236}">
                <a16:creationId xmlns:a16="http://schemas.microsoft.com/office/drawing/2014/main" id="{A6C85040-3D7A-4FD1-B96E-3ED738367662}"/>
              </a:ext>
            </a:extLst>
          </p:cNvPr>
          <p:cNvSpPr>
            <a:spLocks noGrp="1"/>
          </p:cNvSpPr>
          <p:nvPr>
            <p:ph type="body" sz="quarter" idx="43" hasCustomPrompt="1"/>
          </p:nvPr>
        </p:nvSpPr>
        <p:spPr>
          <a:xfrm>
            <a:off x="202936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5" name="Text Placeholder 14">
            <a:extLst>
              <a:ext uri="{FF2B5EF4-FFF2-40B4-BE49-F238E27FC236}">
                <a16:creationId xmlns:a16="http://schemas.microsoft.com/office/drawing/2014/main" id="{966941C8-0858-4060-8F85-A63D40D05872}"/>
              </a:ext>
            </a:extLst>
          </p:cNvPr>
          <p:cNvSpPr>
            <a:spLocks noGrp="1"/>
          </p:cNvSpPr>
          <p:nvPr>
            <p:ph type="body" sz="quarter" idx="44" hasCustomPrompt="1"/>
          </p:nvPr>
        </p:nvSpPr>
        <p:spPr>
          <a:xfrm>
            <a:off x="4397612"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6" name="Text Placeholder 14">
            <a:extLst>
              <a:ext uri="{FF2B5EF4-FFF2-40B4-BE49-F238E27FC236}">
                <a16:creationId xmlns:a16="http://schemas.microsoft.com/office/drawing/2014/main" id="{B66D6339-390D-45A7-BBF7-ADB8D6A0168F}"/>
              </a:ext>
            </a:extLst>
          </p:cNvPr>
          <p:cNvSpPr>
            <a:spLocks noGrp="1"/>
          </p:cNvSpPr>
          <p:nvPr>
            <p:ph type="body" sz="quarter" idx="45" hasCustomPrompt="1"/>
          </p:nvPr>
        </p:nvSpPr>
        <p:spPr>
          <a:xfrm>
            <a:off x="8344687" y="2120620"/>
            <a:ext cx="1440088" cy="549528"/>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7" name="Text Placeholder 14">
            <a:extLst>
              <a:ext uri="{FF2B5EF4-FFF2-40B4-BE49-F238E27FC236}">
                <a16:creationId xmlns:a16="http://schemas.microsoft.com/office/drawing/2014/main" id="{89C25EC2-6755-441D-BD59-204C60EFD6AE}"/>
              </a:ext>
            </a:extLst>
          </p:cNvPr>
          <p:cNvSpPr>
            <a:spLocks noGrp="1"/>
          </p:cNvSpPr>
          <p:nvPr>
            <p:ph type="body" sz="quarter" idx="46" hasCustomPrompt="1"/>
          </p:nvPr>
        </p:nvSpPr>
        <p:spPr>
          <a:xfrm>
            <a:off x="202936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58" name="Text Placeholder 14">
            <a:extLst>
              <a:ext uri="{FF2B5EF4-FFF2-40B4-BE49-F238E27FC236}">
                <a16:creationId xmlns:a16="http://schemas.microsoft.com/office/drawing/2014/main" id="{5AA552AB-DFEE-4CE4-9596-F63F557FD478}"/>
              </a:ext>
            </a:extLst>
          </p:cNvPr>
          <p:cNvSpPr>
            <a:spLocks noGrp="1"/>
          </p:cNvSpPr>
          <p:nvPr>
            <p:ph type="body" sz="quarter" idx="47" hasCustomPrompt="1"/>
          </p:nvPr>
        </p:nvSpPr>
        <p:spPr>
          <a:xfrm>
            <a:off x="5976442" y="3854752"/>
            <a:ext cx="1440088" cy="557165"/>
          </a:xfrm>
          <a:prstGeom prst="rect">
            <a:avLst/>
          </a:prstGeom>
        </p:spPr>
        <p:txBody>
          <a:bodyPr anchor="ctr">
            <a:noAutofit/>
          </a:bodyPr>
          <a:lstStyle>
            <a:lvl1pPr marL="0" indent="0" algn="ctr">
              <a:lnSpc>
                <a:spcPct val="100000"/>
              </a:lnSpc>
              <a:spcBef>
                <a:spcPts val="0"/>
              </a:spcBef>
              <a:buNone/>
              <a:defRPr sz="1400" b="1" cap="none" spc="100" baseline="0">
                <a:solidFill>
                  <a:schemeClr val="accent4"/>
                </a:solidFill>
                <a:latin typeface="+mn-lt"/>
              </a:defRPr>
            </a:lvl1pPr>
          </a:lstStyle>
          <a:p>
            <a:pPr lvl="0"/>
            <a:r>
              <a:rPr lang="en-US"/>
              <a:t>Click to add text</a:t>
            </a:r>
          </a:p>
        </p:txBody>
      </p:sp>
      <p:sp>
        <p:nvSpPr>
          <p:cNvPr id="59" name="Text Placeholder 14">
            <a:extLst>
              <a:ext uri="{FF2B5EF4-FFF2-40B4-BE49-F238E27FC236}">
                <a16:creationId xmlns:a16="http://schemas.microsoft.com/office/drawing/2014/main" id="{8AA79F31-661A-42DB-97E9-B3633BF6622E}"/>
              </a:ext>
            </a:extLst>
          </p:cNvPr>
          <p:cNvSpPr>
            <a:spLocks noGrp="1"/>
          </p:cNvSpPr>
          <p:nvPr>
            <p:ph type="body" sz="quarter" idx="48" hasCustomPrompt="1"/>
          </p:nvPr>
        </p:nvSpPr>
        <p:spPr>
          <a:xfrm>
            <a:off x="9923517" y="3854752"/>
            <a:ext cx="1440088" cy="557165"/>
          </a:xfrm>
          <a:prstGeom prst="rect">
            <a:avLst/>
          </a:prstGeom>
        </p:spPr>
        <p:txBody>
          <a:bodyPr anchor="ctr">
            <a:noAutofit/>
          </a:bodyPr>
          <a:lstStyle>
            <a:lvl1pPr marL="0" indent="0" algn="ctr">
              <a:lnSpc>
                <a:spcPct val="125000"/>
              </a:lnSpc>
              <a:spcBef>
                <a:spcPts val="0"/>
              </a:spcBef>
              <a:buNone/>
              <a:defRPr sz="1200" cap="none" spc="100" baseline="0">
                <a:solidFill>
                  <a:schemeClr val="accent5">
                    <a:lumMod val="50000"/>
                  </a:schemeClr>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5171E1E5-ACAD-4ED5-AAF2-539AF0733FC8}"/>
              </a:ext>
            </a:extLst>
          </p:cNvPr>
          <p:cNvSpPr>
            <a:spLocks noGrp="1"/>
          </p:cNvSpPr>
          <p:nvPr>
            <p:ph type="title" hasCustomPrompt="1"/>
          </p:nvPr>
        </p:nvSpPr>
        <p:spPr>
          <a:xfrm>
            <a:off x="838200" y="671808"/>
            <a:ext cx="10515600" cy="661924"/>
          </a:xfrm>
        </p:spPr>
        <p:txBody>
          <a:bodyPr/>
          <a:lstStyle>
            <a:lvl1pPr>
              <a:defRPr/>
            </a:lvl1pPr>
          </a:lstStyle>
          <a:p>
            <a:r>
              <a:rPr lang="en-US" dirty="0"/>
              <a:t>Click to add title</a:t>
            </a:r>
          </a:p>
        </p:txBody>
      </p:sp>
    </p:spTree>
    <p:extLst>
      <p:ext uri="{BB962C8B-B14F-4D97-AF65-F5344CB8AC3E}">
        <p14:creationId xmlns:p14="http://schemas.microsoft.com/office/powerpoint/2010/main" val="1808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91DFB87B-D4AD-42B4-8993-D5BD0311CFF4}"/>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4" name="Footer Placeholder 3">
            <a:extLst>
              <a:ext uri="{FF2B5EF4-FFF2-40B4-BE49-F238E27FC236}">
                <a16:creationId xmlns:a16="http://schemas.microsoft.com/office/drawing/2014/main" id="{DEBDA0E7-08C2-442E-A8B3-F1218B69F28B}"/>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5" name="Slide Number Placeholder 4">
            <a:extLst>
              <a:ext uri="{FF2B5EF4-FFF2-40B4-BE49-F238E27FC236}">
                <a16:creationId xmlns:a16="http://schemas.microsoft.com/office/drawing/2014/main" id="{869842E0-2E48-4C5C-9EC5-429BF2DA44B5}"/>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2" name="Rectangle 1">
            <a:extLst>
              <a:ext uri="{FF2B5EF4-FFF2-40B4-BE49-F238E27FC236}">
                <a16:creationId xmlns:a16="http://schemas.microsoft.com/office/drawing/2014/main" id="{AA3808EC-BC22-46D4-895E-0A67F6EE1907}"/>
              </a:ext>
            </a:extLst>
          </p:cNvPr>
          <p:cNvSpPr/>
          <p:nvPr userDrawn="1"/>
        </p:nvSpPr>
        <p:spPr>
          <a:xfrm>
            <a:off x="9393543"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6783E2FE-F5EA-4C43-BC5B-23330B11D446}"/>
              </a:ext>
            </a:extLst>
          </p:cNvPr>
          <p:cNvSpPr>
            <a:spLocks noGrp="1"/>
          </p:cNvSpPr>
          <p:nvPr>
            <p:ph type="title" hasCustomPrompt="1"/>
          </p:nvPr>
        </p:nvSpPr>
        <p:spPr>
          <a:xfrm rot="5400000">
            <a:off x="8333552" y="3930709"/>
            <a:ext cx="3975244" cy="996551"/>
          </a:xfrm>
        </p:spPr>
        <p:txBody>
          <a:bodyPr/>
          <a:lstStyle>
            <a:lvl1pPr>
              <a:defRPr/>
            </a:lvl1pPr>
          </a:lstStyle>
          <a:p>
            <a:r>
              <a:rPr lang="en-US" dirty="0"/>
              <a:t>Click to add title</a:t>
            </a:r>
          </a:p>
        </p:txBody>
      </p:sp>
    </p:spTree>
    <p:extLst>
      <p:ext uri="{BB962C8B-B14F-4D97-AF65-F5344CB8AC3E}">
        <p14:creationId xmlns:p14="http://schemas.microsoft.com/office/powerpoint/2010/main" val="578592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Meet The Team 4-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40F7723-F5B1-4A97-921F-93E42B12D62B}"/>
              </a:ext>
            </a:extLst>
          </p:cNvPr>
          <p:cNvSpPr/>
          <p:nvPr userDrawn="1"/>
        </p:nvSpPr>
        <p:spPr>
          <a:xfrm>
            <a:off x="4659086" y="0"/>
            <a:ext cx="7532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E1670FDF-6533-4E3F-94A4-2548DA2F9C6C}"/>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DFDB69DE-3108-4A10-8EDD-EC2EF3F52F04}"/>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C49B337B-1B07-4B9D-9563-C5E433F8395A}"/>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9">
            <a:extLst>
              <a:ext uri="{FF2B5EF4-FFF2-40B4-BE49-F238E27FC236}">
                <a16:creationId xmlns:a16="http://schemas.microsoft.com/office/drawing/2014/main" id="{FA44B00A-A50E-49C2-AE8C-E243734442AF}"/>
              </a:ext>
            </a:extLst>
          </p:cNvPr>
          <p:cNvSpPr>
            <a:spLocks noGrp="1"/>
          </p:cNvSpPr>
          <p:nvPr>
            <p:ph type="pic" sz="quarter" idx="14" hasCustomPrompt="1"/>
          </p:nvPr>
        </p:nvSpPr>
        <p:spPr>
          <a:xfrm>
            <a:off x="6031913"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00A1A7F-BD7F-4CB8-A8BD-C7DDCD62C9A8}"/>
              </a:ext>
            </a:extLst>
          </p:cNvPr>
          <p:cNvSpPr>
            <a:spLocks noGrp="1"/>
          </p:cNvSpPr>
          <p:nvPr>
            <p:ph type="body" sz="quarter" idx="18" hasCustomPrompt="1"/>
          </p:nvPr>
        </p:nvSpPr>
        <p:spPr>
          <a:xfrm>
            <a:off x="5794627" y="2426760"/>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dirty="0"/>
              <a:t>Add name</a:t>
            </a:r>
          </a:p>
        </p:txBody>
      </p:sp>
      <p:sp>
        <p:nvSpPr>
          <p:cNvPr id="11" name="Text Placeholder 10">
            <a:extLst>
              <a:ext uri="{FF2B5EF4-FFF2-40B4-BE49-F238E27FC236}">
                <a16:creationId xmlns:a16="http://schemas.microsoft.com/office/drawing/2014/main" id="{C4253CF9-87EA-4162-8CBD-63E10EBEB6E6}"/>
              </a:ext>
            </a:extLst>
          </p:cNvPr>
          <p:cNvSpPr>
            <a:spLocks noGrp="1"/>
          </p:cNvSpPr>
          <p:nvPr>
            <p:ph type="body" sz="quarter" idx="19" hasCustomPrompt="1"/>
          </p:nvPr>
        </p:nvSpPr>
        <p:spPr>
          <a:xfrm>
            <a:off x="5794627" y="2801755"/>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4" name="Picture Placeholder 9">
            <a:extLst>
              <a:ext uri="{FF2B5EF4-FFF2-40B4-BE49-F238E27FC236}">
                <a16:creationId xmlns:a16="http://schemas.microsoft.com/office/drawing/2014/main" id="{F099E8E6-E766-4B5B-8E98-7D92E8F91A95}"/>
              </a:ext>
            </a:extLst>
          </p:cNvPr>
          <p:cNvSpPr>
            <a:spLocks noGrp="1"/>
          </p:cNvSpPr>
          <p:nvPr>
            <p:ph type="pic" sz="quarter" idx="23" hasCustomPrompt="1"/>
          </p:nvPr>
        </p:nvSpPr>
        <p:spPr>
          <a:xfrm>
            <a:off x="9038065" y="671944"/>
            <a:ext cx="2013133" cy="1697455"/>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A3AC6007-1F43-4D93-842F-2E1F01D19B20}"/>
              </a:ext>
            </a:extLst>
          </p:cNvPr>
          <p:cNvSpPr>
            <a:spLocks noGrp="1"/>
          </p:cNvSpPr>
          <p:nvPr>
            <p:ph type="body" sz="quarter" idx="29" hasCustomPrompt="1"/>
          </p:nvPr>
        </p:nvSpPr>
        <p:spPr>
          <a:xfrm>
            <a:off x="8800779" y="2426197"/>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5EC4308-1195-47F4-A415-8637701ADF8A}"/>
              </a:ext>
            </a:extLst>
          </p:cNvPr>
          <p:cNvSpPr>
            <a:spLocks noGrp="1"/>
          </p:cNvSpPr>
          <p:nvPr>
            <p:ph type="body" sz="quarter" idx="30" hasCustomPrompt="1"/>
          </p:nvPr>
        </p:nvSpPr>
        <p:spPr>
          <a:xfrm>
            <a:off x="8800779" y="2801192"/>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38" name="Picture Placeholder 9">
            <a:extLst>
              <a:ext uri="{FF2B5EF4-FFF2-40B4-BE49-F238E27FC236}">
                <a16:creationId xmlns:a16="http://schemas.microsoft.com/office/drawing/2014/main" id="{8E583185-DBE3-45E6-B367-B88C50A91CEA}"/>
              </a:ext>
            </a:extLst>
          </p:cNvPr>
          <p:cNvSpPr>
            <a:spLocks noGrp="1"/>
          </p:cNvSpPr>
          <p:nvPr>
            <p:ph type="pic" sz="quarter" idx="31" hasCustomPrompt="1"/>
          </p:nvPr>
        </p:nvSpPr>
        <p:spPr>
          <a:xfrm>
            <a:off x="6031913"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39" name="Text Placeholder 10">
            <a:extLst>
              <a:ext uri="{FF2B5EF4-FFF2-40B4-BE49-F238E27FC236}">
                <a16:creationId xmlns:a16="http://schemas.microsoft.com/office/drawing/2014/main" id="{0B472BE4-F051-416A-AFCF-53E847C3E546}"/>
              </a:ext>
            </a:extLst>
          </p:cNvPr>
          <p:cNvSpPr>
            <a:spLocks noGrp="1"/>
          </p:cNvSpPr>
          <p:nvPr>
            <p:ph type="body" sz="quarter" idx="32" hasCustomPrompt="1"/>
          </p:nvPr>
        </p:nvSpPr>
        <p:spPr>
          <a:xfrm>
            <a:off x="5794627" y="5249132"/>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0" name="Text Placeholder 10">
            <a:extLst>
              <a:ext uri="{FF2B5EF4-FFF2-40B4-BE49-F238E27FC236}">
                <a16:creationId xmlns:a16="http://schemas.microsoft.com/office/drawing/2014/main" id="{FF4A7512-D4D0-4D2E-A300-C5EE0AC2EC89}"/>
              </a:ext>
            </a:extLst>
          </p:cNvPr>
          <p:cNvSpPr>
            <a:spLocks noGrp="1"/>
          </p:cNvSpPr>
          <p:nvPr>
            <p:ph type="body" sz="quarter" idx="33" hasCustomPrompt="1"/>
          </p:nvPr>
        </p:nvSpPr>
        <p:spPr>
          <a:xfrm>
            <a:off x="5794627" y="5624127"/>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41" name="Picture Placeholder 9">
            <a:extLst>
              <a:ext uri="{FF2B5EF4-FFF2-40B4-BE49-F238E27FC236}">
                <a16:creationId xmlns:a16="http://schemas.microsoft.com/office/drawing/2014/main" id="{7CBE80F1-F6E2-416E-9F4A-EBE15E0F94A5}"/>
              </a:ext>
            </a:extLst>
          </p:cNvPr>
          <p:cNvSpPr>
            <a:spLocks noGrp="1"/>
          </p:cNvSpPr>
          <p:nvPr>
            <p:ph type="pic" sz="quarter" idx="34" hasCustomPrompt="1"/>
          </p:nvPr>
        </p:nvSpPr>
        <p:spPr>
          <a:xfrm>
            <a:off x="9038065" y="3494316"/>
            <a:ext cx="2013133" cy="1697455"/>
          </a:xfrm>
          <a:prstGeom prst="rect">
            <a:avLst/>
          </a:prstGeom>
        </p:spPr>
        <p:txBody>
          <a:bodyPr>
            <a:noAutofit/>
          </a:bodyPr>
          <a:lstStyle>
            <a:lvl1pPr marL="0" indent="0" algn="ctr">
              <a:buNone/>
              <a:defRPr/>
            </a:lvl1pPr>
          </a:lstStyle>
          <a:p>
            <a:r>
              <a:rPr lang="en-US" dirty="0"/>
              <a:t>Click to add photo</a:t>
            </a:r>
          </a:p>
        </p:txBody>
      </p:sp>
      <p:sp>
        <p:nvSpPr>
          <p:cNvPr id="42" name="Text Placeholder 10">
            <a:extLst>
              <a:ext uri="{FF2B5EF4-FFF2-40B4-BE49-F238E27FC236}">
                <a16:creationId xmlns:a16="http://schemas.microsoft.com/office/drawing/2014/main" id="{B9A76D07-863C-4818-9D9C-99B8F83B8F41}"/>
              </a:ext>
            </a:extLst>
          </p:cNvPr>
          <p:cNvSpPr>
            <a:spLocks noGrp="1"/>
          </p:cNvSpPr>
          <p:nvPr>
            <p:ph type="body" sz="quarter" idx="35" hasCustomPrompt="1"/>
          </p:nvPr>
        </p:nvSpPr>
        <p:spPr>
          <a:xfrm>
            <a:off x="8800779" y="5248569"/>
            <a:ext cx="2487705" cy="411277"/>
          </a:xfrm>
          <a:prstGeom prst="rect">
            <a:avLst/>
          </a:prstGeom>
        </p:spPr>
        <p:txBody>
          <a:bodyPr anchor="b">
            <a:noAutofit/>
          </a:bodyPr>
          <a:lstStyle>
            <a:lvl1pPr marL="0" indent="0" algn="ctr">
              <a:buNone/>
              <a:defRPr sz="1600" cap="all" spc="100" baseline="0">
                <a:solidFill>
                  <a:schemeClr val="accent1"/>
                </a:solidFill>
                <a:latin typeface="+mj-lt"/>
              </a:defRPr>
            </a:lvl1pPr>
          </a:lstStyle>
          <a:p>
            <a:pPr lvl="0"/>
            <a:r>
              <a:rPr lang="en-US"/>
              <a:t>Add name</a:t>
            </a:r>
          </a:p>
        </p:txBody>
      </p:sp>
      <p:sp>
        <p:nvSpPr>
          <p:cNvPr id="43" name="Text Placeholder 10">
            <a:extLst>
              <a:ext uri="{FF2B5EF4-FFF2-40B4-BE49-F238E27FC236}">
                <a16:creationId xmlns:a16="http://schemas.microsoft.com/office/drawing/2014/main" id="{822CAEC7-C513-41B6-9F77-3D5481F849EE}"/>
              </a:ext>
            </a:extLst>
          </p:cNvPr>
          <p:cNvSpPr>
            <a:spLocks noGrp="1"/>
          </p:cNvSpPr>
          <p:nvPr>
            <p:ph type="body" sz="quarter" idx="36" hasCustomPrompt="1"/>
          </p:nvPr>
        </p:nvSpPr>
        <p:spPr>
          <a:xfrm>
            <a:off x="8800779" y="5623564"/>
            <a:ext cx="2487705" cy="435631"/>
          </a:xfrm>
          <a:prstGeom prst="rect">
            <a:avLst/>
          </a:prstGeom>
        </p:spPr>
        <p:txBody>
          <a:bodyPr anchor="t">
            <a:noAutofit/>
          </a:bodyPr>
          <a:lstStyle>
            <a:lvl1pPr marL="0" indent="0" algn="ctr">
              <a:buNone/>
              <a:defRPr sz="1400" cap="none" spc="100" baseline="0">
                <a:solidFill>
                  <a:schemeClr val="accent1"/>
                </a:solidFill>
                <a:latin typeface="+mn-lt"/>
              </a:defRPr>
            </a:lvl1pPr>
          </a:lstStyle>
          <a:p>
            <a:pPr lvl="0"/>
            <a:r>
              <a:rPr lang="en-US"/>
              <a:t>Add title</a:t>
            </a:r>
          </a:p>
        </p:txBody>
      </p:sp>
      <p:sp>
        <p:nvSpPr>
          <p:cNvPr id="2" name="Title 1">
            <a:extLst>
              <a:ext uri="{FF2B5EF4-FFF2-40B4-BE49-F238E27FC236}">
                <a16:creationId xmlns:a16="http://schemas.microsoft.com/office/drawing/2014/main" id="{2CC03895-E987-4148-AB13-798D65CB7B03}"/>
              </a:ext>
            </a:extLst>
          </p:cNvPr>
          <p:cNvSpPr>
            <a:spLocks noGrp="1"/>
          </p:cNvSpPr>
          <p:nvPr>
            <p:ph type="title" hasCustomPrompt="1"/>
          </p:nvPr>
        </p:nvSpPr>
        <p:spPr>
          <a:xfrm rot="16200000">
            <a:off x="2238083"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2289745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Meet The Team 8-Up">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A64182B-9BBA-4B44-BC53-045107E9371D}"/>
              </a:ext>
            </a:extLst>
          </p:cNvPr>
          <p:cNvSpPr/>
          <p:nvPr userDrawn="1"/>
        </p:nvSpPr>
        <p:spPr>
          <a:xfrm>
            <a:off x="2754086" y="0"/>
            <a:ext cx="943791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07DA1795-FD62-4E99-989E-A14C0571A74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0F25EE35-717E-4E9F-A75B-366341B39E7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43C606A6-DC50-4DDF-8621-3D530D52B5E4}"/>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8" name="Picture Placeholder 9">
            <a:extLst>
              <a:ext uri="{FF2B5EF4-FFF2-40B4-BE49-F238E27FC236}">
                <a16:creationId xmlns:a16="http://schemas.microsoft.com/office/drawing/2014/main" id="{9DE112EE-5EA4-49AF-8AF9-754D30C1448E}"/>
              </a:ext>
            </a:extLst>
          </p:cNvPr>
          <p:cNvSpPr>
            <a:spLocks noGrp="1"/>
          </p:cNvSpPr>
          <p:nvPr>
            <p:ph type="pic" sz="quarter" idx="14" hasCustomPrompt="1"/>
          </p:nvPr>
        </p:nvSpPr>
        <p:spPr>
          <a:xfrm>
            <a:off x="375845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9" name="Text Placeholder 10">
            <a:extLst>
              <a:ext uri="{FF2B5EF4-FFF2-40B4-BE49-F238E27FC236}">
                <a16:creationId xmlns:a16="http://schemas.microsoft.com/office/drawing/2014/main" id="{63210BF0-55FD-4D41-9458-4492BAD292AE}"/>
              </a:ext>
            </a:extLst>
          </p:cNvPr>
          <p:cNvSpPr>
            <a:spLocks noGrp="1"/>
          </p:cNvSpPr>
          <p:nvPr>
            <p:ph type="body" sz="quarter" idx="18" hasCustomPrompt="1"/>
          </p:nvPr>
        </p:nvSpPr>
        <p:spPr>
          <a:xfrm>
            <a:off x="347495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0" name="Text Placeholder 10">
            <a:extLst>
              <a:ext uri="{FF2B5EF4-FFF2-40B4-BE49-F238E27FC236}">
                <a16:creationId xmlns:a16="http://schemas.microsoft.com/office/drawing/2014/main" id="{A739369F-4EDD-4B19-8395-084759667B62}"/>
              </a:ext>
            </a:extLst>
          </p:cNvPr>
          <p:cNvSpPr>
            <a:spLocks noGrp="1"/>
          </p:cNvSpPr>
          <p:nvPr>
            <p:ph type="body" sz="quarter" idx="19" hasCustomPrompt="1"/>
          </p:nvPr>
        </p:nvSpPr>
        <p:spPr>
          <a:xfrm>
            <a:off x="347495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17" name="Picture Placeholder 9">
            <a:extLst>
              <a:ext uri="{FF2B5EF4-FFF2-40B4-BE49-F238E27FC236}">
                <a16:creationId xmlns:a16="http://schemas.microsoft.com/office/drawing/2014/main" id="{A72E3657-9D29-484E-819B-67EA4ADC474B}"/>
              </a:ext>
            </a:extLst>
          </p:cNvPr>
          <p:cNvSpPr>
            <a:spLocks noGrp="1"/>
          </p:cNvSpPr>
          <p:nvPr>
            <p:ph type="pic" sz="quarter" idx="20" hasCustomPrompt="1"/>
          </p:nvPr>
        </p:nvSpPr>
        <p:spPr>
          <a:xfrm>
            <a:off x="585879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18" name="Text Placeholder 10">
            <a:extLst>
              <a:ext uri="{FF2B5EF4-FFF2-40B4-BE49-F238E27FC236}">
                <a16:creationId xmlns:a16="http://schemas.microsoft.com/office/drawing/2014/main" id="{3E59867B-1A93-4A9B-9C2E-AE7B5FCF5109}"/>
              </a:ext>
            </a:extLst>
          </p:cNvPr>
          <p:cNvSpPr>
            <a:spLocks noGrp="1"/>
          </p:cNvSpPr>
          <p:nvPr>
            <p:ph type="body" sz="quarter" idx="21" hasCustomPrompt="1"/>
          </p:nvPr>
        </p:nvSpPr>
        <p:spPr>
          <a:xfrm>
            <a:off x="557529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19" name="Text Placeholder 10">
            <a:extLst>
              <a:ext uri="{FF2B5EF4-FFF2-40B4-BE49-F238E27FC236}">
                <a16:creationId xmlns:a16="http://schemas.microsoft.com/office/drawing/2014/main" id="{690192BD-CD3C-44D3-9A9A-8782B80F765D}"/>
              </a:ext>
            </a:extLst>
          </p:cNvPr>
          <p:cNvSpPr>
            <a:spLocks noGrp="1"/>
          </p:cNvSpPr>
          <p:nvPr>
            <p:ph type="body" sz="quarter" idx="22" hasCustomPrompt="1"/>
          </p:nvPr>
        </p:nvSpPr>
        <p:spPr>
          <a:xfrm>
            <a:off x="557529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0" name="Picture Placeholder 9">
            <a:extLst>
              <a:ext uri="{FF2B5EF4-FFF2-40B4-BE49-F238E27FC236}">
                <a16:creationId xmlns:a16="http://schemas.microsoft.com/office/drawing/2014/main" id="{75E378BE-4D71-48F2-BA16-CCF8158EF7E8}"/>
              </a:ext>
            </a:extLst>
          </p:cNvPr>
          <p:cNvSpPr>
            <a:spLocks noGrp="1"/>
          </p:cNvSpPr>
          <p:nvPr>
            <p:ph type="pic" sz="quarter" idx="23" hasCustomPrompt="1"/>
          </p:nvPr>
        </p:nvSpPr>
        <p:spPr>
          <a:xfrm>
            <a:off x="7959132"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1" name="Text Placeholder 10">
            <a:extLst>
              <a:ext uri="{FF2B5EF4-FFF2-40B4-BE49-F238E27FC236}">
                <a16:creationId xmlns:a16="http://schemas.microsoft.com/office/drawing/2014/main" id="{80F28DC9-C26A-4D42-8BFA-540BB696E04D}"/>
              </a:ext>
            </a:extLst>
          </p:cNvPr>
          <p:cNvSpPr>
            <a:spLocks noGrp="1"/>
          </p:cNvSpPr>
          <p:nvPr>
            <p:ph type="body" sz="quarter" idx="24" hasCustomPrompt="1"/>
          </p:nvPr>
        </p:nvSpPr>
        <p:spPr>
          <a:xfrm>
            <a:off x="7675638"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2" name="Text Placeholder 10">
            <a:extLst>
              <a:ext uri="{FF2B5EF4-FFF2-40B4-BE49-F238E27FC236}">
                <a16:creationId xmlns:a16="http://schemas.microsoft.com/office/drawing/2014/main" id="{9642AD6D-085C-424D-B340-7731A4F95D4A}"/>
              </a:ext>
            </a:extLst>
          </p:cNvPr>
          <p:cNvSpPr>
            <a:spLocks noGrp="1"/>
          </p:cNvSpPr>
          <p:nvPr>
            <p:ph type="body" sz="quarter" idx="25" hasCustomPrompt="1"/>
          </p:nvPr>
        </p:nvSpPr>
        <p:spPr>
          <a:xfrm>
            <a:off x="7675638"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3" name="Picture Placeholder 9">
            <a:extLst>
              <a:ext uri="{FF2B5EF4-FFF2-40B4-BE49-F238E27FC236}">
                <a16:creationId xmlns:a16="http://schemas.microsoft.com/office/drawing/2014/main" id="{9CD02B3D-3B05-4CE4-98EF-4772E813751D}"/>
              </a:ext>
            </a:extLst>
          </p:cNvPr>
          <p:cNvSpPr>
            <a:spLocks noGrp="1"/>
          </p:cNvSpPr>
          <p:nvPr>
            <p:ph type="pic" sz="quarter" idx="26" hasCustomPrompt="1"/>
          </p:nvPr>
        </p:nvSpPr>
        <p:spPr>
          <a:xfrm>
            <a:off x="10059471" y="1190975"/>
            <a:ext cx="1415744" cy="1193742"/>
          </a:xfrm>
          <a:prstGeom prst="rect">
            <a:avLst/>
          </a:prstGeom>
        </p:spPr>
        <p:txBody>
          <a:bodyPr>
            <a:noAutofit/>
          </a:bodyPr>
          <a:lstStyle>
            <a:lvl1pPr marL="0" indent="0" algn="ctr">
              <a:buNone/>
              <a:defRPr/>
            </a:lvl1pPr>
          </a:lstStyle>
          <a:p>
            <a:r>
              <a:rPr lang="en-US" dirty="0"/>
              <a:t>Click to add photo</a:t>
            </a:r>
          </a:p>
        </p:txBody>
      </p:sp>
      <p:sp>
        <p:nvSpPr>
          <p:cNvPr id="24" name="Text Placeholder 10">
            <a:extLst>
              <a:ext uri="{FF2B5EF4-FFF2-40B4-BE49-F238E27FC236}">
                <a16:creationId xmlns:a16="http://schemas.microsoft.com/office/drawing/2014/main" id="{758AF150-35C5-4E99-97F8-798A80E52A7C}"/>
              </a:ext>
            </a:extLst>
          </p:cNvPr>
          <p:cNvSpPr>
            <a:spLocks noGrp="1"/>
          </p:cNvSpPr>
          <p:nvPr>
            <p:ph type="body" sz="quarter" idx="27" hasCustomPrompt="1"/>
          </p:nvPr>
        </p:nvSpPr>
        <p:spPr>
          <a:xfrm>
            <a:off x="9775977" y="2442078"/>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5" name="Text Placeholder 10">
            <a:extLst>
              <a:ext uri="{FF2B5EF4-FFF2-40B4-BE49-F238E27FC236}">
                <a16:creationId xmlns:a16="http://schemas.microsoft.com/office/drawing/2014/main" id="{B02EB253-A55A-4EC6-A5A8-ABACCF75D015}"/>
              </a:ext>
            </a:extLst>
          </p:cNvPr>
          <p:cNvSpPr>
            <a:spLocks noGrp="1"/>
          </p:cNvSpPr>
          <p:nvPr>
            <p:ph type="body" sz="quarter" idx="28" hasCustomPrompt="1"/>
          </p:nvPr>
        </p:nvSpPr>
        <p:spPr>
          <a:xfrm>
            <a:off x="9775977" y="2746735"/>
            <a:ext cx="1982733" cy="617787"/>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6" name="Picture Placeholder 9">
            <a:extLst>
              <a:ext uri="{FF2B5EF4-FFF2-40B4-BE49-F238E27FC236}">
                <a16:creationId xmlns:a16="http://schemas.microsoft.com/office/drawing/2014/main" id="{1A02BB49-28DB-48E5-8959-D36C9840302C}"/>
              </a:ext>
            </a:extLst>
          </p:cNvPr>
          <p:cNvSpPr>
            <a:spLocks noGrp="1"/>
          </p:cNvSpPr>
          <p:nvPr>
            <p:ph type="pic" sz="quarter" idx="29" hasCustomPrompt="1"/>
          </p:nvPr>
        </p:nvSpPr>
        <p:spPr>
          <a:xfrm>
            <a:off x="375845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27" name="Text Placeholder 10">
            <a:extLst>
              <a:ext uri="{FF2B5EF4-FFF2-40B4-BE49-F238E27FC236}">
                <a16:creationId xmlns:a16="http://schemas.microsoft.com/office/drawing/2014/main" id="{03C6BE33-794C-464D-886A-DB31DC137B0D}"/>
              </a:ext>
            </a:extLst>
          </p:cNvPr>
          <p:cNvSpPr>
            <a:spLocks noGrp="1"/>
          </p:cNvSpPr>
          <p:nvPr>
            <p:ph type="body" sz="quarter" idx="30" hasCustomPrompt="1"/>
          </p:nvPr>
        </p:nvSpPr>
        <p:spPr>
          <a:xfrm>
            <a:off x="347495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28" name="Text Placeholder 10">
            <a:extLst>
              <a:ext uri="{FF2B5EF4-FFF2-40B4-BE49-F238E27FC236}">
                <a16:creationId xmlns:a16="http://schemas.microsoft.com/office/drawing/2014/main" id="{51088B84-C9AE-4E0F-BE0B-7691872F7898}"/>
              </a:ext>
            </a:extLst>
          </p:cNvPr>
          <p:cNvSpPr>
            <a:spLocks noGrp="1"/>
          </p:cNvSpPr>
          <p:nvPr>
            <p:ph type="body" sz="quarter" idx="31" hasCustomPrompt="1"/>
          </p:nvPr>
        </p:nvSpPr>
        <p:spPr>
          <a:xfrm>
            <a:off x="347495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29" name="Picture Placeholder 9">
            <a:extLst>
              <a:ext uri="{FF2B5EF4-FFF2-40B4-BE49-F238E27FC236}">
                <a16:creationId xmlns:a16="http://schemas.microsoft.com/office/drawing/2014/main" id="{EC807298-9742-4D0C-86D4-A25C5ED3069C}"/>
              </a:ext>
            </a:extLst>
          </p:cNvPr>
          <p:cNvSpPr>
            <a:spLocks noGrp="1"/>
          </p:cNvSpPr>
          <p:nvPr>
            <p:ph type="pic" sz="quarter" idx="32" hasCustomPrompt="1"/>
          </p:nvPr>
        </p:nvSpPr>
        <p:spPr>
          <a:xfrm>
            <a:off x="585879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0" name="Text Placeholder 10">
            <a:extLst>
              <a:ext uri="{FF2B5EF4-FFF2-40B4-BE49-F238E27FC236}">
                <a16:creationId xmlns:a16="http://schemas.microsoft.com/office/drawing/2014/main" id="{7B94081A-B2B7-439C-B7CA-91A63FB88DF1}"/>
              </a:ext>
            </a:extLst>
          </p:cNvPr>
          <p:cNvSpPr>
            <a:spLocks noGrp="1"/>
          </p:cNvSpPr>
          <p:nvPr>
            <p:ph type="body" sz="quarter" idx="33" hasCustomPrompt="1"/>
          </p:nvPr>
        </p:nvSpPr>
        <p:spPr>
          <a:xfrm>
            <a:off x="557529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1" name="Text Placeholder 10">
            <a:extLst>
              <a:ext uri="{FF2B5EF4-FFF2-40B4-BE49-F238E27FC236}">
                <a16:creationId xmlns:a16="http://schemas.microsoft.com/office/drawing/2014/main" id="{875898E2-098E-4BDE-8BA8-C1D0755D7EB9}"/>
              </a:ext>
            </a:extLst>
          </p:cNvPr>
          <p:cNvSpPr>
            <a:spLocks noGrp="1"/>
          </p:cNvSpPr>
          <p:nvPr>
            <p:ph type="body" sz="quarter" idx="34" hasCustomPrompt="1"/>
          </p:nvPr>
        </p:nvSpPr>
        <p:spPr>
          <a:xfrm>
            <a:off x="557529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2" name="Picture Placeholder 9">
            <a:extLst>
              <a:ext uri="{FF2B5EF4-FFF2-40B4-BE49-F238E27FC236}">
                <a16:creationId xmlns:a16="http://schemas.microsoft.com/office/drawing/2014/main" id="{EEB78526-379C-43C5-ABE7-2F184FC309A1}"/>
              </a:ext>
            </a:extLst>
          </p:cNvPr>
          <p:cNvSpPr>
            <a:spLocks noGrp="1"/>
          </p:cNvSpPr>
          <p:nvPr>
            <p:ph type="pic" sz="quarter" idx="35" hasCustomPrompt="1"/>
          </p:nvPr>
        </p:nvSpPr>
        <p:spPr>
          <a:xfrm>
            <a:off x="7959132"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3" name="Text Placeholder 10">
            <a:extLst>
              <a:ext uri="{FF2B5EF4-FFF2-40B4-BE49-F238E27FC236}">
                <a16:creationId xmlns:a16="http://schemas.microsoft.com/office/drawing/2014/main" id="{FAA9378E-4336-4D84-9033-052E57D5470C}"/>
              </a:ext>
            </a:extLst>
          </p:cNvPr>
          <p:cNvSpPr>
            <a:spLocks noGrp="1"/>
          </p:cNvSpPr>
          <p:nvPr>
            <p:ph type="body" sz="quarter" idx="36" hasCustomPrompt="1"/>
          </p:nvPr>
        </p:nvSpPr>
        <p:spPr>
          <a:xfrm>
            <a:off x="7675638"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4" name="Text Placeholder 10">
            <a:extLst>
              <a:ext uri="{FF2B5EF4-FFF2-40B4-BE49-F238E27FC236}">
                <a16:creationId xmlns:a16="http://schemas.microsoft.com/office/drawing/2014/main" id="{4AF0D6AA-392E-489E-8457-370F653057E9}"/>
              </a:ext>
            </a:extLst>
          </p:cNvPr>
          <p:cNvSpPr>
            <a:spLocks noGrp="1"/>
          </p:cNvSpPr>
          <p:nvPr>
            <p:ph type="body" sz="quarter" idx="37" hasCustomPrompt="1"/>
          </p:nvPr>
        </p:nvSpPr>
        <p:spPr>
          <a:xfrm>
            <a:off x="7675638"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5" name="Picture Placeholder 9">
            <a:extLst>
              <a:ext uri="{FF2B5EF4-FFF2-40B4-BE49-F238E27FC236}">
                <a16:creationId xmlns:a16="http://schemas.microsoft.com/office/drawing/2014/main" id="{515D701A-667D-41D8-B25B-72B088C7E9E4}"/>
              </a:ext>
            </a:extLst>
          </p:cNvPr>
          <p:cNvSpPr>
            <a:spLocks noGrp="1"/>
          </p:cNvSpPr>
          <p:nvPr>
            <p:ph type="pic" sz="quarter" idx="38" hasCustomPrompt="1"/>
          </p:nvPr>
        </p:nvSpPr>
        <p:spPr>
          <a:xfrm>
            <a:off x="10059471" y="3742368"/>
            <a:ext cx="1415744" cy="1193742"/>
          </a:xfrm>
          <a:prstGeom prst="rect">
            <a:avLst/>
          </a:prstGeom>
        </p:spPr>
        <p:txBody>
          <a:bodyPr>
            <a:noAutofit/>
          </a:bodyPr>
          <a:lstStyle>
            <a:lvl1pPr marL="0" indent="0" algn="ctr">
              <a:buNone/>
              <a:defRPr/>
            </a:lvl1pPr>
          </a:lstStyle>
          <a:p>
            <a:r>
              <a:rPr lang="en-US" dirty="0"/>
              <a:t>Click to add photo</a:t>
            </a:r>
          </a:p>
        </p:txBody>
      </p:sp>
      <p:sp>
        <p:nvSpPr>
          <p:cNvPr id="36" name="Text Placeholder 10">
            <a:extLst>
              <a:ext uri="{FF2B5EF4-FFF2-40B4-BE49-F238E27FC236}">
                <a16:creationId xmlns:a16="http://schemas.microsoft.com/office/drawing/2014/main" id="{D0AB2C67-89B8-459B-BB18-3655BA5AB355}"/>
              </a:ext>
            </a:extLst>
          </p:cNvPr>
          <p:cNvSpPr>
            <a:spLocks noGrp="1"/>
          </p:cNvSpPr>
          <p:nvPr>
            <p:ph type="body" sz="quarter" idx="39" hasCustomPrompt="1"/>
          </p:nvPr>
        </p:nvSpPr>
        <p:spPr>
          <a:xfrm>
            <a:off x="9775977" y="4993471"/>
            <a:ext cx="1982733" cy="411277"/>
          </a:xfrm>
          <a:prstGeom prst="rect">
            <a:avLst/>
          </a:prstGeom>
        </p:spPr>
        <p:txBody>
          <a:bodyPr anchor="b">
            <a:noAutofit/>
          </a:bodyPr>
          <a:lstStyle>
            <a:lvl1pPr marL="0" indent="0" algn="ctr">
              <a:buNone/>
              <a:defRPr sz="1400" cap="all" spc="100" baseline="0">
                <a:solidFill>
                  <a:schemeClr val="accent1"/>
                </a:solidFill>
                <a:latin typeface="+mj-lt"/>
              </a:defRPr>
            </a:lvl1pPr>
          </a:lstStyle>
          <a:p>
            <a:pPr lvl="0"/>
            <a:r>
              <a:rPr lang="en-US"/>
              <a:t>Add name</a:t>
            </a:r>
          </a:p>
        </p:txBody>
      </p:sp>
      <p:sp>
        <p:nvSpPr>
          <p:cNvPr id="37" name="Text Placeholder 10">
            <a:extLst>
              <a:ext uri="{FF2B5EF4-FFF2-40B4-BE49-F238E27FC236}">
                <a16:creationId xmlns:a16="http://schemas.microsoft.com/office/drawing/2014/main" id="{88DB254D-C387-4A49-A475-DA300A713177}"/>
              </a:ext>
            </a:extLst>
          </p:cNvPr>
          <p:cNvSpPr>
            <a:spLocks noGrp="1"/>
          </p:cNvSpPr>
          <p:nvPr>
            <p:ph type="body" sz="quarter" idx="40" hasCustomPrompt="1"/>
          </p:nvPr>
        </p:nvSpPr>
        <p:spPr>
          <a:xfrm>
            <a:off x="9775977" y="5298128"/>
            <a:ext cx="1982733" cy="580994"/>
          </a:xfrm>
          <a:prstGeom prst="rect">
            <a:avLst/>
          </a:prstGeom>
        </p:spPr>
        <p:txBody>
          <a:bodyPr anchor="t">
            <a:noAutofit/>
          </a:bodyPr>
          <a:lstStyle>
            <a:lvl1pPr marL="0" indent="0" algn="ctr">
              <a:lnSpc>
                <a:spcPct val="125000"/>
              </a:lnSpc>
              <a:spcBef>
                <a:spcPts val="0"/>
              </a:spcBef>
              <a:buNone/>
              <a:defRPr sz="1200" cap="none" spc="100" baseline="0">
                <a:solidFill>
                  <a:schemeClr val="accent1"/>
                </a:solidFill>
                <a:latin typeface="+mn-lt"/>
              </a:defRPr>
            </a:lvl1pPr>
          </a:lstStyle>
          <a:p>
            <a:pPr lvl="0"/>
            <a:r>
              <a:rPr lang="en-US"/>
              <a:t>Add title</a:t>
            </a:r>
          </a:p>
        </p:txBody>
      </p:sp>
      <p:sp>
        <p:nvSpPr>
          <p:cNvPr id="38" name="Title 1">
            <a:extLst>
              <a:ext uri="{FF2B5EF4-FFF2-40B4-BE49-F238E27FC236}">
                <a16:creationId xmlns:a16="http://schemas.microsoft.com/office/drawing/2014/main" id="{3C00339E-E516-47A3-98FD-7904488645B5}"/>
              </a:ext>
            </a:extLst>
          </p:cNvPr>
          <p:cNvSpPr>
            <a:spLocks noGrp="1"/>
          </p:cNvSpPr>
          <p:nvPr>
            <p:ph type="title" hasCustomPrompt="1"/>
          </p:nvPr>
        </p:nvSpPr>
        <p:spPr>
          <a:xfrm rot="16200000">
            <a:off x="332219" y="2746661"/>
            <a:ext cx="4907372" cy="107615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710110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E516B3E-BF5D-4CBE-AA15-FEAD2B0B9811}"/>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9AC6F15C-2031-4B28-91FF-8532EFEE84D6}"/>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12847681-AA55-4F94-8741-812FB362831F}"/>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26" name="Rectangle 25">
            <a:extLst>
              <a:ext uri="{FF2B5EF4-FFF2-40B4-BE49-F238E27FC236}">
                <a16:creationId xmlns:a16="http://schemas.microsoft.com/office/drawing/2014/main" id="{0FB5880F-F841-4DE6-B266-C373510AF249}"/>
              </a:ext>
            </a:extLst>
          </p:cNvPr>
          <p:cNvSpPr/>
          <p:nvPr userDrawn="1"/>
        </p:nvSpPr>
        <p:spPr>
          <a:xfrm rot="5400000">
            <a:off x="9766385" y="-1006534"/>
            <a:ext cx="972645" cy="3924298"/>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8" name="Text Placeholder 10">
            <a:extLst>
              <a:ext uri="{FF2B5EF4-FFF2-40B4-BE49-F238E27FC236}">
                <a16:creationId xmlns:a16="http://schemas.microsoft.com/office/drawing/2014/main" id="{388B7164-58B7-4BB5-998B-0E7F664D9290}"/>
              </a:ext>
            </a:extLst>
          </p:cNvPr>
          <p:cNvSpPr>
            <a:spLocks noGrp="1"/>
          </p:cNvSpPr>
          <p:nvPr>
            <p:ph type="body" sz="quarter" idx="25" hasCustomPrompt="1"/>
          </p:nvPr>
        </p:nvSpPr>
        <p:spPr>
          <a:xfrm rot="16200000">
            <a:off x="562550"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29" name="Text Placeholder 10">
            <a:extLst>
              <a:ext uri="{FF2B5EF4-FFF2-40B4-BE49-F238E27FC236}">
                <a16:creationId xmlns:a16="http://schemas.microsoft.com/office/drawing/2014/main" id="{4CB6F5B2-F117-4AD5-9C54-96006D152F19}"/>
              </a:ext>
            </a:extLst>
          </p:cNvPr>
          <p:cNvSpPr>
            <a:spLocks noGrp="1"/>
          </p:cNvSpPr>
          <p:nvPr>
            <p:ph type="body" sz="quarter" idx="26" hasCustomPrompt="1"/>
          </p:nvPr>
        </p:nvSpPr>
        <p:spPr>
          <a:xfrm rot="16200000">
            <a:off x="3226739" y="3063183"/>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0" name="Text Placeholder 10">
            <a:extLst>
              <a:ext uri="{FF2B5EF4-FFF2-40B4-BE49-F238E27FC236}">
                <a16:creationId xmlns:a16="http://schemas.microsoft.com/office/drawing/2014/main" id="{60636773-D205-448C-8DD8-8BBC3AFC2568}"/>
              </a:ext>
            </a:extLst>
          </p:cNvPr>
          <p:cNvSpPr>
            <a:spLocks noGrp="1"/>
          </p:cNvSpPr>
          <p:nvPr>
            <p:ph type="body" sz="quarter" idx="27" hasCustomPrompt="1"/>
          </p:nvPr>
        </p:nvSpPr>
        <p:spPr>
          <a:xfrm rot="16200000">
            <a:off x="5857430" y="3063181"/>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1" name="Text Placeholder 10">
            <a:extLst>
              <a:ext uri="{FF2B5EF4-FFF2-40B4-BE49-F238E27FC236}">
                <a16:creationId xmlns:a16="http://schemas.microsoft.com/office/drawing/2014/main" id="{6CD4F0A7-B003-44EA-AD28-A4B13CCE892C}"/>
              </a:ext>
            </a:extLst>
          </p:cNvPr>
          <p:cNvSpPr>
            <a:spLocks noGrp="1"/>
          </p:cNvSpPr>
          <p:nvPr>
            <p:ph type="body" sz="quarter" idx="28" hasCustomPrompt="1"/>
          </p:nvPr>
        </p:nvSpPr>
        <p:spPr>
          <a:xfrm rot="16200000">
            <a:off x="8520742" y="3063180"/>
            <a:ext cx="2387816" cy="448769"/>
          </a:xfrm>
          <a:prstGeom prst="rect">
            <a:avLst/>
          </a:prstGeom>
        </p:spPr>
        <p:txBody>
          <a:bodyPr anchor="b">
            <a:noAutofit/>
          </a:bodyPr>
          <a:lstStyle>
            <a:lvl1pPr marL="0" indent="0" algn="l">
              <a:lnSpc>
                <a:spcPct val="80000"/>
              </a:lnSpc>
              <a:buNone/>
              <a:defRPr sz="2400" cap="all" spc="200" baseline="0">
                <a:solidFill>
                  <a:schemeClr val="accent1"/>
                </a:solidFill>
                <a:latin typeface="+mj-lt"/>
              </a:defRPr>
            </a:lvl1pPr>
          </a:lstStyle>
          <a:p>
            <a:pPr lvl="0"/>
            <a:r>
              <a:rPr lang="en-US"/>
              <a:t>Click to add title</a:t>
            </a:r>
          </a:p>
        </p:txBody>
      </p:sp>
      <p:sp>
        <p:nvSpPr>
          <p:cNvPr id="32" name="Text Placeholder 10">
            <a:extLst>
              <a:ext uri="{FF2B5EF4-FFF2-40B4-BE49-F238E27FC236}">
                <a16:creationId xmlns:a16="http://schemas.microsoft.com/office/drawing/2014/main" id="{3CEEA233-6913-4525-8B47-39C2814EEF45}"/>
              </a:ext>
            </a:extLst>
          </p:cNvPr>
          <p:cNvSpPr>
            <a:spLocks noGrp="1"/>
          </p:cNvSpPr>
          <p:nvPr>
            <p:ph type="body" sz="quarter" idx="16" hasCustomPrompt="1"/>
          </p:nvPr>
        </p:nvSpPr>
        <p:spPr>
          <a:xfrm>
            <a:off x="838200"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3" name="Text Placeholder 10">
            <a:extLst>
              <a:ext uri="{FF2B5EF4-FFF2-40B4-BE49-F238E27FC236}">
                <a16:creationId xmlns:a16="http://schemas.microsoft.com/office/drawing/2014/main" id="{718C63E6-2425-4D8D-99C9-99B35F978A8F}"/>
              </a:ext>
            </a:extLst>
          </p:cNvPr>
          <p:cNvSpPr>
            <a:spLocks noGrp="1"/>
          </p:cNvSpPr>
          <p:nvPr>
            <p:ph type="body" sz="quarter" idx="17" hasCustomPrompt="1"/>
          </p:nvPr>
        </p:nvSpPr>
        <p:spPr>
          <a:xfrm>
            <a:off x="838200"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4" name="Text Placeholder 10">
            <a:extLst>
              <a:ext uri="{FF2B5EF4-FFF2-40B4-BE49-F238E27FC236}">
                <a16:creationId xmlns:a16="http://schemas.microsoft.com/office/drawing/2014/main" id="{AEB3CF35-C4EC-42DA-B265-89015DF03501}"/>
              </a:ext>
            </a:extLst>
          </p:cNvPr>
          <p:cNvSpPr>
            <a:spLocks noGrp="1"/>
          </p:cNvSpPr>
          <p:nvPr>
            <p:ph type="body" sz="quarter" idx="29" hasCustomPrompt="1"/>
          </p:nvPr>
        </p:nvSpPr>
        <p:spPr>
          <a:xfrm>
            <a:off x="353606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5" name="Text Placeholder 10">
            <a:extLst>
              <a:ext uri="{FF2B5EF4-FFF2-40B4-BE49-F238E27FC236}">
                <a16:creationId xmlns:a16="http://schemas.microsoft.com/office/drawing/2014/main" id="{A1B05A3F-5647-4FA8-AAB1-0438B6F6DD11}"/>
              </a:ext>
            </a:extLst>
          </p:cNvPr>
          <p:cNvSpPr>
            <a:spLocks noGrp="1"/>
          </p:cNvSpPr>
          <p:nvPr>
            <p:ph type="body" sz="quarter" idx="30" hasCustomPrompt="1"/>
          </p:nvPr>
        </p:nvSpPr>
        <p:spPr>
          <a:xfrm>
            <a:off x="353606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6" name="Text Placeholder 10">
            <a:extLst>
              <a:ext uri="{FF2B5EF4-FFF2-40B4-BE49-F238E27FC236}">
                <a16:creationId xmlns:a16="http://schemas.microsoft.com/office/drawing/2014/main" id="{67059F7A-88D8-4E2F-A6F4-6CF5F194D54E}"/>
              </a:ext>
            </a:extLst>
          </p:cNvPr>
          <p:cNvSpPr>
            <a:spLocks noGrp="1"/>
          </p:cNvSpPr>
          <p:nvPr>
            <p:ph type="body" sz="quarter" idx="31" hasCustomPrompt="1"/>
          </p:nvPr>
        </p:nvSpPr>
        <p:spPr>
          <a:xfrm>
            <a:off x="6211909"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7" name="Text Placeholder 10">
            <a:extLst>
              <a:ext uri="{FF2B5EF4-FFF2-40B4-BE49-F238E27FC236}">
                <a16:creationId xmlns:a16="http://schemas.microsoft.com/office/drawing/2014/main" id="{CB25228C-31FC-4E25-80B1-8FAD0909BE75}"/>
              </a:ext>
            </a:extLst>
          </p:cNvPr>
          <p:cNvSpPr>
            <a:spLocks noGrp="1"/>
          </p:cNvSpPr>
          <p:nvPr>
            <p:ph type="body" sz="quarter" idx="32" hasCustomPrompt="1"/>
          </p:nvPr>
        </p:nvSpPr>
        <p:spPr>
          <a:xfrm>
            <a:off x="6211909"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38" name="Text Placeholder 10">
            <a:extLst>
              <a:ext uri="{FF2B5EF4-FFF2-40B4-BE49-F238E27FC236}">
                <a16:creationId xmlns:a16="http://schemas.microsoft.com/office/drawing/2014/main" id="{E3BCA350-B685-4ADC-9FC8-231807297673}"/>
              </a:ext>
            </a:extLst>
          </p:cNvPr>
          <p:cNvSpPr>
            <a:spLocks noGrp="1"/>
          </p:cNvSpPr>
          <p:nvPr>
            <p:ph type="body" sz="quarter" idx="33" hasCustomPrompt="1"/>
          </p:nvPr>
        </p:nvSpPr>
        <p:spPr>
          <a:xfrm>
            <a:off x="8904516" y="5154557"/>
            <a:ext cx="2449286" cy="1003155"/>
          </a:xfrm>
          <a:prstGeom prst="rect">
            <a:avLst/>
          </a:prstGeom>
        </p:spPr>
        <p:txBody>
          <a:bodyPr anchor="t">
            <a:noAutofit/>
          </a:bodyPr>
          <a:lstStyle>
            <a:lvl1pPr marL="0" indent="0" algn="ctr">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39" name="Text Placeholder 10">
            <a:extLst>
              <a:ext uri="{FF2B5EF4-FFF2-40B4-BE49-F238E27FC236}">
                <a16:creationId xmlns:a16="http://schemas.microsoft.com/office/drawing/2014/main" id="{F75319BC-EF3B-4B55-9663-E04ED5DBC88C}"/>
              </a:ext>
            </a:extLst>
          </p:cNvPr>
          <p:cNvSpPr>
            <a:spLocks noGrp="1"/>
          </p:cNvSpPr>
          <p:nvPr>
            <p:ph type="body" sz="quarter" idx="34" hasCustomPrompt="1"/>
          </p:nvPr>
        </p:nvSpPr>
        <p:spPr>
          <a:xfrm>
            <a:off x="8904516" y="4525420"/>
            <a:ext cx="2449286" cy="639192"/>
          </a:xfrm>
          <a:prstGeom prst="rect">
            <a:avLst/>
          </a:prstGeom>
        </p:spPr>
        <p:txBody>
          <a:bodyPr anchor="b">
            <a:noAutofit/>
          </a:bodyPr>
          <a:lstStyle>
            <a:lvl1pPr marL="0" indent="0" algn="ctr">
              <a:lnSpc>
                <a:spcPct val="100000"/>
              </a:lnSpc>
              <a:spcBef>
                <a:spcPts val="0"/>
              </a:spcBef>
              <a:buNone/>
              <a:defRPr sz="1600" cap="all" spc="100" baseline="0">
                <a:solidFill>
                  <a:schemeClr val="accent1"/>
                </a:solidFill>
                <a:latin typeface="+mj-lt"/>
              </a:defRPr>
            </a:lvl1pPr>
          </a:lstStyle>
          <a:p>
            <a:pPr lvl="0"/>
            <a:r>
              <a:rPr lang="en-US"/>
              <a:t>Click to add subtitle</a:t>
            </a:r>
          </a:p>
        </p:txBody>
      </p:sp>
      <p:sp>
        <p:nvSpPr>
          <p:cNvPr id="19" name="Title 1">
            <a:extLst>
              <a:ext uri="{FF2B5EF4-FFF2-40B4-BE49-F238E27FC236}">
                <a16:creationId xmlns:a16="http://schemas.microsoft.com/office/drawing/2014/main" id="{FE10C144-C9A1-43BD-9C8A-183A065E24FD}"/>
              </a:ext>
            </a:extLst>
          </p:cNvPr>
          <p:cNvSpPr>
            <a:spLocks noGrp="1"/>
          </p:cNvSpPr>
          <p:nvPr>
            <p:ph type="title" hasCustomPrompt="1"/>
          </p:nvPr>
        </p:nvSpPr>
        <p:spPr>
          <a:xfrm>
            <a:off x="5827694" y="658420"/>
            <a:ext cx="347273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178602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96E7A44-0539-4C8E-ABEB-E56B131C44E7}"/>
              </a:ext>
              <a:ext uri="{C183D7F6-B498-43B3-948B-1728B52AA6E4}">
                <adec:decorative xmlns:adec="http://schemas.microsoft.com/office/drawing/2017/decorative" val="1"/>
              </a:ext>
            </a:extLst>
          </p:cNvPr>
          <p:cNvSpPr/>
          <p:nvPr userDrawn="1"/>
        </p:nvSpPr>
        <p:spPr>
          <a:xfrm>
            <a:off x="6029326" y="2152651"/>
            <a:ext cx="6162674" cy="29098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Picture Placeholder 10">
            <a:extLst>
              <a:ext uri="{FF2B5EF4-FFF2-40B4-BE49-F238E27FC236}">
                <a16:creationId xmlns:a16="http://schemas.microsoft.com/office/drawing/2014/main" id="{200CB7D0-0851-45AD-932F-0A0BD59CCB01}"/>
              </a:ext>
            </a:extLst>
          </p:cNvPr>
          <p:cNvSpPr>
            <a:spLocks noGrp="1"/>
          </p:cNvSpPr>
          <p:nvPr>
            <p:ph type="pic" sz="quarter" idx="13" hasCustomPrompt="1"/>
          </p:nvPr>
        </p:nvSpPr>
        <p:spPr>
          <a:xfrm>
            <a:off x="1" y="466726"/>
            <a:ext cx="6848474" cy="6391274"/>
          </a:xfrm>
          <a:custGeom>
            <a:avLst/>
            <a:gdLst>
              <a:gd name="connsiteX0" fmla="*/ 0 w 6848474"/>
              <a:gd name="connsiteY0" fmla="*/ 0 h 6391274"/>
              <a:gd name="connsiteX1" fmla="*/ 6848474 w 6848474"/>
              <a:gd name="connsiteY1" fmla="*/ 0 h 6391274"/>
              <a:gd name="connsiteX2" fmla="*/ 6848474 w 6848474"/>
              <a:gd name="connsiteY2" fmla="*/ 1685925 h 6391274"/>
              <a:gd name="connsiteX3" fmla="*/ 6029325 w 6848474"/>
              <a:gd name="connsiteY3" fmla="*/ 1685925 h 6391274"/>
              <a:gd name="connsiteX4" fmla="*/ 6029325 w 6848474"/>
              <a:gd name="connsiteY4" fmla="*/ 4595813 h 6391274"/>
              <a:gd name="connsiteX5" fmla="*/ 6848474 w 6848474"/>
              <a:gd name="connsiteY5" fmla="*/ 4595813 h 6391274"/>
              <a:gd name="connsiteX6" fmla="*/ 6848474 w 6848474"/>
              <a:gd name="connsiteY6" fmla="*/ 6391274 h 6391274"/>
              <a:gd name="connsiteX7" fmla="*/ 0 w 6848474"/>
              <a:gd name="connsiteY7" fmla="*/ 6391274 h 6391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48474" h="6391274">
                <a:moveTo>
                  <a:pt x="0" y="0"/>
                </a:moveTo>
                <a:lnTo>
                  <a:pt x="6848474" y="0"/>
                </a:lnTo>
                <a:lnTo>
                  <a:pt x="6848474" y="1685925"/>
                </a:lnTo>
                <a:lnTo>
                  <a:pt x="6029325" y="1685925"/>
                </a:lnTo>
                <a:lnTo>
                  <a:pt x="6029325" y="4595813"/>
                </a:lnTo>
                <a:lnTo>
                  <a:pt x="6848474" y="4595813"/>
                </a:lnTo>
                <a:lnTo>
                  <a:pt x="6848474" y="6391274"/>
                </a:lnTo>
                <a:lnTo>
                  <a:pt x="0" y="6391274"/>
                </a:lnTo>
                <a:close/>
              </a:path>
            </a:pathLst>
          </a:custGeom>
        </p:spPr>
        <p:txBody>
          <a:bodyPr wrap="square">
            <a:noAutofit/>
          </a:bodyPr>
          <a:lstStyle>
            <a:lvl1pPr marL="0" indent="0" algn="ctr">
              <a:buNone/>
              <a:defRPr/>
            </a:lvl1pPr>
          </a:lstStyle>
          <a:p>
            <a:r>
              <a:rPr lang="en-US" dirty="0"/>
              <a:t>Click to add photo</a:t>
            </a:r>
          </a:p>
        </p:txBody>
      </p:sp>
      <p:sp>
        <p:nvSpPr>
          <p:cNvPr id="4" name="Date Placeholder 3">
            <a:extLst>
              <a:ext uri="{FF2B5EF4-FFF2-40B4-BE49-F238E27FC236}">
                <a16:creationId xmlns:a16="http://schemas.microsoft.com/office/drawing/2014/main" id="{BE0C0B0C-9F99-4C31-993B-EB072ABAD206}"/>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5" name="Footer Placeholder 4">
            <a:extLst>
              <a:ext uri="{FF2B5EF4-FFF2-40B4-BE49-F238E27FC236}">
                <a16:creationId xmlns:a16="http://schemas.microsoft.com/office/drawing/2014/main" id="{B632CDF4-F0E3-4D07-89C6-5ABCCDDD8726}"/>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6" name="Slide Number Placeholder 5">
            <a:extLst>
              <a:ext uri="{FF2B5EF4-FFF2-40B4-BE49-F238E27FC236}">
                <a16:creationId xmlns:a16="http://schemas.microsoft.com/office/drawing/2014/main" id="{645BDA5F-715E-4514-9476-437B3EB01335}"/>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9" name="Text Placeholder 8">
            <a:extLst>
              <a:ext uri="{FF2B5EF4-FFF2-40B4-BE49-F238E27FC236}">
                <a16:creationId xmlns:a16="http://schemas.microsoft.com/office/drawing/2014/main" id="{A9D38E0F-D52F-4777-9D68-D30CB3B8C8ED}"/>
              </a:ext>
            </a:extLst>
          </p:cNvPr>
          <p:cNvSpPr>
            <a:spLocks noGrp="1"/>
          </p:cNvSpPr>
          <p:nvPr>
            <p:ph type="body" sz="quarter" idx="14" hasCustomPrompt="1"/>
          </p:nvPr>
        </p:nvSpPr>
        <p:spPr>
          <a:xfrm>
            <a:off x="6524625" y="2624137"/>
            <a:ext cx="5172075" cy="2033588"/>
          </a:xfrm>
        </p:spPr>
        <p:txBody>
          <a:bodyPr>
            <a:noAutofit/>
          </a:bodyPr>
          <a:lstStyle>
            <a:lvl1pPr marL="0" indent="0">
              <a:lnSpc>
                <a:spcPct val="125000"/>
              </a:lnSpc>
              <a:spcBef>
                <a:spcPts val="0"/>
              </a:spcBef>
              <a:buNone/>
              <a:defRPr sz="1600" spc="100" baseline="0">
                <a:solidFill>
                  <a:schemeClr val="bg1"/>
                </a:solidFill>
              </a:defRPr>
            </a:lvl1pPr>
          </a:lstStyle>
          <a:p>
            <a:pPr lvl="0"/>
            <a:r>
              <a:rPr lang="en-US" dirty="0"/>
              <a:t>Click to add text</a:t>
            </a:r>
          </a:p>
        </p:txBody>
      </p:sp>
      <p:sp>
        <p:nvSpPr>
          <p:cNvPr id="13" name="Title 1">
            <a:extLst>
              <a:ext uri="{FF2B5EF4-FFF2-40B4-BE49-F238E27FC236}">
                <a16:creationId xmlns:a16="http://schemas.microsoft.com/office/drawing/2014/main" id="{1E083E92-8775-41F5-A992-0786A4081385}"/>
              </a:ext>
            </a:extLst>
          </p:cNvPr>
          <p:cNvSpPr>
            <a:spLocks noGrp="1"/>
          </p:cNvSpPr>
          <p:nvPr>
            <p:ph type="title" hasCustomPrompt="1"/>
          </p:nvPr>
        </p:nvSpPr>
        <p:spPr>
          <a:xfrm>
            <a:off x="7692272" y="671808"/>
            <a:ext cx="3661528" cy="639192"/>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3276292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502A0C2-BC21-4E10-B50C-353B8CBD72F0}"/>
              </a:ext>
              <a:ext uri="{C183D7F6-B498-43B3-948B-1728B52AA6E4}">
                <adec:decorative xmlns:adec="http://schemas.microsoft.com/office/drawing/2017/decorative" val="1"/>
              </a:ext>
            </a:extLst>
          </p:cNvPr>
          <p:cNvSpPr/>
          <p:nvPr userDrawn="1"/>
        </p:nvSpPr>
        <p:spPr>
          <a:xfrm>
            <a:off x="514985" y="1057275"/>
            <a:ext cx="6015990" cy="345757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Picture Placeholder 8">
            <a:extLst>
              <a:ext uri="{FF2B5EF4-FFF2-40B4-BE49-F238E27FC236}">
                <a16:creationId xmlns:a16="http://schemas.microsoft.com/office/drawing/2014/main" id="{7B548780-9B3B-47BB-AA7B-928FA50A6A04}"/>
              </a:ext>
            </a:extLst>
          </p:cNvPr>
          <p:cNvSpPr>
            <a:spLocks noGrp="1"/>
          </p:cNvSpPr>
          <p:nvPr>
            <p:ph type="pic" sz="quarter" idx="13" hasCustomPrompt="1"/>
          </p:nvPr>
        </p:nvSpPr>
        <p:spPr>
          <a:xfrm>
            <a:off x="0" y="1057275"/>
            <a:ext cx="12191999" cy="5295900"/>
          </a:xfrm>
          <a:custGeom>
            <a:avLst/>
            <a:gdLst>
              <a:gd name="connsiteX0" fmla="*/ 0 w 12191999"/>
              <a:gd name="connsiteY0" fmla="*/ 0 h 5295900"/>
              <a:gd name="connsiteX1" fmla="*/ 514985 w 12191999"/>
              <a:gd name="connsiteY1" fmla="*/ 0 h 5295900"/>
              <a:gd name="connsiteX2" fmla="*/ 514985 w 12191999"/>
              <a:gd name="connsiteY2" fmla="*/ 3457576 h 5295900"/>
              <a:gd name="connsiteX3" fmla="*/ 6530975 w 12191999"/>
              <a:gd name="connsiteY3" fmla="*/ 3457576 h 5295900"/>
              <a:gd name="connsiteX4" fmla="*/ 6530975 w 12191999"/>
              <a:gd name="connsiteY4" fmla="*/ 0 h 5295900"/>
              <a:gd name="connsiteX5" fmla="*/ 12191999 w 12191999"/>
              <a:gd name="connsiteY5" fmla="*/ 0 h 5295900"/>
              <a:gd name="connsiteX6" fmla="*/ 12191999 w 12191999"/>
              <a:gd name="connsiteY6" fmla="*/ 5295900 h 5295900"/>
              <a:gd name="connsiteX7" fmla="*/ 0 w 12191999"/>
              <a:gd name="connsiteY7" fmla="*/ 5295900 h 529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5295900">
                <a:moveTo>
                  <a:pt x="0" y="0"/>
                </a:moveTo>
                <a:lnTo>
                  <a:pt x="514985" y="0"/>
                </a:lnTo>
                <a:lnTo>
                  <a:pt x="514985" y="3457576"/>
                </a:lnTo>
                <a:lnTo>
                  <a:pt x="6530975" y="3457576"/>
                </a:lnTo>
                <a:lnTo>
                  <a:pt x="6530975" y="0"/>
                </a:lnTo>
                <a:lnTo>
                  <a:pt x="12191999" y="0"/>
                </a:lnTo>
                <a:lnTo>
                  <a:pt x="12191999" y="5295900"/>
                </a:lnTo>
                <a:lnTo>
                  <a:pt x="0" y="5295900"/>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AB2958E2-130A-401C-B53D-DCC769627964}"/>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E7178FE4-D7D1-40CE-9190-C68702FEDCDB}"/>
              </a:ext>
            </a:extLst>
          </p:cNvPr>
          <p:cNvSpPr>
            <a:spLocks noGrp="1"/>
          </p:cNvSpPr>
          <p:nvPr>
            <p:ph type="ftr" sz="quarter" idx="11"/>
          </p:nvPr>
        </p:nvSpPr>
        <p:spPr/>
        <p:txBody>
          <a:bodyPr>
            <a:noAutofit/>
          </a:bodyPr>
          <a:lstStyle/>
          <a:p>
            <a:r>
              <a:rPr lang="en-US" dirty="0"/>
              <a:t>PITCH DECK</a:t>
            </a:r>
          </a:p>
        </p:txBody>
      </p:sp>
      <p:sp>
        <p:nvSpPr>
          <p:cNvPr id="5" name="Slide Number Placeholder 4">
            <a:extLst>
              <a:ext uri="{FF2B5EF4-FFF2-40B4-BE49-F238E27FC236}">
                <a16:creationId xmlns:a16="http://schemas.microsoft.com/office/drawing/2014/main" id="{F4AC4996-95A4-4EC0-BF6E-7C2FACB7C895}"/>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7" name="Text Placeholder 10">
            <a:extLst>
              <a:ext uri="{FF2B5EF4-FFF2-40B4-BE49-F238E27FC236}">
                <a16:creationId xmlns:a16="http://schemas.microsoft.com/office/drawing/2014/main" id="{6332CD16-89CC-43FA-B7BF-06786B464846}"/>
              </a:ext>
            </a:extLst>
          </p:cNvPr>
          <p:cNvSpPr>
            <a:spLocks noGrp="1"/>
          </p:cNvSpPr>
          <p:nvPr>
            <p:ph type="body" sz="quarter" idx="16" hasCustomPrompt="1"/>
          </p:nvPr>
        </p:nvSpPr>
        <p:spPr>
          <a:xfrm>
            <a:off x="926354" y="1547271"/>
            <a:ext cx="5172932" cy="2581276"/>
          </a:xfrm>
          <a:prstGeom prst="rect">
            <a:avLst/>
          </a:prstGeom>
        </p:spPr>
        <p:txBody>
          <a:bodyPr anchor="t">
            <a:noAutofit/>
          </a:bodyPr>
          <a:lstStyle>
            <a:lvl1pPr marL="0" indent="0" algn="l">
              <a:lnSpc>
                <a:spcPct val="125000"/>
              </a:lnSpc>
              <a:spcBef>
                <a:spcPts val="0"/>
              </a:spcBef>
              <a:buNone/>
              <a:defRPr sz="1600" cap="none" spc="100" baseline="0">
                <a:solidFill>
                  <a:schemeClr val="accent1"/>
                </a:solidFill>
                <a:latin typeface="+mn-lt"/>
              </a:defRPr>
            </a:lvl1pPr>
          </a:lstStyle>
          <a:p>
            <a:pPr lvl="0"/>
            <a:r>
              <a:rPr lang="en-US"/>
              <a:t>Click to add text</a:t>
            </a:r>
          </a:p>
        </p:txBody>
      </p:sp>
      <p:sp>
        <p:nvSpPr>
          <p:cNvPr id="12" name="Title 1">
            <a:extLst>
              <a:ext uri="{FF2B5EF4-FFF2-40B4-BE49-F238E27FC236}">
                <a16:creationId xmlns:a16="http://schemas.microsoft.com/office/drawing/2014/main" id="{127734DB-D9FF-4945-91EF-DB146D8348E3}"/>
              </a:ext>
            </a:extLst>
          </p:cNvPr>
          <p:cNvSpPr>
            <a:spLocks noGrp="1"/>
          </p:cNvSpPr>
          <p:nvPr>
            <p:ph type="title" hasCustomPrompt="1"/>
          </p:nvPr>
        </p:nvSpPr>
        <p:spPr>
          <a:xfrm>
            <a:off x="3082250" y="762308"/>
            <a:ext cx="5783657" cy="665965"/>
          </a:xfrm>
        </p:spPr>
        <p:txBody>
          <a:bodyPr/>
          <a:lstStyle>
            <a:lvl1pPr algn="l">
              <a:defRPr/>
            </a:lvl1pPr>
          </a:lstStyle>
          <a:p>
            <a:r>
              <a:rPr lang="en-US" dirty="0"/>
              <a:t>Click to add title</a:t>
            </a:r>
          </a:p>
        </p:txBody>
      </p:sp>
    </p:spTree>
    <p:extLst>
      <p:ext uri="{BB962C8B-B14F-4D97-AF65-F5344CB8AC3E}">
        <p14:creationId xmlns:p14="http://schemas.microsoft.com/office/powerpoint/2010/main" val="17969904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FB6A2A-F24A-4E64-A207-404C8CC76697}"/>
              </a:ext>
              <a:ext uri="{C183D7F6-B498-43B3-948B-1728B52AA6E4}">
                <adec:decorative xmlns:adec="http://schemas.microsoft.com/office/drawing/2017/decorative" val="1"/>
              </a:ext>
            </a:extLst>
          </p:cNvPr>
          <p:cNvSpPr/>
          <p:nvPr userDrawn="1"/>
        </p:nvSpPr>
        <p:spPr>
          <a:xfrm>
            <a:off x="8610600" y="2132410"/>
            <a:ext cx="3581400" cy="23169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 name="Date Placeholder 2">
            <a:extLst>
              <a:ext uri="{FF2B5EF4-FFF2-40B4-BE49-F238E27FC236}">
                <a16:creationId xmlns:a16="http://schemas.microsoft.com/office/drawing/2014/main" id="{129E19EA-E986-4004-8C5B-712009E7877E}"/>
              </a:ext>
            </a:extLst>
          </p:cNvPr>
          <p:cNvSpPr>
            <a:spLocks noGrp="1"/>
          </p:cNvSpPr>
          <p:nvPr>
            <p:ph type="dt" sz="half" idx="10"/>
          </p:nvPr>
        </p:nvSpPr>
        <p:spPr/>
        <p:txBody>
          <a:bodyPr>
            <a:noAutofit/>
          </a:bodyPr>
          <a:lstStyle/>
          <a:p>
            <a:r>
              <a:rPr lang="en-US" dirty="0"/>
              <a:t>8/03/20XX</a:t>
            </a:r>
          </a:p>
        </p:txBody>
      </p:sp>
      <p:sp>
        <p:nvSpPr>
          <p:cNvPr id="4" name="Footer Placeholder 3">
            <a:extLst>
              <a:ext uri="{FF2B5EF4-FFF2-40B4-BE49-F238E27FC236}">
                <a16:creationId xmlns:a16="http://schemas.microsoft.com/office/drawing/2014/main" id="{13512B16-8A8E-4099-ACE3-946220C6323F}"/>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77D8AF2A-C932-41B3-957E-9888020CD9C9}"/>
              </a:ext>
            </a:extLst>
          </p:cNvPr>
          <p:cNvSpPr>
            <a:spLocks noGrp="1"/>
          </p:cNvSpPr>
          <p:nvPr>
            <p:ph type="sldNum" sz="quarter" idx="12"/>
          </p:nvPr>
        </p:nvSpPr>
        <p:spPr/>
        <p:txBody>
          <a:bodyPr>
            <a:noAutofit/>
          </a:bodyPr>
          <a:lstStyle/>
          <a:p>
            <a:fld id="{BF860B6F-2FE3-4DE6-9496-980E987E7466}" type="slidenum">
              <a:rPr lang="en-US" smtClean="0"/>
              <a:pPr/>
              <a:t>‹#›</a:t>
            </a:fld>
            <a:endParaRPr lang="en-US" dirty="0"/>
          </a:p>
        </p:txBody>
      </p:sp>
      <p:sp>
        <p:nvSpPr>
          <p:cNvPr id="9" name="Picture Placeholder 8">
            <a:extLst>
              <a:ext uri="{FF2B5EF4-FFF2-40B4-BE49-F238E27FC236}">
                <a16:creationId xmlns:a16="http://schemas.microsoft.com/office/drawing/2014/main" id="{47D0C286-3FF6-4839-AE38-6F404BF05601}"/>
              </a:ext>
            </a:extLst>
          </p:cNvPr>
          <p:cNvSpPr>
            <a:spLocks noGrp="1"/>
          </p:cNvSpPr>
          <p:nvPr>
            <p:ph type="pic" sz="quarter" idx="13" hasCustomPrompt="1"/>
          </p:nvPr>
        </p:nvSpPr>
        <p:spPr>
          <a:xfrm flipH="1">
            <a:off x="1809750" y="466725"/>
            <a:ext cx="7834312" cy="5924550"/>
          </a:xfrm>
          <a:custGeom>
            <a:avLst/>
            <a:gdLst>
              <a:gd name="connsiteX0" fmla="*/ 7834312 w 7834312"/>
              <a:gd name="connsiteY0" fmla="*/ 0 h 5924550"/>
              <a:gd name="connsiteX1" fmla="*/ 0 w 7834312"/>
              <a:gd name="connsiteY1" fmla="*/ 0 h 5924550"/>
              <a:gd name="connsiteX2" fmla="*/ 0 w 7834312"/>
              <a:gd name="connsiteY2" fmla="*/ 1665685 h 5924550"/>
              <a:gd name="connsiteX3" fmla="*/ 1033462 w 7834312"/>
              <a:gd name="connsiteY3" fmla="*/ 1665685 h 5924550"/>
              <a:gd name="connsiteX4" fmla="*/ 1033462 w 7834312"/>
              <a:gd name="connsiteY4" fmla="*/ 3982640 h 5924550"/>
              <a:gd name="connsiteX5" fmla="*/ 0 w 7834312"/>
              <a:gd name="connsiteY5" fmla="*/ 3982640 h 5924550"/>
              <a:gd name="connsiteX6" fmla="*/ 0 w 7834312"/>
              <a:gd name="connsiteY6" fmla="*/ 5924550 h 5924550"/>
              <a:gd name="connsiteX7" fmla="*/ 7834312 w 7834312"/>
              <a:gd name="connsiteY7" fmla="*/ 5924550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34312" h="5924550">
                <a:moveTo>
                  <a:pt x="7834312" y="0"/>
                </a:moveTo>
                <a:lnTo>
                  <a:pt x="0" y="0"/>
                </a:lnTo>
                <a:lnTo>
                  <a:pt x="0" y="1665685"/>
                </a:lnTo>
                <a:lnTo>
                  <a:pt x="1033462" y="1665685"/>
                </a:lnTo>
                <a:lnTo>
                  <a:pt x="1033462" y="3982640"/>
                </a:lnTo>
                <a:lnTo>
                  <a:pt x="0" y="3982640"/>
                </a:lnTo>
                <a:lnTo>
                  <a:pt x="0" y="5924550"/>
                </a:lnTo>
                <a:lnTo>
                  <a:pt x="7834312" y="5924550"/>
                </a:lnTo>
                <a:close/>
              </a:path>
            </a:pathLst>
          </a:custGeom>
        </p:spPr>
        <p:txBody>
          <a:bodyPr wrap="square">
            <a:noAutofit/>
          </a:bodyPr>
          <a:lstStyle>
            <a:lvl1pPr marL="0" indent="0" algn="ctr">
              <a:buNone/>
              <a:defRPr/>
            </a:lvl1pPr>
          </a:lstStyle>
          <a:p>
            <a:r>
              <a:rPr lang="en-US" dirty="0"/>
              <a:t>Click to add photo</a:t>
            </a:r>
          </a:p>
        </p:txBody>
      </p:sp>
      <p:sp>
        <p:nvSpPr>
          <p:cNvPr id="17" name="Text Placeholder 10">
            <a:extLst>
              <a:ext uri="{FF2B5EF4-FFF2-40B4-BE49-F238E27FC236}">
                <a16:creationId xmlns:a16="http://schemas.microsoft.com/office/drawing/2014/main" id="{88038514-112A-4AE2-BA52-286C38492F8D}"/>
              </a:ext>
            </a:extLst>
          </p:cNvPr>
          <p:cNvSpPr>
            <a:spLocks noGrp="1"/>
          </p:cNvSpPr>
          <p:nvPr>
            <p:ph type="body" sz="quarter" idx="16" hasCustomPrompt="1"/>
          </p:nvPr>
        </p:nvSpPr>
        <p:spPr>
          <a:xfrm>
            <a:off x="9210675" y="2579352"/>
            <a:ext cx="2381250" cy="1423068"/>
          </a:xfrm>
          <a:prstGeom prst="rect">
            <a:avLst/>
          </a:prstGeom>
        </p:spPr>
        <p:txBody>
          <a:bodyPr anchor="t">
            <a:noAutofit/>
          </a:bodyPr>
          <a:lstStyle>
            <a:lvl1pPr marL="0" indent="0" algn="l">
              <a:lnSpc>
                <a:spcPct val="125000"/>
              </a:lnSpc>
              <a:spcBef>
                <a:spcPts val="0"/>
              </a:spcBef>
              <a:buNone/>
              <a:defRPr sz="1600" cap="none" spc="100" baseline="0">
                <a:solidFill>
                  <a:schemeClr val="accent6"/>
                </a:solidFill>
                <a:latin typeface="+mn-lt"/>
              </a:defRPr>
            </a:lvl1pPr>
          </a:lstStyle>
          <a:p>
            <a:pPr lvl="0"/>
            <a:r>
              <a:rPr lang="en-US"/>
              <a:t>Click to add text</a:t>
            </a:r>
          </a:p>
        </p:txBody>
      </p:sp>
      <p:sp>
        <p:nvSpPr>
          <p:cNvPr id="11" name="Title 1">
            <a:extLst>
              <a:ext uri="{FF2B5EF4-FFF2-40B4-BE49-F238E27FC236}">
                <a16:creationId xmlns:a16="http://schemas.microsoft.com/office/drawing/2014/main" id="{9C27393D-ACFC-4AC9-93A3-FE24F0D12E57}"/>
              </a:ext>
            </a:extLst>
          </p:cNvPr>
          <p:cNvSpPr>
            <a:spLocks noGrp="1"/>
          </p:cNvSpPr>
          <p:nvPr>
            <p:ph type="title" hasCustomPrompt="1"/>
          </p:nvPr>
        </p:nvSpPr>
        <p:spPr>
          <a:xfrm rot="16200000">
            <a:off x="-1129259" y="3009387"/>
            <a:ext cx="4138612" cy="562995"/>
          </a:xfrm>
        </p:spPr>
        <p:txBody>
          <a:bodyPr/>
          <a:lstStyle>
            <a:lvl1pPr algn="ctr">
              <a:defRPr/>
            </a:lvl1pPr>
          </a:lstStyle>
          <a:p>
            <a:r>
              <a:rPr lang="en-US" dirty="0"/>
              <a:t>Click to add title</a:t>
            </a:r>
          </a:p>
        </p:txBody>
      </p:sp>
    </p:spTree>
    <p:extLst>
      <p:ext uri="{BB962C8B-B14F-4D97-AF65-F5344CB8AC3E}">
        <p14:creationId xmlns:p14="http://schemas.microsoft.com/office/powerpoint/2010/main" val="10163496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11/19/2024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9688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5760CB-267C-4B96-8D93-EA775230543A}"/>
              </a:ext>
            </a:extLst>
          </p:cNvPr>
          <p:cNvSpPr>
            <a:spLocks noGrp="1"/>
          </p:cNvSpPr>
          <p:nvPr>
            <p:ph type="dt" sz="half" idx="10"/>
          </p:nvPr>
        </p:nvSpPr>
        <p:spPr/>
        <p:txBody>
          <a:bodyPr>
            <a:noAutofit/>
          </a:bodyPr>
          <a:lstStyle/>
          <a:p>
            <a:r>
              <a:rPr lang="en-US" dirty="0"/>
              <a:t>8/03/20XX</a:t>
            </a:r>
          </a:p>
        </p:txBody>
      </p:sp>
      <p:sp>
        <p:nvSpPr>
          <p:cNvPr id="5" name="Footer Placeholder 4">
            <a:extLst>
              <a:ext uri="{FF2B5EF4-FFF2-40B4-BE49-F238E27FC236}">
                <a16:creationId xmlns:a16="http://schemas.microsoft.com/office/drawing/2014/main" id="{0D5F8915-ABFD-4CAE-AC61-1E1B2B1C6F04}"/>
              </a:ext>
            </a:extLst>
          </p:cNvPr>
          <p:cNvSpPr>
            <a:spLocks noGrp="1"/>
          </p:cNvSpPr>
          <p:nvPr>
            <p:ph type="ftr" sz="quarter" idx="11"/>
          </p:nvPr>
        </p:nvSpPr>
        <p:spPr/>
        <p:txBody>
          <a:bodyPr>
            <a:noAutofit/>
          </a:bodyPr>
          <a:lstStyle/>
          <a:p>
            <a:r>
              <a:rPr lang="en-US" dirty="0"/>
              <a:t>PITCH DECK</a:t>
            </a:r>
          </a:p>
        </p:txBody>
      </p:sp>
      <p:sp>
        <p:nvSpPr>
          <p:cNvPr id="6" name="Slide Number Placeholder 5">
            <a:extLst>
              <a:ext uri="{FF2B5EF4-FFF2-40B4-BE49-F238E27FC236}">
                <a16:creationId xmlns:a16="http://schemas.microsoft.com/office/drawing/2014/main" id="{27F7218A-692D-4EB0-817E-60AFD432FC8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9" name="Text Placeholder 10">
            <a:extLst>
              <a:ext uri="{FF2B5EF4-FFF2-40B4-BE49-F238E27FC236}">
                <a16:creationId xmlns:a16="http://schemas.microsoft.com/office/drawing/2014/main" id="{D5A4AB60-E1AB-4239-BFC7-C10A235B18E0}"/>
              </a:ext>
            </a:extLst>
          </p:cNvPr>
          <p:cNvSpPr>
            <a:spLocks noGrp="1"/>
          </p:cNvSpPr>
          <p:nvPr>
            <p:ph type="body" sz="quarter" idx="13" hasCustomPrompt="1"/>
          </p:nvPr>
        </p:nvSpPr>
        <p:spPr>
          <a:xfrm>
            <a:off x="838200" y="2700899"/>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0" name="Text Placeholder 10">
            <a:extLst>
              <a:ext uri="{FF2B5EF4-FFF2-40B4-BE49-F238E27FC236}">
                <a16:creationId xmlns:a16="http://schemas.microsoft.com/office/drawing/2014/main" id="{53300DCB-9114-4ADF-8664-EFDD2C7A6E6A}"/>
              </a:ext>
            </a:extLst>
          </p:cNvPr>
          <p:cNvSpPr>
            <a:spLocks noGrp="1"/>
          </p:cNvSpPr>
          <p:nvPr>
            <p:ph type="body" sz="quarter" idx="17" hasCustomPrompt="1"/>
          </p:nvPr>
        </p:nvSpPr>
        <p:spPr>
          <a:xfrm>
            <a:off x="838200" y="232139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6B69E913-93AE-4878-BA45-C2A83F5ACE30}"/>
              </a:ext>
            </a:extLst>
          </p:cNvPr>
          <p:cNvSpPr>
            <a:spLocks noGrp="1"/>
          </p:cNvSpPr>
          <p:nvPr>
            <p:ph type="body" sz="quarter" idx="22" hasCustomPrompt="1"/>
          </p:nvPr>
        </p:nvSpPr>
        <p:spPr>
          <a:xfrm>
            <a:off x="838200" y="4683183"/>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EF306DC8-5642-4A13-B67A-9BF5A74DB8BB}"/>
              </a:ext>
            </a:extLst>
          </p:cNvPr>
          <p:cNvSpPr>
            <a:spLocks noGrp="1"/>
          </p:cNvSpPr>
          <p:nvPr>
            <p:ph type="body" sz="quarter" idx="23" hasCustomPrompt="1"/>
          </p:nvPr>
        </p:nvSpPr>
        <p:spPr>
          <a:xfrm>
            <a:off x="838200" y="430367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CC0CA179-9852-4BA8-8E7D-8C5F43775EA9}"/>
              </a:ext>
            </a:extLst>
          </p:cNvPr>
          <p:cNvSpPr>
            <a:spLocks noGrp="1"/>
          </p:cNvSpPr>
          <p:nvPr>
            <p:ph type="body" sz="quarter" idx="24" hasCustomPrompt="1"/>
          </p:nvPr>
        </p:nvSpPr>
        <p:spPr>
          <a:xfrm>
            <a:off x="4465159"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651735A5-9931-4467-9BBD-D622219F38F6}"/>
              </a:ext>
            </a:extLst>
          </p:cNvPr>
          <p:cNvSpPr>
            <a:spLocks noGrp="1"/>
          </p:cNvSpPr>
          <p:nvPr>
            <p:ph type="body" sz="quarter" idx="25" hasCustomPrompt="1"/>
          </p:nvPr>
        </p:nvSpPr>
        <p:spPr>
          <a:xfrm>
            <a:off x="4465159"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75467CBB-A84A-4371-9C2F-3BD7181223E8}"/>
              </a:ext>
            </a:extLst>
          </p:cNvPr>
          <p:cNvSpPr>
            <a:spLocks noGrp="1"/>
          </p:cNvSpPr>
          <p:nvPr>
            <p:ph type="body" sz="quarter" idx="26" hasCustomPrompt="1"/>
          </p:nvPr>
        </p:nvSpPr>
        <p:spPr>
          <a:xfrm>
            <a:off x="4465159" y="4697520"/>
            <a:ext cx="3281555" cy="1067648"/>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5E96B9F0-428C-454F-A050-D0D8E8714281}"/>
              </a:ext>
            </a:extLst>
          </p:cNvPr>
          <p:cNvSpPr>
            <a:spLocks noGrp="1"/>
          </p:cNvSpPr>
          <p:nvPr>
            <p:ph type="body" sz="quarter" idx="27" hasCustomPrompt="1"/>
          </p:nvPr>
        </p:nvSpPr>
        <p:spPr>
          <a:xfrm>
            <a:off x="4465159" y="4318016"/>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7" name="Text Placeholder 10">
            <a:extLst>
              <a:ext uri="{FF2B5EF4-FFF2-40B4-BE49-F238E27FC236}">
                <a16:creationId xmlns:a16="http://schemas.microsoft.com/office/drawing/2014/main" id="{DBEB11F1-0872-4500-8CBB-63D9F6BBAF00}"/>
              </a:ext>
            </a:extLst>
          </p:cNvPr>
          <p:cNvSpPr>
            <a:spLocks noGrp="1"/>
          </p:cNvSpPr>
          <p:nvPr>
            <p:ph type="body" sz="quarter" idx="28" hasCustomPrompt="1"/>
          </p:nvPr>
        </p:nvSpPr>
        <p:spPr>
          <a:xfrm>
            <a:off x="8089832" y="2715236"/>
            <a:ext cx="3281555" cy="1472693"/>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8" name="Text Placeholder 10">
            <a:extLst>
              <a:ext uri="{FF2B5EF4-FFF2-40B4-BE49-F238E27FC236}">
                <a16:creationId xmlns:a16="http://schemas.microsoft.com/office/drawing/2014/main" id="{1D1E8BAA-941F-4D25-92A6-7E9A2C3664CD}"/>
              </a:ext>
            </a:extLst>
          </p:cNvPr>
          <p:cNvSpPr>
            <a:spLocks noGrp="1"/>
          </p:cNvSpPr>
          <p:nvPr>
            <p:ph type="body" sz="quarter" idx="29" hasCustomPrompt="1"/>
          </p:nvPr>
        </p:nvSpPr>
        <p:spPr>
          <a:xfrm>
            <a:off x="8089832" y="2335733"/>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9" name="Rectangle 18">
            <a:extLst>
              <a:ext uri="{FF2B5EF4-FFF2-40B4-BE49-F238E27FC236}">
                <a16:creationId xmlns:a16="http://schemas.microsoft.com/office/drawing/2014/main" id="{9A7E5E59-1A85-4D6C-9DFC-E288DD5ABE98}"/>
              </a:ext>
            </a:extLst>
          </p:cNvPr>
          <p:cNvSpPr/>
          <p:nvPr userDrawn="1"/>
        </p:nvSpPr>
        <p:spPr>
          <a:xfrm rot="5400000">
            <a:off x="9766385" y="-1006534"/>
            <a:ext cx="972645" cy="39242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E67B2D7D-08A6-4C69-B43C-2288E5BBDAEA}"/>
              </a:ext>
            </a:extLst>
          </p:cNvPr>
          <p:cNvSpPr>
            <a:spLocks noGrp="1"/>
          </p:cNvSpPr>
          <p:nvPr>
            <p:ph type="title" hasCustomPrompt="1"/>
          </p:nvPr>
        </p:nvSpPr>
        <p:spPr>
          <a:xfrm>
            <a:off x="2891574" y="658420"/>
            <a:ext cx="6408851" cy="665965"/>
          </a:xfrm>
        </p:spPr>
        <p:txBody>
          <a:bodyPr/>
          <a:lstStyle>
            <a:lvl1pPr algn="r">
              <a:defRPr/>
            </a:lvl1pPr>
          </a:lstStyle>
          <a:p>
            <a:r>
              <a:rPr lang="en-US" dirty="0"/>
              <a:t>Click to add title</a:t>
            </a:r>
          </a:p>
        </p:txBody>
      </p:sp>
    </p:spTree>
    <p:extLst>
      <p:ext uri="{BB962C8B-B14F-4D97-AF65-F5344CB8AC3E}">
        <p14:creationId xmlns:p14="http://schemas.microsoft.com/office/powerpoint/2010/main" val="2569177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DCFDE121-67A1-407B-A6E2-D5B255A4F712}"/>
              </a:ext>
            </a:extLst>
          </p:cNvPr>
          <p:cNvSpPr/>
          <p:nvPr userDrawn="1"/>
        </p:nvSpPr>
        <p:spPr>
          <a:xfrm>
            <a:off x="1282168" y="0"/>
            <a:ext cx="1855263" cy="4459951"/>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F45C2B05-C32D-4F66-8BDA-0F4824844CE9}"/>
              </a:ext>
            </a:extLst>
          </p:cNvPr>
          <p:cNvSpPr>
            <a:spLocks noGrp="1"/>
          </p:cNvSpPr>
          <p:nvPr>
            <p:ph type="title" hasCustomPrompt="1"/>
          </p:nvPr>
        </p:nvSpPr>
        <p:spPr>
          <a:xfrm rot="16200000">
            <a:off x="575672" y="4121035"/>
            <a:ext cx="3337712" cy="639195"/>
          </a:xfrm>
        </p:spPr>
        <p:txBody>
          <a:bodyPr/>
          <a:lstStyle>
            <a:lvl1pPr algn="r">
              <a:defRPr/>
            </a:lvl1pPr>
          </a:lstStyle>
          <a:p>
            <a:r>
              <a:rPr lang="en-US" dirty="0"/>
              <a:t>Click to add title</a:t>
            </a:r>
          </a:p>
        </p:txBody>
      </p:sp>
      <p:sp>
        <p:nvSpPr>
          <p:cNvPr id="4" name="Picture Placeholder 3">
            <a:extLst>
              <a:ext uri="{FF2B5EF4-FFF2-40B4-BE49-F238E27FC236}">
                <a16:creationId xmlns:a16="http://schemas.microsoft.com/office/drawing/2014/main" id="{67AE0851-B0C9-475B-8AD9-7C6A141FDDE0}"/>
              </a:ext>
            </a:extLst>
          </p:cNvPr>
          <p:cNvSpPr>
            <a:spLocks noGrp="1"/>
          </p:cNvSpPr>
          <p:nvPr>
            <p:ph type="pic" sz="quarter" idx="21"/>
          </p:nvPr>
        </p:nvSpPr>
        <p:spPr>
          <a:xfrm>
            <a:off x="4414645" y="758825"/>
            <a:ext cx="599148" cy="600075"/>
          </a:xfrm>
        </p:spPr>
        <p:txBody>
          <a:bodyPr anchor="ctr"/>
          <a:lstStyle>
            <a:lvl1pPr marL="0" indent="0" algn="ctr">
              <a:buNone/>
              <a:defRPr sz="1000"/>
            </a:lvl1pPr>
          </a:lstStyle>
          <a:p>
            <a:r>
              <a:rPr lang="en-US"/>
              <a:t>Click icon to add picture</a:t>
            </a:r>
            <a:endParaRPr lang="en-US" dirty="0"/>
          </a:p>
        </p:txBody>
      </p:sp>
      <p:sp>
        <p:nvSpPr>
          <p:cNvPr id="12" name="Text Placeholder 10">
            <a:extLst>
              <a:ext uri="{FF2B5EF4-FFF2-40B4-BE49-F238E27FC236}">
                <a16:creationId xmlns:a16="http://schemas.microsoft.com/office/drawing/2014/main" id="{32254E01-FD47-43F3-A74C-720A0EA4C249}"/>
              </a:ext>
            </a:extLst>
          </p:cNvPr>
          <p:cNvSpPr>
            <a:spLocks noGrp="1"/>
          </p:cNvSpPr>
          <p:nvPr>
            <p:ph type="body" sz="quarter" idx="17" hasCustomPrompt="1"/>
          </p:nvPr>
        </p:nvSpPr>
        <p:spPr>
          <a:xfrm>
            <a:off x="4414645" y="1388209"/>
            <a:ext cx="3281555"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8" name="Text Placeholder 10">
            <a:extLst>
              <a:ext uri="{FF2B5EF4-FFF2-40B4-BE49-F238E27FC236}">
                <a16:creationId xmlns:a16="http://schemas.microsoft.com/office/drawing/2014/main" id="{9B911B77-02F4-42D2-8639-A3F7EAFB71EC}"/>
              </a:ext>
            </a:extLst>
          </p:cNvPr>
          <p:cNvSpPr>
            <a:spLocks noGrp="1"/>
          </p:cNvSpPr>
          <p:nvPr>
            <p:ph type="body" sz="quarter" idx="13" hasCustomPrompt="1"/>
          </p:nvPr>
        </p:nvSpPr>
        <p:spPr>
          <a:xfrm>
            <a:off x="4414645" y="1767713"/>
            <a:ext cx="3281555"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2" name="Picture Placeholder 3">
            <a:extLst>
              <a:ext uri="{FF2B5EF4-FFF2-40B4-BE49-F238E27FC236}">
                <a16:creationId xmlns:a16="http://schemas.microsoft.com/office/drawing/2014/main" id="{0FBF118A-5599-4A55-9939-8075D74851A3}"/>
              </a:ext>
            </a:extLst>
          </p:cNvPr>
          <p:cNvSpPr>
            <a:spLocks noGrp="1"/>
          </p:cNvSpPr>
          <p:nvPr>
            <p:ph type="pic" sz="quarter" idx="22"/>
          </p:nvPr>
        </p:nvSpPr>
        <p:spPr>
          <a:xfrm>
            <a:off x="4414645" y="3251858"/>
            <a:ext cx="599148" cy="600075"/>
          </a:xfrm>
        </p:spPr>
        <p:txBody>
          <a:bodyPr anchor="ctr"/>
          <a:lstStyle>
            <a:lvl1pPr marL="0" indent="0" algn="ctr">
              <a:buNone/>
              <a:defRPr sz="1000"/>
            </a:lvl1pPr>
          </a:lstStyle>
          <a:p>
            <a:r>
              <a:rPr lang="en-US"/>
              <a:t>Click icon to add picture</a:t>
            </a:r>
            <a:endParaRPr lang="en-US" dirty="0"/>
          </a:p>
        </p:txBody>
      </p:sp>
      <p:sp>
        <p:nvSpPr>
          <p:cNvPr id="14" name="Text Placeholder 10">
            <a:extLst>
              <a:ext uri="{FF2B5EF4-FFF2-40B4-BE49-F238E27FC236}">
                <a16:creationId xmlns:a16="http://schemas.microsoft.com/office/drawing/2014/main" id="{066BB17E-99F0-43A3-99AA-F928695311F6}"/>
              </a:ext>
            </a:extLst>
          </p:cNvPr>
          <p:cNvSpPr>
            <a:spLocks noGrp="1"/>
          </p:cNvSpPr>
          <p:nvPr>
            <p:ph type="body" sz="quarter" idx="19" hasCustomPrompt="1"/>
          </p:nvPr>
        </p:nvSpPr>
        <p:spPr>
          <a:xfrm>
            <a:off x="4414645" y="3866925"/>
            <a:ext cx="3281555"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0" name="Text Placeholder 10">
            <a:extLst>
              <a:ext uri="{FF2B5EF4-FFF2-40B4-BE49-F238E27FC236}">
                <a16:creationId xmlns:a16="http://schemas.microsoft.com/office/drawing/2014/main" id="{934F74CA-3E2F-4F3A-BE25-F8D9572179A2}"/>
              </a:ext>
            </a:extLst>
          </p:cNvPr>
          <p:cNvSpPr>
            <a:spLocks noGrp="1"/>
          </p:cNvSpPr>
          <p:nvPr>
            <p:ph type="body" sz="quarter" idx="15" hasCustomPrompt="1"/>
          </p:nvPr>
        </p:nvSpPr>
        <p:spPr>
          <a:xfrm>
            <a:off x="4414645" y="4248925"/>
            <a:ext cx="3281555"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7" name="Picture Placeholder 3">
            <a:extLst>
              <a:ext uri="{FF2B5EF4-FFF2-40B4-BE49-F238E27FC236}">
                <a16:creationId xmlns:a16="http://schemas.microsoft.com/office/drawing/2014/main" id="{B5A383D6-9A09-46E4-8DD5-684C3B04E152}"/>
              </a:ext>
            </a:extLst>
          </p:cNvPr>
          <p:cNvSpPr>
            <a:spLocks noGrp="1"/>
          </p:cNvSpPr>
          <p:nvPr>
            <p:ph type="pic" sz="quarter" idx="24"/>
          </p:nvPr>
        </p:nvSpPr>
        <p:spPr>
          <a:xfrm>
            <a:off x="8077157" y="773142"/>
            <a:ext cx="599148" cy="600075"/>
          </a:xfrm>
        </p:spPr>
        <p:txBody>
          <a:bodyPr anchor="ctr"/>
          <a:lstStyle>
            <a:lvl1pPr marL="0" indent="0" algn="ctr">
              <a:buNone/>
              <a:defRPr sz="1000"/>
            </a:lvl1pPr>
          </a:lstStyle>
          <a:p>
            <a:r>
              <a:rPr lang="en-US"/>
              <a:t>Click icon to add picture</a:t>
            </a:r>
            <a:endParaRPr lang="en-US" dirty="0"/>
          </a:p>
        </p:txBody>
      </p:sp>
      <p:sp>
        <p:nvSpPr>
          <p:cNvPr id="13" name="Text Placeholder 10">
            <a:extLst>
              <a:ext uri="{FF2B5EF4-FFF2-40B4-BE49-F238E27FC236}">
                <a16:creationId xmlns:a16="http://schemas.microsoft.com/office/drawing/2014/main" id="{76D712C8-D0F1-407A-AAC4-D86C1FDDCDCF}"/>
              </a:ext>
            </a:extLst>
          </p:cNvPr>
          <p:cNvSpPr>
            <a:spLocks noGrp="1"/>
          </p:cNvSpPr>
          <p:nvPr>
            <p:ph type="body" sz="quarter" idx="18" hasCustomPrompt="1"/>
          </p:nvPr>
        </p:nvSpPr>
        <p:spPr>
          <a:xfrm>
            <a:off x="8072244" y="1388209"/>
            <a:ext cx="3281556" cy="426393"/>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9" name="Text Placeholder 10">
            <a:extLst>
              <a:ext uri="{FF2B5EF4-FFF2-40B4-BE49-F238E27FC236}">
                <a16:creationId xmlns:a16="http://schemas.microsoft.com/office/drawing/2014/main" id="{41C731A4-58E7-4726-BFC7-23260BCD624E}"/>
              </a:ext>
            </a:extLst>
          </p:cNvPr>
          <p:cNvSpPr>
            <a:spLocks noGrp="1"/>
          </p:cNvSpPr>
          <p:nvPr>
            <p:ph type="body" sz="quarter" idx="14" hasCustomPrompt="1"/>
          </p:nvPr>
        </p:nvSpPr>
        <p:spPr>
          <a:xfrm>
            <a:off x="8072244" y="1767713"/>
            <a:ext cx="3281556" cy="1125740"/>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6" name="Picture Placeholder 3">
            <a:extLst>
              <a:ext uri="{FF2B5EF4-FFF2-40B4-BE49-F238E27FC236}">
                <a16:creationId xmlns:a16="http://schemas.microsoft.com/office/drawing/2014/main" id="{533CF28F-2EF0-4DE6-AD35-043AAA87EEC1}"/>
              </a:ext>
            </a:extLst>
          </p:cNvPr>
          <p:cNvSpPr>
            <a:spLocks noGrp="1"/>
          </p:cNvSpPr>
          <p:nvPr>
            <p:ph type="pic" sz="quarter" idx="23"/>
          </p:nvPr>
        </p:nvSpPr>
        <p:spPr>
          <a:xfrm>
            <a:off x="8072244" y="3237794"/>
            <a:ext cx="599148" cy="600075"/>
          </a:xfrm>
        </p:spPr>
        <p:txBody>
          <a:bodyPr anchor="ctr"/>
          <a:lstStyle>
            <a:lvl1pPr marL="0" indent="0" algn="ctr">
              <a:buNone/>
              <a:defRPr sz="1000"/>
            </a:lvl1pPr>
          </a:lstStyle>
          <a:p>
            <a:r>
              <a:rPr lang="en-US"/>
              <a:t>Click icon to add picture</a:t>
            </a:r>
            <a:endParaRPr lang="en-US" dirty="0"/>
          </a:p>
        </p:txBody>
      </p:sp>
      <p:sp>
        <p:nvSpPr>
          <p:cNvPr id="15" name="Text Placeholder 10">
            <a:extLst>
              <a:ext uri="{FF2B5EF4-FFF2-40B4-BE49-F238E27FC236}">
                <a16:creationId xmlns:a16="http://schemas.microsoft.com/office/drawing/2014/main" id="{098ABB59-CA95-470C-A29D-627B16E69E8E}"/>
              </a:ext>
            </a:extLst>
          </p:cNvPr>
          <p:cNvSpPr>
            <a:spLocks noGrp="1"/>
          </p:cNvSpPr>
          <p:nvPr>
            <p:ph type="body" sz="quarter" idx="20" hasCustomPrompt="1"/>
          </p:nvPr>
        </p:nvSpPr>
        <p:spPr>
          <a:xfrm>
            <a:off x="8072244" y="3866925"/>
            <a:ext cx="3281556" cy="428891"/>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1" name="Text Placeholder 10">
            <a:extLst>
              <a:ext uri="{FF2B5EF4-FFF2-40B4-BE49-F238E27FC236}">
                <a16:creationId xmlns:a16="http://schemas.microsoft.com/office/drawing/2014/main" id="{FB571488-55CE-40DF-84B6-A5166E2BEF92}"/>
              </a:ext>
            </a:extLst>
          </p:cNvPr>
          <p:cNvSpPr>
            <a:spLocks noGrp="1"/>
          </p:cNvSpPr>
          <p:nvPr>
            <p:ph type="body" sz="quarter" idx="16" hasCustomPrompt="1"/>
          </p:nvPr>
        </p:nvSpPr>
        <p:spPr>
          <a:xfrm>
            <a:off x="8072244" y="4248925"/>
            <a:ext cx="3281556" cy="1429216"/>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5" name="Date Placeholder 4">
            <a:extLst>
              <a:ext uri="{FF2B5EF4-FFF2-40B4-BE49-F238E27FC236}">
                <a16:creationId xmlns:a16="http://schemas.microsoft.com/office/drawing/2014/main" id="{E7D15CF3-8EFD-40BC-B749-25F401BC162C}"/>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8A1DB08D-5054-4577-AA1B-BA9D87CF8BD2}"/>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9FEF9931-2A77-46BF-822E-D503CEAF6E2C}"/>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Tree>
    <p:extLst>
      <p:ext uri="{BB962C8B-B14F-4D97-AF65-F5344CB8AC3E}">
        <p14:creationId xmlns:p14="http://schemas.microsoft.com/office/powerpoint/2010/main" val="641616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5" name="Picture Placeholder 2">
            <a:extLst>
              <a:ext uri="{FF2B5EF4-FFF2-40B4-BE49-F238E27FC236}">
                <a16:creationId xmlns:a16="http://schemas.microsoft.com/office/drawing/2014/main" id="{693F3E0E-712E-4821-A89E-6727BD3825A0}"/>
              </a:ext>
            </a:extLst>
          </p:cNvPr>
          <p:cNvSpPr>
            <a:spLocks noGrp="1"/>
          </p:cNvSpPr>
          <p:nvPr>
            <p:ph type="pic" sz="quarter" idx="16" hasCustomPrompt="1"/>
          </p:nvPr>
        </p:nvSpPr>
        <p:spPr>
          <a:xfrm>
            <a:off x="0" y="466725"/>
            <a:ext cx="4858139" cy="5924550"/>
          </a:xfrm>
        </p:spPr>
        <p:txBody>
          <a:bodyPr>
            <a:noAutofit/>
          </a:bodyPr>
          <a:lstStyle>
            <a:lvl1pPr marL="0" indent="0" algn="ctr">
              <a:buNone/>
              <a:defRPr/>
            </a:lvl1pPr>
          </a:lstStyle>
          <a:p>
            <a:r>
              <a:rPr lang="en-US" dirty="0"/>
              <a:t>Click to add photo</a:t>
            </a:r>
          </a:p>
        </p:txBody>
      </p:sp>
      <p:sp>
        <p:nvSpPr>
          <p:cNvPr id="7" name="Date Placeholder 6">
            <a:extLst>
              <a:ext uri="{FF2B5EF4-FFF2-40B4-BE49-F238E27FC236}">
                <a16:creationId xmlns:a16="http://schemas.microsoft.com/office/drawing/2014/main" id="{394311D2-47FE-44C1-9B1C-179CAA338029}"/>
              </a:ext>
            </a:extLst>
          </p:cNvPr>
          <p:cNvSpPr>
            <a:spLocks noGrp="1"/>
          </p:cNvSpPr>
          <p:nvPr>
            <p:ph type="dt" sz="half" idx="10"/>
          </p:nvPr>
        </p:nvSpPr>
        <p:spPr/>
        <p:txBody>
          <a:bodyPr>
            <a:noAutofit/>
          </a:bodyPr>
          <a:lstStyle>
            <a:lvl1pPr>
              <a:defRPr>
                <a:solidFill>
                  <a:schemeClr val="bg2">
                    <a:lumMod val="50000"/>
                  </a:schemeClr>
                </a:solidFill>
              </a:defRPr>
            </a:lvl1pPr>
          </a:lstStyle>
          <a:p>
            <a:r>
              <a:rPr lang="en-US" dirty="0"/>
              <a:t>8/03/20XX</a:t>
            </a:r>
          </a:p>
        </p:txBody>
      </p:sp>
      <p:sp>
        <p:nvSpPr>
          <p:cNvPr id="8" name="Footer Placeholder 7">
            <a:extLst>
              <a:ext uri="{FF2B5EF4-FFF2-40B4-BE49-F238E27FC236}">
                <a16:creationId xmlns:a16="http://schemas.microsoft.com/office/drawing/2014/main" id="{6EDFF648-B296-4801-91A9-A6868BFA7F63}"/>
              </a:ext>
            </a:extLst>
          </p:cNvPr>
          <p:cNvSpPr>
            <a:spLocks noGrp="1"/>
          </p:cNvSpPr>
          <p:nvPr>
            <p:ph type="ftr" sz="quarter" idx="11"/>
          </p:nvPr>
        </p:nvSpPr>
        <p:spPr/>
        <p:txBody>
          <a:bodyPr>
            <a:noAutofit/>
          </a:bodyPr>
          <a:lstStyle>
            <a:lvl1pPr>
              <a:defRPr>
                <a:solidFill>
                  <a:schemeClr val="bg2">
                    <a:lumMod val="50000"/>
                  </a:schemeClr>
                </a:solidFill>
              </a:defRPr>
            </a:lvl1pPr>
          </a:lstStyle>
          <a:p>
            <a:r>
              <a:rPr lang="en-US" dirty="0"/>
              <a:t>PITCH DECK</a:t>
            </a:r>
          </a:p>
        </p:txBody>
      </p:sp>
      <p:sp>
        <p:nvSpPr>
          <p:cNvPr id="9" name="Slide Number Placeholder 8">
            <a:extLst>
              <a:ext uri="{FF2B5EF4-FFF2-40B4-BE49-F238E27FC236}">
                <a16:creationId xmlns:a16="http://schemas.microsoft.com/office/drawing/2014/main" id="{7364D7C8-0561-4530-BCD5-AB0BB1977A4F}"/>
              </a:ext>
            </a:extLst>
          </p:cNvPr>
          <p:cNvSpPr>
            <a:spLocks noGrp="1"/>
          </p:cNvSpPr>
          <p:nvPr>
            <p:ph type="sldNum" sz="quarter" idx="12"/>
          </p:nvPr>
        </p:nvSpPr>
        <p:spPr/>
        <p:txBody>
          <a:bodyPr>
            <a:noAutofit/>
          </a:bodyPr>
          <a:lstStyle>
            <a:lvl1pPr>
              <a:defRPr>
                <a:solidFill>
                  <a:schemeClr val="bg2">
                    <a:lumMod val="50000"/>
                  </a:schemeClr>
                </a:solidFill>
              </a:defRPr>
            </a:lvl1pPr>
          </a:lstStyle>
          <a:p>
            <a:fld id="{BF860B6F-2FE3-4DE6-9496-980E987E7466}" type="slidenum">
              <a:rPr lang="en-US" smtClean="0"/>
              <a:pPr/>
              <a:t>‹#›</a:t>
            </a:fld>
            <a:endParaRPr lang="en-US" dirty="0"/>
          </a:p>
        </p:txBody>
      </p:sp>
      <p:sp>
        <p:nvSpPr>
          <p:cNvPr id="10" name="Text Placeholder 10">
            <a:extLst>
              <a:ext uri="{FF2B5EF4-FFF2-40B4-BE49-F238E27FC236}">
                <a16:creationId xmlns:a16="http://schemas.microsoft.com/office/drawing/2014/main" id="{B50F7E33-83E1-4951-9CEC-14866D6A3C44}"/>
              </a:ext>
            </a:extLst>
          </p:cNvPr>
          <p:cNvSpPr>
            <a:spLocks noGrp="1"/>
          </p:cNvSpPr>
          <p:nvPr>
            <p:ph type="body" sz="quarter" idx="13" hasCustomPrompt="1"/>
          </p:nvPr>
        </p:nvSpPr>
        <p:spPr>
          <a:xfrm>
            <a:off x="5598135" y="2759613"/>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4F01B4AA-8A2C-488B-A306-BC09BA1C66A5}"/>
              </a:ext>
            </a:extLst>
          </p:cNvPr>
          <p:cNvSpPr>
            <a:spLocks noGrp="1"/>
          </p:cNvSpPr>
          <p:nvPr>
            <p:ph type="body" sz="quarter" idx="17" hasCustomPrompt="1"/>
          </p:nvPr>
        </p:nvSpPr>
        <p:spPr>
          <a:xfrm>
            <a:off x="5598135" y="2176946"/>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2" name="Text Placeholder 10">
            <a:extLst>
              <a:ext uri="{FF2B5EF4-FFF2-40B4-BE49-F238E27FC236}">
                <a16:creationId xmlns:a16="http://schemas.microsoft.com/office/drawing/2014/main" id="{C79840D9-3F3D-4DFB-9592-867BB8CA12E3}"/>
              </a:ext>
            </a:extLst>
          </p:cNvPr>
          <p:cNvSpPr>
            <a:spLocks noGrp="1"/>
          </p:cNvSpPr>
          <p:nvPr>
            <p:ph type="body" sz="quarter" idx="18" hasCustomPrompt="1"/>
          </p:nvPr>
        </p:nvSpPr>
        <p:spPr>
          <a:xfrm>
            <a:off x="8845966" y="2759613"/>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3" name="Text Placeholder 10">
            <a:extLst>
              <a:ext uri="{FF2B5EF4-FFF2-40B4-BE49-F238E27FC236}">
                <a16:creationId xmlns:a16="http://schemas.microsoft.com/office/drawing/2014/main" id="{32DFBC7C-0887-40D8-93DA-CBE9F58B1CBD}"/>
              </a:ext>
            </a:extLst>
          </p:cNvPr>
          <p:cNvSpPr>
            <a:spLocks noGrp="1"/>
          </p:cNvSpPr>
          <p:nvPr>
            <p:ph type="body" sz="quarter" idx="19" hasCustomPrompt="1"/>
          </p:nvPr>
        </p:nvSpPr>
        <p:spPr>
          <a:xfrm>
            <a:off x="8845966" y="2176946"/>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4" name="Text Placeholder 10">
            <a:extLst>
              <a:ext uri="{FF2B5EF4-FFF2-40B4-BE49-F238E27FC236}">
                <a16:creationId xmlns:a16="http://schemas.microsoft.com/office/drawing/2014/main" id="{C3C60B52-4450-4317-A5DF-A3E617C12A21}"/>
              </a:ext>
            </a:extLst>
          </p:cNvPr>
          <p:cNvSpPr>
            <a:spLocks noGrp="1"/>
          </p:cNvSpPr>
          <p:nvPr>
            <p:ph type="body" sz="quarter" idx="20" hasCustomPrompt="1"/>
          </p:nvPr>
        </p:nvSpPr>
        <p:spPr>
          <a:xfrm>
            <a:off x="5598135" y="4712146"/>
            <a:ext cx="2824355"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5" name="Text Placeholder 10">
            <a:extLst>
              <a:ext uri="{FF2B5EF4-FFF2-40B4-BE49-F238E27FC236}">
                <a16:creationId xmlns:a16="http://schemas.microsoft.com/office/drawing/2014/main" id="{75F1DE6B-CBDA-40EB-A055-4FDC09ACC656}"/>
              </a:ext>
            </a:extLst>
          </p:cNvPr>
          <p:cNvSpPr>
            <a:spLocks noGrp="1"/>
          </p:cNvSpPr>
          <p:nvPr>
            <p:ph type="body" sz="quarter" idx="21" hasCustomPrompt="1"/>
          </p:nvPr>
        </p:nvSpPr>
        <p:spPr>
          <a:xfrm>
            <a:off x="5598135" y="4129479"/>
            <a:ext cx="2824355"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16" name="Text Placeholder 10">
            <a:extLst>
              <a:ext uri="{FF2B5EF4-FFF2-40B4-BE49-F238E27FC236}">
                <a16:creationId xmlns:a16="http://schemas.microsoft.com/office/drawing/2014/main" id="{A9593E99-8D88-45AD-83AF-7F7F9AB6930E}"/>
              </a:ext>
            </a:extLst>
          </p:cNvPr>
          <p:cNvSpPr>
            <a:spLocks noGrp="1"/>
          </p:cNvSpPr>
          <p:nvPr>
            <p:ph type="body" sz="quarter" idx="22" hasCustomPrompt="1"/>
          </p:nvPr>
        </p:nvSpPr>
        <p:spPr>
          <a:xfrm>
            <a:off x="8845966" y="4712146"/>
            <a:ext cx="2595758" cy="1117566"/>
          </a:xfrm>
          <a:prstGeom prst="rect">
            <a:avLst/>
          </a:prstGeom>
        </p:spPr>
        <p:txBody>
          <a:bodyPr anchor="t">
            <a:noAutofit/>
          </a:bodyPr>
          <a:lstStyle>
            <a:lvl1pPr marL="0" indent="0" algn="l">
              <a:lnSpc>
                <a:spcPct val="125000"/>
              </a:lnSpc>
              <a:spcBef>
                <a:spcPts val="1000"/>
              </a:spcBef>
              <a:buNone/>
              <a:defRPr sz="1400" cap="none" spc="100" baseline="0">
                <a:solidFill>
                  <a:schemeClr val="tx1"/>
                </a:solidFill>
                <a:latin typeface="+mn-lt"/>
              </a:defRPr>
            </a:lvl1pPr>
          </a:lstStyle>
          <a:p>
            <a:pPr lvl="0"/>
            <a:r>
              <a:rPr lang="en-US"/>
              <a:t>Click to add text</a:t>
            </a:r>
          </a:p>
        </p:txBody>
      </p:sp>
      <p:sp>
        <p:nvSpPr>
          <p:cNvPr id="17" name="Text Placeholder 10">
            <a:extLst>
              <a:ext uri="{FF2B5EF4-FFF2-40B4-BE49-F238E27FC236}">
                <a16:creationId xmlns:a16="http://schemas.microsoft.com/office/drawing/2014/main" id="{D95823CC-CA7F-4F5B-B442-48A39696933C}"/>
              </a:ext>
            </a:extLst>
          </p:cNvPr>
          <p:cNvSpPr>
            <a:spLocks noGrp="1"/>
          </p:cNvSpPr>
          <p:nvPr>
            <p:ph type="body" sz="quarter" idx="23" hasCustomPrompt="1"/>
          </p:nvPr>
        </p:nvSpPr>
        <p:spPr>
          <a:xfrm>
            <a:off x="8845966" y="4129479"/>
            <a:ext cx="2595758" cy="581530"/>
          </a:xfrm>
          <a:prstGeom prst="rect">
            <a:avLst/>
          </a:prstGeom>
        </p:spPr>
        <p:txBody>
          <a:bodyPr anchor="b">
            <a:noAutofit/>
          </a:bodyPr>
          <a:lstStyle>
            <a:lvl1pPr marL="0" indent="0" algn="l">
              <a:buNone/>
              <a:defRPr sz="16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38F87501-8949-4796-90C5-50D20B54AAF9}"/>
              </a:ext>
            </a:extLst>
          </p:cNvPr>
          <p:cNvSpPr>
            <a:spLocks noGrp="1"/>
          </p:cNvSpPr>
          <p:nvPr>
            <p:ph type="title"/>
          </p:nvPr>
        </p:nvSpPr>
        <p:spPr>
          <a:xfrm>
            <a:off x="5586411" y="941112"/>
            <a:ext cx="6074545" cy="639192"/>
          </a:xfrm>
        </p:spPr>
        <p:txBody>
          <a:bodyPr/>
          <a:lstStyle/>
          <a:p>
            <a:r>
              <a:rPr lang="en-US"/>
              <a:t>Click to edit Master title style</a:t>
            </a:r>
            <a:endParaRPr lang="en-US" dirty="0"/>
          </a:p>
        </p:txBody>
      </p:sp>
    </p:spTree>
    <p:extLst>
      <p:ext uri="{BB962C8B-B14F-4D97-AF65-F5344CB8AC3E}">
        <p14:creationId xmlns:p14="http://schemas.microsoft.com/office/powerpoint/2010/main" val="398336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roduct Benefit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70A3F71-78A0-4742-B701-4A1489F5A7CD}"/>
              </a:ext>
              <a:ext uri="{C183D7F6-B498-43B3-948B-1728B52AA6E4}">
                <adec:decorative xmlns:adec="http://schemas.microsoft.com/office/drawing/2017/decorative" val="1"/>
              </a:ext>
            </a:extLst>
          </p:cNvPr>
          <p:cNvSpPr/>
          <p:nvPr userDrawn="1"/>
        </p:nvSpPr>
        <p:spPr>
          <a:xfrm>
            <a:off x="0" y="3169108"/>
            <a:ext cx="4243755" cy="207712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Picture Placeholder 9">
            <a:extLst>
              <a:ext uri="{FF2B5EF4-FFF2-40B4-BE49-F238E27FC236}">
                <a16:creationId xmlns:a16="http://schemas.microsoft.com/office/drawing/2014/main" id="{2CB7E97A-4B46-429D-80E3-5A2E689EFAFE}"/>
              </a:ext>
            </a:extLst>
          </p:cNvPr>
          <p:cNvSpPr>
            <a:spLocks noGrp="1"/>
          </p:cNvSpPr>
          <p:nvPr>
            <p:ph type="pic" sz="quarter" idx="13" hasCustomPrompt="1"/>
          </p:nvPr>
        </p:nvSpPr>
        <p:spPr>
          <a:xfrm>
            <a:off x="3000375" y="466724"/>
            <a:ext cx="9191625" cy="6391275"/>
          </a:xfrm>
          <a:custGeom>
            <a:avLst/>
            <a:gdLst>
              <a:gd name="connsiteX0" fmla="*/ 0 w 9191625"/>
              <a:gd name="connsiteY0" fmla="*/ 0 h 6391275"/>
              <a:gd name="connsiteX1" fmla="*/ 9191625 w 9191625"/>
              <a:gd name="connsiteY1" fmla="*/ 0 h 6391275"/>
              <a:gd name="connsiteX2" fmla="*/ 9191625 w 9191625"/>
              <a:gd name="connsiteY2" fmla="*/ 6391275 h 6391275"/>
              <a:gd name="connsiteX3" fmla="*/ 0 w 9191625"/>
              <a:gd name="connsiteY3" fmla="*/ 6391275 h 6391275"/>
              <a:gd name="connsiteX4" fmla="*/ 0 w 9191625"/>
              <a:gd name="connsiteY4" fmla="*/ 4779506 h 6391275"/>
              <a:gd name="connsiteX5" fmla="*/ 1243380 w 9191625"/>
              <a:gd name="connsiteY5" fmla="*/ 4779506 h 6391275"/>
              <a:gd name="connsiteX6" fmla="*/ 1243380 w 9191625"/>
              <a:gd name="connsiteY6" fmla="*/ 2702384 h 6391275"/>
              <a:gd name="connsiteX7" fmla="*/ 0 w 9191625"/>
              <a:gd name="connsiteY7" fmla="*/ 2702384 h 6391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91625" h="6391275">
                <a:moveTo>
                  <a:pt x="0" y="0"/>
                </a:moveTo>
                <a:lnTo>
                  <a:pt x="9191625" y="0"/>
                </a:lnTo>
                <a:lnTo>
                  <a:pt x="9191625" y="6391275"/>
                </a:lnTo>
                <a:lnTo>
                  <a:pt x="0" y="6391275"/>
                </a:lnTo>
                <a:lnTo>
                  <a:pt x="0" y="4779506"/>
                </a:lnTo>
                <a:lnTo>
                  <a:pt x="1243380" y="4779506"/>
                </a:lnTo>
                <a:lnTo>
                  <a:pt x="1243380" y="2702384"/>
                </a:lnTo>
                <a:lnTo>
                  <a:pt x="0" y="2702384"/>
                </a:lnTo>
                <a:close/>
              </a:path>
            </a:pathLst>
          </a:custGeom>
        </p:spPr>
        <p:txBody>
          <a:bodyPr wrap="square">
            <a:noAutofit/>
          </a:bodyPr>
          <a:lstStyle>
            <a:lvl1pPr marL="0" indent="0" algn="ctr">
              <a:buNone/>
              <a:defRPr/>
            </a:lvl1pPr>
          </a:lstStyle>
          <a:p>
            <a:r>
              <a:rPr lang="en-US" dirty="0"/>
              <a:t>Click to add photo</a:t>
            </a:r>
          </a:p>
        </p:txBody>
      </p:sp>
      <p:sp>
        <p:nvSpPr>
          <p:cNvPr id="3" name="Date Placeholder 2">
            <a:extLst>
              <a:ext uri="{FF2B5EF4-FFF2-40B4-BE49-F238E27FC236}">
                <a16:creationId xmlns:a16="http://schemas.microsoft.com/office/drawing/2014/main" id="{6059D5F7-4F29-467D-8261-4E075BB20C92}"/>
              </a:ext>
            </a:extLst>
          </p:cNvPr>
          <p:cNvSpPr>
            <a:spLocks noGrp="1"/>
          </p:cNvSpPr>
          <p:nvPr>
            <p:ph type="dt" sz="half" idx="10"/>
          </p:nvPr>
        </p:nvSpPr>
        <p:spPr/>
        <p:txBody>
          <a:bodyPr>
            <a:noAutofit/>
          </a:bodyPr>
          <a:lstStyle>
            <a:lvl1pPr>
              <a:defRPr>
                <a:solidFill>
                  <a:schemeClr val="accent1"/>
                </a:solidFill>
              </a:defRPr>
            </a:lvl1pPr>
          </a:lstStyle>
          <a:p>
            <a:r>
              <a:rPr lang="en-US" dirty="0"/>
              <a:t>8/03/20XX</a:t>
            </a:r>
          </a:p>
        </p:txBody>
      </p:sp>
      <p:sp>
        <p:nvSpPr>
          <p:cNvPr id="4" name="Footer Placeholder 3">
            <a:extLst>
              <a:ext uri="{FF2B5EF4-FFF2-40B4-BE49-F238E27FC236}">
                <a16:creationId xmlns:a16="http://schemas.microsoft.com/office/drawing/2014/main" id="{DE2C6787-293A-4CC2-A2D2-E2881CC61451}"/>
              </a:ext>
            </a:extLst>
          </p:cNvPr>
          <p:cNvSpPr>
            <a:spLocks noGrp="1"/>
          </p:cNvSpPr>
          <p:nvPr>
            <p:ph type="ftr" sz="quarter" idx="11"/>
          </p:nvPr>
        </p:nvSpPr>
        <p:spPr/>
        <p:txBody>
          <a:bodyPr>
            <a:noAutofit/>
          </a:bodyPr>
          <a:lstStyle>
            <a:lvl1pPr>
              <a:defRPr>
                <a:solidFill>
                  <a:schemeClr val="accent1"/>
                </a:solidFill>
              </a:defRPr>
            </a:lvl1pPr>
          </a:lstStyle>
          <a:p>
            <a:r>
              <a:rPr lang="en-US" dirty="0"/>
              <a:t>PITCH DECK</a:t>
            </a:r>
          </a:p>
        </p:txBody>
      </p:sp>
      <p:sp>
        <p:nvSpPr>
          <p:cNvPr id="5" name="Slide Number Placeholder 4">
            <a:extLst>
              <a:ext uri="{FF2B5EF4-FFF2-40B4-BE49-F238E27FC236}">
                <a16:creationId xmlns:a16="http://schemas.microsoft.com/office/drawing/2014/main" id="{A611C36F-4448-4279-8552-28C42ECE4928}"/>
              </a:ext>
            </a:extLst>
          </p:cNvPr>
          <p:cNvSpPr>
            <a:spLocks noGrp="1"/>
          </p:cNvSpPr>
          <p:nvPr>
            <p:ph type="sldNum" sz="quarter" idx="12"/>
          </p:nvPr>
        </p:nvSpPr>
        <p:spPr/>
        <p:txBody>
          <a:bodyPr>
            <a:noAutofit/>
          </a:bodyPr>
          <a:lstStyle>
            <a:lvl1pPr>
              <a:defRPr>
                <a:solidFill>
                  <a:schemeClr val="accent1"/>
                </a:solidFill>
              </a:defRPr>
            </a:lvl1pPr>
          </a:lstStyle>
          <a:p>
            <a:fld id="{BF860B6F-2FE3-4DE6-9496-980E987E7466}" type="slidenum">
              <a:rPr lang="en-US" smtClean="0"/>
              <a:pPr/>
              <a:t>‹#›</a:t>
            </a:fld>
            <a:endParaRPr lang="en-US" dirty="0"/>
          </a:p>
        </p:txBody>
      </p:sp>
      <p:sp>
        <p:nvSpPr>
          <p:cNvPr id="8" name="Text Placeholder 10">
            <a:extLst>
              <a:ext uri="{FF2B5EF4-FFF2-40B4-BE49-F238E27FC236}">
                <a16:creationId xmlns:a16="http://schemas.microsoft.com/office/drawing/2014/main" id="{CCB8AC8A-361C-4A01-AEB1-112BEAC4873A}"/>
              </a:ext>
            </a:extLst>
          </p:cNvPr>
          <p:cNvSpPr>
            <a:spLocks noGrp="1"/>
          </p:cNvSpPr>
          <p:nvPr>
            <p:ph type="body" sz="quarter" idx="16" hasCustomPrompt="1"/>
          </p:nvPr>
        </p:nvSpPr>
        <p:spPr>
          <a:xfrm>
            <a:off x="362133" y="3384898"/>
            <a:ext cx="3519487" cy="1588392"/>
          </a:xfrm>
          <a:prstGeom prst="rect">
            <a:avLst/>
          </a:prstGeom>
        </p:spPr>
        <p:txBody>
          <a:bodyPr anchor="ctr">
            <a:noAutofit/>
          </a:bodyPr>
          <a:lstStyle>
            <a:lvl1pPr marL="0" indent="0" algn="l">
              <a:lnSpc>
                <a:spcPct val="150000"/>
              </a:lnSpc>
              <a:spcBef>
                <a:spcPts val="0"/>
              </a:spcBef>
              <a:buNone/>
              <a:defRPr sz="1600" cap="none" spc="100" baseline="0">
                <a:solidFill>
                  <a:schemeClr val="bg1"/>
                </a:solidFill>
                <a:latin typeface="+mn-lt"/>
              </a:defRPr>
            </a:lvl1pPr>
          </a:lstStyle>
          <a:p>
            <a:pPr lvl="0"/>
            <a:r>
              <a:rPr lang="en-US"/>
              <a:t>Click to add text</a:t>
            </a:r>
          </a:p>
        </p:txBody>
      </p:sp>
      <p:sp>
        <p:nvSpPr>
          <p:cNvPr id="2" name="Title 1">
            <a:extLst>
              <a:ext uri="{FF2B5EF4-FFF2-40B4-BE49-F238E27FC236}">
                <a16:creationId xmlns:a16="http://schemas.microsoft.com/office/drawing/2014/main" id="{BE847092-EAA4-4108-A528-108AD1F96436}"/>
              </a:ext>
            </a:extLst>
          </p:cNvPr>
          <p:cNvSpPr>
            <a:spLocks noGrp="1"/>
          </p:cNvSpPr>
          <p:nvPr>
            <p:ph type="title" hasCustomPrompt="1"/>
          </p:nvPr>
        </p:nvSpPr>
        <p:spPr>
          <a:xfrm>
            <a:off x="1200518" y="2211168"/>
            <a:ext cx="5829300" cy="662096"/>
          </a:xfrm>
        </p:spPr>
        <p:txBody>
          <a:bodyPr/>
          <a:lstStyle>
            <a:lvl1pPr>
              <a:defRPr/>
            </a:lvl1pPr>
          </a:lstStyle>
          <a:p>
            <a:r>
              <a:rPr lang="en-US" dirty="0"/>
              <a:t>Click to add title</a:t>
            </a:r>
          </a:p>
        </p:txBody>
      </p:sp>
    </p:spTree>
    <p:extLst>
      <p:ext uri="{BB962C8B-B14F-4D97-AF65-F5344CB8AC3E}">
        <p14:creationId xmlns:p14="http://schemas.microsoft.com/office/powerpoint/2010/main" val="2967000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vider Tit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FABFC7-4108-49F4-A75A-5AB472AA2031}"/>
              </a:ext>
              <a:ext uri="{C183D7F6-B498-43B3-948B-1728B52AA6E4}">
                <adec:decorative xmlns:adec="http://schemas.microsoft.com/office/drawing/2017/decorative" val="1"/>
              </a:ext>
            </a:extLst>
          </p:cNvPr>
          <p:cNvSpPr/>
          <p:nvPr userDrawn="1"/>
        </p:nvSpPr>
        <p:spPr>
          <a:xfrm>
            <a:off x="0" y="2847139"/>
            <a:ext cx="12192000" cy="11637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Picture Placeholder 6">
            <a:extLst>
              <a:ext uri="{FF2B5EF4-FFF2-40B4-BE49-F238E27FC236}">
                <a16:creationId xmlns:a16="http://schemas.microsoft.com/office/drawing/2014/main" id="{B162CB3A-11BC-4C5C-B53D-B965CFA2B685}"/>
              </a:ext>
            </a:extLst>
          </p:cNvPr>
          <p:cNvSpPr>
            <a:spLocks noGrp="1"/>
          </p:cNvSpPr>
          <p:nvPr>
            <p:ph type="pic" sz="quarter" idx="10" hasCustomPrompt="1"/>
          </p:nvPr>
        </p:nvSpPr>
        <p:spPr>
          <a:xfrm>
            <a:off x="466725" y="466725"/>
            <a:ext cx="11258550" cy="5924550"/>
          </a:xfrm>
          <a:custGeom>
            <a:avLst/>
            <a:gdLst>
              <a:gd name="connsiteX0" fmla="*/ 0 w 11258550"/>
              <a:gd name="connsiteY0" fmla="*/ 3544135 h 5924550"/>
              <a:gd name="connsiteX1" fmla="*/ 11258550 w 11258550"/>
              <a:gd name="connsiteY1" fmla="*/ 3544135 h 5924550"/>
              <a:gd name="connsiteX2" fmla="*/ 11258550 w 11258550"/>
              <a:gd name="connsiteY2" fmla="*/ 5924550 h 5924550"/>
              <a:gd name="connsiteX3" fmla="*/ 0 w 11258550"/>
              <a:gd name="connsiteY3" fmla="*/ 5924550 h 5924550"/>
              <a:gd name="connsiteX4" fmla="*/ 0 w 11258550"/>
              <a:gd name="connsiteY4" fmla="*/ 0 h 5924550"/>
              <a:gd name="connsiteX5" fmla="*/ 11258550 w 11258550"/>
              <a:gd name="connsiteY5" fmla="*/ 0 h 5924550"/>
              <a:gd name="connsiteX6" fmla="*/ 11258550 w 11258550"/>
              <a:gd name="connsiteY6" fmla="*/ 2380414 h 5924550"/>
              <a:gd name="connsiteX7" fmla="*/ 0 w 11258550"/>
              <a:gd name="connsiteY7" fmla="*/ 2380414 h 59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258550" h="5924550">
                <a:moveTo>
                  <a:pt x="0" y="3544135"/>
                </a:moveTo>
                <a:lnTo>
                  <a:pt x="11258550" y="3544135"/>
                </a:lnTo>
                <a:lnTo>
                  <a:pt x="11258550" y="5924550"/>
                </a:lnTo>
                <a:lnTo>
                  <a:pt x="0" y="5924550"/>
                </a:lnTo>
                <a:close/>
                <a:moveTo>
                  <a:pt x="0" y="0"/>
                </a:moveTo>
                <a:lnTo>
                  <a:pt x="11258550" y="0"/>
                </a:lnTo>
                <a:lnTo>
                  <a:pt x="11258550" y="2380414"/>
                </a:lnTo>
                <a:lnTo>
                  <a:pt x="0" y="2380414"/>
                </a:lnTo>
                <a:close/>
              </a:path>
            </a:pathLst>
          </a:custGeom>
        </p:spPr>
        <p:txBody>
          <a:bodyPr wrap="square">
            <a:noAutofit/>
          </a:bodyPr>
          <a:lstStyle>
            <a:lvl1pPr marL="0" indent="0" algn="ctr">
              <a:buNone/>
              <a:defRPr/>
            </a:lvl1pPr>
          </a:lstStyle>
          <a:p>
            <a:r>
              <a:rPr lang="en-US" dirty="0"/>
              <a:t>Click to add photo</a:t>
            </a:r>
          </a:p>
        </p:txBody>
      </p:sp>
      <p:sp>
        <p:nvSpPr>
          <p:cNvPr id="2" name="Title 1">
            <a:extLst>
              <a:ext uri="{FF2B5EF4-FFF2-40B4-BE49-F238E27FC236}">
                <a16:creationId xmlns:a16="http://schemas.microsoft.com/office/drawing/2014/main" id="{DF9EBBDF-3A3F-40FD-9752-1D92BFAD1908}"/>
              </a:ext>
            </a:extLst>
          </p:cNvPr>
          <p:cNvSpPr>
            <a:spLocks noGrp="1"/>
          </p:cNvSpPr>
          <p:nvPr>
            <p:ph type="title" hasCustomPrompt="1"/>
          </p:nvPr>
        </p:nvSpPr>
        <p:spPr>
          <a:xfrm>
            <a:off x="1889738" y="3001020"/>
            <a:ext cx="8412524" cy="938559"/>
          </a:xfrm>
        </p:spPr>
        <p:txBody>
          <a:bodyPr/>
          <a:lstStyle>
            <a:lvl1pPr algn="ctr">
              <a:defRPr sz="5000" spc="100" baseline="0"/>
            </a:lvl1pPr>
          </a:lstStyle>
          <a:p>
            <a:r>
              <a:rPr lang="en-US" dirty="0"/>
              <a:t>Click to add title</a:t>
            </a:r>
          </a:p>
        </p:txBody>
      </p:sp>
    </p:spTree>
    <p:extLst>
      <p:ext uri="{BB962C8B-B14F-4D97-AF65-F5344CB8AC3E}">
        <p14:creationId xmlns:p14="http://schemas.microsoft.com/office/powerpoint/2010/main" val="3462329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siness Model">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6457E51-8279-450D-ABC2-889F91AD715A}"/>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44F52AC3-8AAB-49A9-8BB4-9A82193F9C05}"/>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C242EBEF-1685-466C-9FC9-D1A2D4A6895D}"/>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5360F31D-8187-4BBF-807F-BCD7628363E1}"/>
              </a:ext>
            </a:extLst>
          </p:cNvPr>
          <p:cNvSpPr>
            <a:spLocks noGrp="1"/>
          </p:cNvSpPr>
          <p:nvPr>
            <p:ph type="pic" sz="quarter" idx="13" hasCustomPrompt="1"/>
          </p:nvPr>
        </p:nvSpPr>
        <p:spPr>
          <a:xfrm flipH="1">
            <a:off x="1" y="466725"/>
            <a:ext cx="6096000" cy="5924550"/>
          </a:xfrm>
        </p:spPr>
        <p:txBody>
          <a:bodyPr>
            <a:noAutofit/>
          </a:bodyPr>
          <a:lstStyle>
            <a:lvl1pPr marL="0" indent="0" algn="ctr">
              <a:buNone/>
              <a:defRPr/>
            </a:lvl1pPr>
          </a:lstStyle>
          <a:p>
            <a:r>
              <a:rPr lang="en-US" dirty="0"/>
              <a:t>Click to add photo</a:t>
            </a:r>
          </a:p>
        </p:txBody>
      </p:sp>
      <p:sp>
        <p:nvSpPr>
          <p:cNvPr id="10" name="Text Placeholder 10">
            <a:extLst>
              <a:ext uri="{FF2B5EF4-FFF2-40B4-BE49-F238E27FC236}">
                <a16:creationId xmlns:a16="http://schemas.microsoft.com/office/drawing/2014/main" id="{361D3AC4-50E4-442B-88DA-99E01D461FAD}"/>
              </a:ext>
            </a:extLst>
          </p:cNvPr>
          <p:cNvSpPr>
            <a:spLocks noGrp="1"/>
          </p:cNvSpPr>
          <p:nvPr>
            <p:ph type="body" sz="quarter" idx="16" hasCustomPrompt="1"/>
          </p:nvPr>
        </p:nvSpPr>
        <p:spPr>
          <a:xfrm>
            <a:off x="6934200" y="2183098"/>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1" name="Text Placeholder 10">
            <a:extLst>
              <a:ext uri="{FF2B5EF4-FFF2-40B4-BE49-F238E27FC236}">
                <a16:creationId xmlns:a16="http://schemas.microsoft.com/office/drawing/2014/main" id="{2BA1C8C7-E942-4381-8DFB-35C0D375D503}"/>
              </a:ext>
            </a:extLst>
          </p:cNvPr>
          <p:cNvSpPr>
            <a:spLocks noGrp="1"/>
          </p:cNvSpPr>
          <p:nvPr>
            <p:ph type="body" sz="quarter" idx="17" hasCustomPrompt="1"/>
          </p:nvPr>
        </p:nvSpPr>
        <p:spPr>
          <a:xfrm>
            <a:off x="6934200" y="1632228"/>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18" name="Text Placeholder 10">
            <a:extLst>
              <a:ext uri="{FF2B5EF4-FFF2-40B4-BE49-F238E27FC236}">
                <a16:creationId xmlns:a16="http://schemas.microsoft.com/office/drawing/2014/main" id="{619FB69F-436E-4680-805E-129656D1FC8B}"/>
              </a:ext>
            </a:extLst>
          </p:cNvPr>
          <p:cNvSpPr>
            <a:spLocks noGrp="1"/>
          </p:cNvSpPr>
          <p:nvPr>
            <p:ph type="body" sz="quarter" idx="18" hasCustomPrompt="1"/>
          </p:nvPr>
        </p:nvSpPr>
        <p:spPr>
          <a:xfrm>
            <a:off x="6934200" y="3732794"/>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19" name="Text Placeholder 10">
            <a:extLst>
              <a:ext uri="{FF2B5EF4-FFF2-40B4-BE49-F238E27FC236}">
                <a16:creationId xmlns:a16="http://schemas.microsoft.com/office/drawing/2014/main" id="{9EEFB823-5D40-4C5F-8E5C-8DA54596313D}"/>
              </a:ext>
            </a:extLst>
          </p:cNvPr>
          <p:cNvSpPr>
            <a:spLocks noGrp="1"/>
          </p:cNvSpPr>
          <p:nvPr>
            <p:ph type="body" sz="quarter" idx="19" hasCustomPrompt="1"/>
          </p:nvPr>
        </p:nvSpPr>
        <p:spPr>
          <a:xfrm>
            <a:off x="6934200" y="3181924"/>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0" name="Text Placeholder 10">
            <a:extLst>
              <a:ext uri="{FF2B5EF4-FFF2-40B4-BE49-F238E27FC236}">
                <a16:creationId xmlns:a16="http://schemas.microsoft.com/office/drawing/2014/main" id="{97A70DDF-2854-466D-AE9A-7AA7BF32982D}"/>
              </a:ext>
            </a:extLst>
          </p:cNvPr>
          <p:cNvSpPr>
            <a:spLocks noGrp="1"/>
          </p:cNvSpPr>
          <p:nvPr>
            <p:ph type="body" sz="quarter" idx="20" hasCustomPrompt="1"/>
          </p:nvPr>
        </p:nvSpPr>
        <p:spPr>
          <a:xfrm>
            <a:off x="6934200" y="5307885"/>
            <a:ext cx="4419600" cy="642075"/>
          </a:xfrm>
          <a:prstGeom prst="rect">
            <a:avLst/>
          </a:prstGeom>
        </p:spPr>
        <p:txBody>
          <a:bodyPr anchor="t">
            <a:noAutofit/>
          </a:bodyPr>
          <a:lstStyle>
            <a:lvl1pPr marL="0" indent="0" algn="l">
              <a:lnSpc>
                <a:spcPct val="125000"/>
              </a:lnSpc>
              <a:spcBef>
                <a:spcPts val="0"/>
              </a:spcBef>
              <a:buNone/>
              <a:defRPr sz="1400" cap="none" spc="100" baseline="0">
                <a:solidFill>
                  <a:schemeClr val="tx1"/>
                </a:solidFill>
                <a:latin typeface="+mn-lt"/>
              </a:defRPr>
            </a:lvl1pPr>
          </a:lstStyle>
          <a:p>
            <a:pPr lvl="0"/>
            <a:r>
              <a:rPr lang="en-US"/>
              <a:t>Click to add text</a:t>
            </a:r>
          </a:p>
        </p:txBody>
      </p:sp>
      <p:sp>
        <p:nvSpPr>
          <p:cNvPr id="21" name="Text Placeholder 10">
            <a:extLst>
              <a:ext uri="{FF2B5EF4-FFF2-40B4-BE49-F238E27FC236}">
                <a16:creationId xmlns:a16="http://schemas.microsoft.com/office/drawing/2014/main" id="{C6C41E82-34D6-471D-81E8-FCA62C7F22F7}"/>
              </a:ext>
            </a:extLst>
          </p:cNvPr>
          <p:cNvSpPr>
            <a:spLocks noGrp="1"/>
          </p:cNvSpPr>
          <p:nvPr>
            <p:ph type="body" sz="quarter" idx="21" hasCustomPrompt="1"/>
          </p:nvPr>
        </p:nvSpPr>
        <p:spPr>
          <a:xfrm>
            <a:off x="6934200" y="4757015"/>
            <a:ext cx="4419600" cy="550870"/>
          </a:xfrm>
          <a:prstGeom prst="rect">
            <a:avLst/>
          </a:prstGeom>
        </p:spPr>
        <p:txBody>
          <a:bodyPr anchor="b">
            <a:noAutofit/>
          </a:bodyPr>
          <a:lstStyle>
            <a:lvl1pPr marL="0" indent="0" algn="l">
              <a:buNone/>
              <a:defRPr sz="1600" cap="all" spc="100" baseline="0">
                <a:solidFill>
                  <a:schemeClr val="accent1"/>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7A0E1AE8-90BE-4DE3-93E9-B997D48FE671}"/>
              </a:ext>
            </a:extLst>
          </p:cNvPr>
          <p:cNvSpPr>
            <a:spLocks noGrp="1"/>
          </p:cNvSpPr>
          <p:nvPr>
            <p:ph type="title" hasCustomPrompt="1"/>
          </p:nvPr>
        </p:nvSpPr>
        <p:spPr>
          <a:xfrm>
            <a:off x="4513162" y="668924"/>
            <a:ext cx="6041908" cy="642075"/>
          </a:xfrm>
        </p:spPr>
        <p:txBody>
          <a:bodyPr/>
          <a:lstStyle>
            <a:lvl1pPr>
              <a:defRPr/>
            </a:lvl1pPr>
          </a:lstStyle>
          <a:p>
            <a:r>
              <a:rPr lang="en-US" dirty="0"/>
              <a:t>Click to add title</a:t>
            </a:r>
          </a:p>
        </p:txBody>
      </p:sp>
    </p:spTree>
    <p:extLst>
      <p:ext uri="{BB962C8B-B14F-4D97-AF65-F5344CB8AC3E}">
        <p14:creationId xmlns:p14="http://schemas.microsoft.com/office/powerpoint/2010/main" val="740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Market Overview">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E12FB566-AB0F-4A84-A379-5B7A132A1E1B}"/>
              </a:ext>
            </a:extLst>
          </p:cNvPr>
          <p:cNvSpPr>
            <a:spLocks noGrp="1"/>
          </p:cNvSpPr>
          <p:nvPr>
            <p:ph type="dt" sz="half" idx="10"/>
          </p:nvPr>
        </p:nvSpPr>
        <p:spPr/>
        <p:txBody>
          <a:bodyPr>
            <a:noAutofit/>
          </a:bodyPr>
          <a:lstStyle/>
          <a:p>
            <a:r>
              <a:rPr lang="en-US" dirty="0"/>
              <a:t>8/03/20XX</a:t>
            </a:r>
          </a:p>
        </p:txBody>
      </p:sp>
      <p:sp>
        <p:nvSpPr>
          <p:cNvPr id="6" name="Footer Placeholder 5">
            <a:extLst>
              <a:ext uri="{FF2B5EF4-FFF2-40B4-BE49-F238E27FC236}">
                <a16:creationId xmlns:a16="http://schemas.microsoft.com/office/drawing/2014/main" id="{310B01EE-E344-461A-85A0-3AA7F83AA4FD}"/>
              </a:ext>
            </a:extLst>
          </p:cNvPr>
          <p:cNvSpPr>
            <a:spLocks noGrp="1"/>
          </p:cNvSpPr>
          <p:nvPr>
            <p:ph type="ftr" sz="quarter" idx="11"/>
          </p:nvPr>
        </p:nvSpPr>
        <p:spPr/>
        <p:txBody>
          <a:bodyPr>
            <a:noAutofit/>
          </a:bodyPr>
          <a:lstStyle/>
          <a:p>
            <a:r>
              <a:rPr lang="en-US" dirty="0"/>
              <a:t>PITCH DECK</a:t>
            </a:r>
          </a:p>
        </p:txBody>
      </p:sp>
      <p:sp>
        <p:nvSpPr>
          <p:cNvPr id="7" name="Slide Number Placeholder 6">
            <a:extLst>
              <a:ext uri="{FF2B5EF4-FFF2-40B4-BE49-F238E27FC236}">
                <a16:creationId xmlns:a16="http://schemas.microsoft.com/office/drawing/2014/main" id="{6C09A25E-2DC1-49B1-A962-EFCDB81F9314}"/>
              </a:ext>
            </a:extLst>
          </p:cNvPr>
          <p:cNvSpPr>
            <a:spLocks noGrp="1"/>
          </p:cNvSpPr>
          <p:nvPr>
            <p:ph type="sldNum" sz="quarter" idx="12"/>
          </p:nvPr>
        </p:nvSpPr>
        <p:spPr/>
        <p:txBody>
          <a:bodyPr>
            <a:noAutofit/>
          </a:bodyPr>
          <a:lstStyle/>
          <a:p>
            <a:fld id="{BF860B6F-2FE3-4DE6-9496-980E987E7466}" type="slidenum">
              <a:rPr lang="en-US" smtClean="0"/>
              <a:t>‹#›</a:t>
            </a:fld>
            <a:endParaRPr lang="en-US" dirty="0"/>
          </a:p>
        </p:txBody>
      </p:sp>
      <p:sp>
        <p:nvSpPr>
          <p:cNvPr id="8" name="Picture Placeholder 7">
            <a:extLst>
              <a:ext uri="{FF2B5EF4-FFF2-40B4-BE49-F238E27FC236}">
                <a16:creationId xmlns:a16="http://schemas.microsoft.com/office/drawing/2014/main" id="{6848D9ED-15C8-4EA0-B95F-CFD1BAF0A547}"/>
              </a:ext>
            </a:extLst>
          </p:cNvPr>
          <p:cNvSpPr>
            <a:spLocks noGrp="1"/>
          </p:cNvSpPr>
          <p:nvPr>
            <p:ph type="pic" sz="quarter" idx="13" hasCustomPrompt="1"/>
          </p:nvPr>
        </p:nvSpPr>
        <p:spPr>
          <a:xfrm flipH="1">
            <a:off x="1809750" y="475743"/>
            <a:ext cx="6475268" cy="5915532"/>
          </a:xfrm>
        </p:spPr>
        <p:txBody>
          <a:bodyPr>
            <a:noAutofit/>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2CEF9385-3B06-4216-9420-A91190C6B7CC}"/>
              </a:ext>
            </a:extLst>
          </p:cNvPr>
          <p:cNvSpPr>
            <a:spLocks noGrp="1"/>
          </p:cNvSpPr>
          <p:nvPr>
            <p:ph type="body" sz="quarter" idx="16" hasCustomPrompt="1"/>
          </p:nvPr>
        </p:nvSpPr>
        <p:spPr>
          <a:xfrm>
            <a:off x="8691419" y="1125633"/>
            <a:ext cx="2937452" cy="1192694"/>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2" name="Text Placeholder 10">
            <a:extLst>
              <a:ext uri="{FF2B5EF4-FFF2-40B4-BE49-F238E27FC236}">
                <a16:creationId xmlns:a16="http://schemas.microsoft.com/office/drawing/2014/main" id="{D01ADD07-F155-4B1F-B204-2284F6999B7D}"/>
              </a:ext>
            </a:extLst>
          </p:cNvPr>
          <p:cNvSpPr>
            <a:spLocks noGrp="1"/>
          </p:cNvSpPr>
          <p:nvPr>
            <p:ph type="body" sz="quarter" idx="17" hasCustomPrompt="1"/>
          </p:nvPr>
        </p:nvSpPr>
        <p:spPr>
          <a:xfrm>
            <a:off x="8691419" y="74612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3" name="Text Placeholder 10">
            <a:extLst>
              <a:ext uri="{FF2B5EF4-FFF2-40B4-BE49-F238E27FC236}">
                <a16:creationId xmlns:a16="http://schemas.microsoft.com/office/drawing/2014/main" id="{129012F5-57FB-4F6F-8FF8-DBA65EC1EF02}"/>
              </a:ext>
            </a:extLst>
          </p:cNvPr>
          <p:cNvSpPr>
            <a:spLocks noGrp="1"/>
          </p:cNvSpPr>
          <p:nvPr>
            <p:ph type="body" sz="quarter" idx="18" hasCustomPrompt="1"/>
          </p:nvPr>
        </p:nvSpPr>
        <p:spPr>
          <a:xfrm>
            <a:off x="8691419" y="4716842"/>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4" name="Text Placeholder 10">
            <a:extLst>
              <a:ext uri="{FF2B5EF4-FFF2-40B4-BE49-F238E27FC236}">
                <a16:creationId xmlns:a16="http://schemas.microsoft.com/office/drawing/2014/main" id="{FF8E7E45-85D4-40EE-836F-76055F0F8E75}"/>
              </a:ext>
            </a:extLst>
          </p:cNvPr>
          <p:cNvSpPr>
            <a:spLocks noGrp="1"/>
          </p:cNvSpPr>
          <p:nvPr>
            <p:ph type="body" sz="quarter" idx="19" hasCustomPrompt="1"/>
          </p:nvPr>
        </p:nvSpPr>
        <p:spPr>
          <a:xfrm>
            <a:off x="8691419" y="4337338"/>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15" name="Text Placeholder 10">
            <a:extLst>
              <a:ext uri="{FF2B5EF4-FFF2-40B4-BE49-F238E27FC236}">
                <a16:creationId xmlns:a16="http://schemas.microsoft.com/office/drawing/2014/main" id="{E315DB3C-D2E4-4310-8A18-71457CBD7A4F}"/>
              </a:ext>
            </a:extLst>
          </p:cNvPr>
          <p:cNvSpPr>
            <a:spLocks noGrp="1"/>
          </p:cNvSpPr>
          <p:nvPr>
            <p:ph type="body" sz="quarter" idx="20" hasCustomPrompt="1"/>
          </p:nvPr>
        </p:nvSpPr>
        <p:spPr>
          <a:xfrm>
            <a:off x="8691419" y="2964253"/>
            <a:ext cx="2937452" cy="1106662"/>
          </a:xfrm>
          <a:prstGeom prst="rect">
            <a:avLst/>
          </a:prstGeom>
        </p:spPr>
        <p:txBody>
          <a:bodyPr anchor="t">
            <a:noAutofit/>
          </a:bodyPr>
          <a:lstStyle>
            <a:lvl1pPr marL="0" indent="0" algn="l">
              <a:lnSpc>
                <a:spcPct val="100000"/>
              </a:lnSpc>
              <a:spcBef>
                <a:spcPts val="1000"/>
              </a:spcBef>
              <a:buNone/>
              <a:defRPr sz="1400" cap="none" spc="100" baseline="0">
                <a:solidFill>
                  <a:schemeClr val="tx1"/>
                </a:solidFill>
                <a:latin typeface="+mn-lt"/>
              </a:defRPr>
            </a:lvl1pPr>
          </a:lstStyle>
          <a:p>
            <a:pPr lvl="0"/>
            <a:r>
              <a:rPr lang="en-US"/>
              <a:t>Click to add text</a:t>
            </a:r>
          </a:p>
        </p:txBody>
      </p:sp>
      <p:sp>
        <p:nvSpPr>
          <p:cNvPr id="16" name="Text Placeholder 10">
            <a:extLst>
              <a:ext uri="{FF2B5EF4-FFF2-40B4-BE49-F238E27FC236}">
                <a16:creationId xmlns:a16="http://schemas.microsoft.com/office/drawing/2014/main" id="{D8DBA9F3-328C-4BAE-A2E1-0FBFE3A476E4}"/>
              </a:ext>
            </a:extLst>
          </p:cNvPr>
          <p:cNvSpPr>
            <a:spLocks noGrp="1"/>
          </p:cNvSpPr>
          <p:nvPr>
            <p:ph type="body" sz="quarter" idx="21" hasCustomPrompt="1"/>
          </p:nvPr>
        </p:nvSpPr>
        <p:spPr>
          <a:xfrm>
            <a:off x="8691419" y="2584749"/>
            <a:ext cx="2937452" cy="426393"/>
          </a:xfrm>
          <a:prstGeom prst="rect">
            <a:avLst/>
          </a:prstGeom>
        </p:spPr>
        <p:txBody>
          <a:bodyPr anchor="t">
            <a:noAutofit/>
          </a:bodyPr>
          <a:lstStyle>
            <a:lvl1pPr marL="0" indent="0" algn="l">
              <a:buNone/>
              <a:defRPr sz="2000" cap="all" spc="100" baseline="0">
                <a:solidFill>
                  <a:schemeClr val="accent4"/>
                </a:solidFill>
                <a:latin typeface="+mj-lt"/>
              </a:defRPr>
            </a:lvl1pPr>
          </a:lstStyle>
          <a:p>
            <a:pPr lvl="0"/>
            <a:r>
              <a:rPr lang="en-US"/>
              <a:t>Click to add subtitle</a:t>
            </a:r>
          </a:p>
        </p:txBody>
      </p:sp>
      <p:sp>
        <p:nvSpPr>
          <p:cNvPr id="2" name="Title 1">
            <a:extLst>
              <a:ext uri="{FF2B5EF4-FFF2-40B4-BE49-F238E27FC236}">
                <a16:creationId xmlns:a16="http://schemas.microsoft.com/office/drawing/2014/main" id="{298B7365-7137-471F-BFE9-2F6C362933D4}"/>
              </a:ext>
            </a:extLst>
          </p:cNvPr>
          <p:cNvSpPr>
            <a:spLocks noGrp="1"/>
          </p:cNvSpPr>
          <p:nvPr>
            <p:ph type="title" hasCustomPrompt="1"/>
          </p:nvPr>
        </p:nvSpPr>
        <p:spPr>
          <a:xfrm rot="16200000">
            <a:off x="-1914546" y="3092260"/>
            <a:ext cx="5719734" cy="682498"/>
          </a:xfrm>
        </p:spPr>
        <p:txBody>
          <a:bodyPr/>
          <a:lstStyle>
            <a:lvl1pPr>
              <a:defRPr/>
            </a:lvl1pPr>
          </a:lstStyle>
          <a:p>
            <a:r>
              <a:rPr lang="en-US" dirty="0"/>
              <a:t>Click to add title</a:t>
            </a:r>
          </a:p>
        </p:txBody>
      </p:sp>
    </p:spTree>
    <p:extLst>
      <p:ext uri="{BB962C8B-B14F-4D97-AF65-F5344CB8AC3E}">
        <p14:creationId xmlns:p14="http://schemas.microsoft.com/office/powerpoint/2010/main" val="3673920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26315-2B7F-4C57-86AC-F861837D3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277E89F0-5C7D-4785-9E27-B2AC9192E64C}"/>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8B7DCF-7168-4376-8641-10965E65A6B3}"/>
              </a:ext>
            </a:extLst>
          </p:cNvPr>
          <p:cNvSpPr>
            <a:spLocks noGrp="1"/>
          </p:cNvSpPr>
          <p:nvPr>
            <p:ph type="dt" sz="half" idx="2"/>
          </p:nvPr>
        </p:nvSpPr>
        <p:spPr>
          <a:xfrm>
            <a:off x="838200" y="6515753"/>
            <a:ext cx="2743200" cy="205722"/>
          </a:xfrm>
          <a:prstGeom prst="rect">
            <a:avLst/>
          </a:prstGeom>
        </p:spPr>
        <p:txBody>
          <a:bodyPr vert="horz" lIns="91440" tIns="45720" rIns="91440" bIns="45720" rtlCol="0" anchor="ctr"/>
          <a:lstStyle>
            <a:lvl1pPr algn="l">
              <a:defRPr sz="1000" cap="all" spc="100" baseline="0">
                <a:solidFill>
                  <a:schemeClr val="bg1">
                    <a:lumMod val="50000"/>
                  </a:schemeClr>
                </a:solidFill>
                <a:latin typeface="Seaford" panose="020B0502030303020204" pitchFamily="34" charset="0"/>
              </a:defRPr>
            </a:lvl1pPr>
          </a:lstStyle>
          <a:p>
            <a:r>
              <a:rPr lang="en-US" dirty="0"/>
              <a:t>8/03/20XX</a:t>
            </a:r>
          </a:p>
        </p:txBody>
      </p:sp>
      <p:sp>
        <p:nvSpPr>
          <p:cNvPr id="5" name="Footer Placeholder 4">
            <a:extLst>
              <a:ext uri="{FF2B5EF4-FFF2-40B4-BE49-F238E27FC236}">
                <a16:creationId xmlns:a16="http://schemas.microsoft.com/office/drawing/2014/main" id="{9E498FEF-9751-417B-82B2-BBAD0766584D}"/>
              </a:ext>
            </a:extLst>
          </p:cNvPr>
          <p:cNvSpPr>
            <a:spLocks noGrp="1"/>
          </p:cNvSpPr>
          <p:nvPr>
            <p:ph type="ftr" sz="quarter" idx="3"/>
          </p:nvPr>
        </p:nvSpPr>
        <p:spPr>
          <a:xfrm>
            <a:off x="4038600" y="6515753"/>
            <a:ext cx="4114800" cy="205722"/>
          </a:xfrm>
          <a:prstGeom prst="rect">
            <a:avLst/>
          </a:prstGeom>
        </p:spPr>
        <p:txBody>
          <a:bodyPr vert="horz" lIns="91440" tIns="45720" rIns="91440" bIns="45720" rtlCol="0" anchor="ctr"/>
          <a:lstStyle>
            <a:lvl1pPr algn="ctr">
              <a:defRPr sz="1000" cap="all" spc="100" baseline="0">
                <a:solidFill>
                  <a:schemeClr val="bg1">
                    <a:lumMod val="50000"/>
                  </a:schemeClr>
                </a:solidFill>
                <a:latin typeface="Seaford" panose="020B0502030303020204" pitchFamily="34" charset="0"/>
              </a:defRPr>
            </a:lvl1pPr>
          </a:lstStyle>
          <a:p>
            <a:r>
              <a:rPr lang="en-US" dirty="0"/>
              <a:t>PITCH DECK</a:t>
            </a:r>
          </a:p>
        </p:txBody>
      </p:sp>
      <p:sp>
        <p:nvSpPr>
          <p:cNvPr id="6" name="Slide Number Placeholder 5">
            <a:extLst>
              <a:ext uri="{FF2B5EF4-FFF2-40B4-BE49-F238E27FC236}">
                <a16:creationId xmlns:a16="http://schemas.microsoft.com/office/drawing/2014/main" id="{FFF7CE99-0833-4AF7-954F-3E4BD5F9CD0B}"/>
              </a:ext>
            </a:extLst>
          </p:cNvPr>
          <p:cNvSpPr>
            <a:spLocks noGrp="1"/>
          </p:cNvSpPr>
          <p:nvPr>
            <p:ph type="sldNum" sz="quarter" idx="4"/>
          </p:nvPr>
        </p:nvSpPr>
        <p:spPr>
          <a:xfrm>
            <a:off x="8610600" y="6515753"/>
            <a:ext cx="2743200" cy="205722"/>
          </a:xfrm>
          <a:prstGeom prst="rect">
            <a:avLst/>
          </a:prstGeom>
        </p:spPr>
        <p:txBody>
          <a:bodyPr vert="horz" lIns="91440" tIns="45720" rIns="91440" bIns="45720" rtlCol="0" anchor="ctr"/>
          <a:lstStyle>
            <a:lvl1pPr algn="r">
              <a:defRPr sz="1000" cap="all" spc="100" baseline="0">
                <a:solidFill>
                  <a:schemeClr val="bg1">
                    <a:lumMod val="50000"/>
                  </a:schemeClr>
                </a:solidFill>
                <a:latin typeface="Seaford" panose="020B0502030303020204" pitchFamily="34" charset="0"/>
              </a:defRPr>
            </a:lvl1pPr>
          </a:lstStyle>
          <a:p>
            <a:fld id="{BF860B6F-2FE3-4DE6-9496-980E987E7466}" type="slidenum">
              <a:rPr lang="en-US" smtClean="0"/>
              <a:pPr/>
              <a:t>‹#›</a:t>
            </a:fld>
            <a:endParaRPr lang="en-US" dirty="0"/>
          </a:p>
        </p:txBody>
      </p:sp>
    </p:spTree>
    <p:extLst>
      <p:ext uri="{BB962C8B-B14F-4D97-AF65-F5344CB8AC3E}">
        <p14:creationId xmlns:p14="http://schemas.microsoft.com/office/powerpoint/2010/main" val="2219404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p:txStyles>
    <p:titleStyle>
      <a:lvl1pPr algn="l" defTabSz="914400" rtl="0" eaLnBrk="1" latinLnBrk="0" hangingPunct="1">
        <a:lnSpc>
          <a:spcPct val="80000"/>
        </a:lnSpc>
        <a:spcBef>
          <a:spcPct val="0"/>
        </a:spcBef>
        <a:buNone/>
        <a:defRPr sz="4000" kern="1200" cap="all" spc="200" baseline="0">
          <a:ln w="19050">
            <a:solidFill>
              <a:schemeClr val="accent1"/>
            </a:solidFill>
          </a:ln>
          <a:no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who.int/news-room/fact-sheets/detail/patient-safety" TargetMode="External"/><Relationship Id="rId2" Type="http://schemas.openxmlformats.org/officeDocument/2006/relationships/hyperlink" Target="https://knncaringcharactermedicine.org/KNN/Initiatives/Health-Systems.htm" TargetMode="External"/><Relationship Id="rId1" Type="http://schemas.openxmlformats.org/officeDocument/2006/relationships/slideLayout" Target="../slideLayouts/slideLayout4.xml"/><Relationship Id="rId4" Type="http://schemas.openxmlformats.org/officeDocument/2006/relationships/hyperlink" Target="https://www.ncbi.nlm.nih.gov/books/NBK51906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1.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1.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riving digital health care engagement through personalization | Cambia  Health Solutions">
            <a:extLst>
              <a:ext uri="{FF2B5EF4-FFF2-40B4-BE49-F238E27FC236}">
                <a16:creationId xmlns:a16="http://schemas.microsoft.com/office/drawing/2014/main" id="{57D0DF10-AB93-CFE7-EF76-5F1E4092DB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7472" y="791607"/>
            <a:ext cx="6454588" cy="5568851"/>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852379" y="4509354"/>
            <a:ext cx="6269347" cy="354932"/>
          </a:xfrm>
        </p:spPr>
        <p:txBody>
          <a:bodyPr>
            <a:normAutofit/>
          </a:bodyPr>
          <a:lstStyle/>
          <a:p>
            <a:r>
              <a:rPr lang="en-US" sz="1200" dirty="0">
                <a:solidFill>
                  <a:schemeClr val="tx1">
                    <a:lumMod val="85000"/>
                    <a:lumOff val="15000"/>
                  </a:schemeClr>
                </a:solidFill>
              </a:rPr>
              <a:t>A CAPSTONE PROJECT</a:t>
            </a:r>
          </a:p>
        </p:txBody>
      </p:sp>
      <p:pic>
        <p:nvPicPr>
          <p:cNvPr id="1028" name="Picture 4" descr="Driving digital health care engagement through personalization | Cambia  Health Solutions">
            <a:extLst>
              <a:ext uri="{FF2B5EF4-FFF2-40B4-BE49-F238E27FC236}">
                <a16:creationId xmlns:a16="http://schemas.microsoft.com/office/drawing/2014/main" id="{D15D8EA4-3368-D591-B887-B13AA68E92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4219"/>
          <a:stretch/>
        </p:blipFill>
        <p:spPr bwMode="auto">
          <a:xfrm>
            <a:off x="5811717" y="791607"/>
            <a:ext cx="6260343" cy="521738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242047" y="639097"/>
            <a:ext cx="7490012" cy="3717747"/>
          </a:xfrm>
        </p:spPr>
        <p:txBody>
          <a:bodyPr>
            <a:normAutofit/>
          </a:bodyPr>
          <a:lstStyle/>
          <a:p>
            <a:r>
              <a:rPr lang="en-US" sz="6600" dirty="0">
                <a:latin typeface="Times New Roman" panose="02020603050405020304" pitchFamily="18" charset="0"/>
                <a:cs typeface="Times New Roman" panose="02020603050405020304" pitchFamily="18" charset="0"/>
              </a:rPr>
              <a:t>Personalized Healthcare Solution</a:t>
            </a:r>
          </a:p>
        </p:txBody>
      </p:sp>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26A51-13C0-507C-578B-6DB72C2ED8B7}"/>
            </a:ext>
          </a:extLst>
        </p:cNvPr>
        <p:cNvGrpSpPr/>
        <p:nvPr/>
      </p:nvGrpSpPr>
      <p:grpSpPr>
        <a:xfrm>
          <a:off x="0" y="0"/>
          <a:ext cx="0" cy="0"/>
          <a:chOff x="0" y="0"/>
          <a:chExt cx="0" cy="0"/>
        </a:xfrm>
      </p:grpSpPr>
      <p:sp>
        <p:nvSpPr>
          <p:cNvPr id="25" name="Title 84">
            <a:extLst>
              <a:ext uri="{FF2B5EF4-FFF2-40B4-BE49-F238E27FC236}">
                <a16:creationId xmlns:a16="http://schemas.microsoft.com/office/drawing/2014/main" id="{CC9068FB-3E16-543C-073A-551BD4DE59A8}"/>
              </a:ext>
            </a:extLst>
          </p:cNvPr>
          <p:cNvSpPr>
            <a:spLocks noGrp="1"/>
          </p:cNvSpPr>
          <p:nvPr>
            <p:ph type="title"/>
          </p:nvPr>
        </p:nvSpPr>
        <p:spPr>
          <a:xfrm>
            <a:off x="2722186" y="94129"/>
            <a:ext cx="7679113" cy="948293"/>
          </a:xfrm>
        </p:spPr>
        <p:txBody>
          <a:bodyPr/>
          <a:lstStyle/>
          <a:p>
            <a:r>
              <a:rPr lang="en-US" dirty="0"/>
              <a:t>proposed methodology</a:t>
            </a:r>
          </a:p>
        </p:txBody>
      </p:sp>
      <p:sp>
        <p:nvSpPr>
          <p:cNvPr id="2" name="TextBox 1">
            <a:extLst>
              <a:ext uri="{FF2B5EF4-FFF2-40B4-BE49-F238E27FC236}">
                <a16:creationId xmlns:a16="http://schemas.microsoft.com/office/drawing/2014/main" id="{8A7FEFF2-18A5-1B0E-C0A0-F6B25EA44D12}"/>
              </a:ext>
            </a:extLst>
          </p:cNvPr>
          <p:cNvSpPr txBox="1"/>
          <p:nvPr/>
        </p:nvSpPr>
        <p:spPr>
          <a:xfrm>
            <a:off x="514350" y="1042422"/>
            <a:ext cx="7858125" cy="5957400"/>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The proposed Personalized Healthcare Recommendation System leverages AI and machine learning to address the limitations of traditional methods. The system works as follows:</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Symptom Input</a:t>
            </a:r>
            <a:r>
              <a:rPr lang="en-US" sz="1600" dirty="0">
                <a:latin typeface="Times New Roman" panose="02020603050405020304" pitchFamily="18" charset="0"/>
                <a:cs typeface="Times New Roman" panose="02020603050405020304" pitchFamily="18" charset="0"/>
              </a:rPr>
              <a:t>: Users input their symptoms into an intuitive, user-friendly interface.</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AI-Based Analysis</a:t>
            </a:r>
            <a:r>
              <a:rPr lang="en-US" sz="1600" dirty="0">
                <a:latin typeface="Times New Roman" panose="02020603050405020304" pitchFamily="18" charset="0"/>
                <a:cs typeface="Times New Roman" panose="02020603050405020304" pitchFamily="18" charset="0"/>
              </a:rPr>
              <a:t>: The system utilizes machine learning algorithms, such as Support Vector Machines (SVM), to analyze the symptoms and predict potential diseases with high accuracy.</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Tailored Recommendations</a:t>
            </a:r>
            <a:r>
              <a:rPr lang="en-US" sz="1600" dirty="0">
                <a:latin typeface="Times New Roman" panose="02020603050405020304" pitchFamily="18" charset="0"/>
                <a:cs typeface="Times New Roman" panose="02020603050405020304" pitchFamily="18" charset="0"/>
              </a:rPr>
              <a:t>: Based on the identified disease, the system provides personalized recommendations across six categories: disease diagnosis, detailed descriptions, preventive measures, medications, workouts, and diets.</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Holistic Approach</a:t>
            </a:r>
            <a:r>
              <a:rPr lang="en-US" sz="1600" dirty="0">
                <a:latin typeface="Times New Roman" panose="02020603050405020304" pitchFamily="18" charset="0"/>
                <a:cs typeface="Times New Roman" panose="02020603050405020304" pitchFamily="18" charset="0"/>
              </a:rPr>
              <a:t>: Unlike existing systems, the proposed methodology emphasizes a well-rounded view of healthcare by integrating lifestyle and wellness recommendations into the diagnosis.</a:t>
            </a:r>
          </a:p>
          <a:p>
            <a:pPr>
              <a:lnSpc>
                <a:spcPct val="150000"/>
              </a:lnSpc>
              <a:buFont typeface="+mj-lt"/>
              <a:buAutoNum type="arabicPeriod"/>
            </a:pPr>
            <a:r>
              <a:rPr lang="en-US" sz="1600" b="1" dirty="0">
                <a:latin typeface="Times New Roman" panose="02020603050405020304" pitchFamily="18" charset="0"/>
                <a:cs typeface="Times New Roman" panose="02020603050405020304" pitchFamily="18" charset="0"/>
              </a:rPr>
              <a:t>Automation and Accessibility</a:t>
            </a:r>
            <a:r>
              <a:rPr lang="en-US" sz="1600" dirty="0">
                <a:latin typeface="Times New Roman" panose="02020603050405020304" pitchFamily="18" charset="0"/>
                <a:cs typeface="Times New Roman" panose="02020603050405020304" pitchFamily="18" charset="0"/>
              </a:rPr>
              <a:t>: The use of AI ensures faster analysis, scalable solutions, and accessibility for users, enabling them to make informed decisions about their health without relying solely on traditional healthcare providers.</a:t>
            </a:r>
          </a:p>
          <a:p>
            <a:pPr>
              <a:lnSpc>
                <a:spcPct val="150000"/>
              </a:lnSpc>
            </a:pPr>
            <a:endParaRPr lang="en-US" sz="16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8F7A3B6-718A-943E-33CE-A78093250C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5350" y="1833562"/>
            <a:ext cx="3314700" cy="4152900"/>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61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03707788-3984-6A0F-297A-AC0C11A8D840}"/>
              </a:ext>
            </a:extLst>
          </p:cNvPr>
          <p:cNvSpPr/>
          <p:nvPr/>
        </p:nvSpPr>
        <p:spPr>
          <a:xfrm>
            <a:off x="3771900" y="368300"/>
            <a:ext cx="2755900" cy="8509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Data preprocessing</a:t>
            </a:r>
          </a:p>
        </p:txBody>
      </p:sp>
      <p:sp>
        <p:nvSpPr>
          <p:cNvPr id="16" name="Rectangle: Rounded Corners 15">
            <a:extLst>
              <a:ext uri="{FF2B5EF4-FFF2-40B4-BE49-F238E27FC236}">
                <a16:creationId xmlns:a16="http://schemas.microsoft.com/office/drawing/2014/main" id="{6CFAF1EB-3ECD-EB57-3734-023CF1686C3D}"/>
              </a:ext>
            </a:extLst>
          </p:cNvPr>
          <p:cNvSpPr/>
          <p:nvPr/>
        </p:nvSpPr>
        <p:spPr>
          <a:xfrm>
            <a:off x="3771900" y="1517650"/>
            <a:ext cx="2755900" cy="1047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training</a:t>
            </a:r>
          </a:p>
        </p:txBody>
      </p:sp>
      <p:sp>
        <p:nvSpPr>
          <p:cNvPr id="18" name="Rectangle: Rounded Corners 17">
            <a:extLst>
              <a:ext uri="{FF2B5EF4-FFF2-40B4-BE49-F238E27FC236}">
                <a16:creationId xmlns:a16="http://schemas.microsoft.com/office/drawing/2014/main" id="{9C1DE3E6-65E9-E0B4-B7FA-7FC0E21452AE}"/>
              </a:ext>
            </a:extLst>
          </p:cNvPr>
          <p:cNvSpPr/>
          <p:nvPr/>
        </p:nvSpPr>
        <p:spPr>
          <a:xfrm>
            <a:off x="3771900" y="2863850"/>
            <a:ext cx="2755900" cy="10477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testing</a:t>
            </a:r>
          </a:p>
        </p:txBody>
      </p:sp>
      <p:sp>
        <p:nvSpPr>
          <p:cNvPr id="19" name="Rectangle: Rounded Corners 18">
            <a:extLst>
              <a:ext uri="{FF2B5EF4-FFF2-40B4-BE49-F238E27FC236}">
                <a16:creationId xmlns:a16="http://schemas.microsoft.com/office/drawing/2014/main" id="{07752EBD-BF03-16B2-0955-4F57028AB47B}"/>
              </a:ext>
            </a:extLst>
          </p:cNvPr>
          <p:cNvSpPr/>
          <p:nvPr/>
        </p:nvSpPr>
        <p:spPr>
          <a:xfrm>
            <a:off x="3860800" y="4267200"/>
            <a:ext cx="2755900" cy="8509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Recommendation system</a:t>
            </a:r>
          </a:p>
        </p:txBody>
      </p:sp>
      <p:sp>
        <p:nvSpPr>
          <p:cNvPr id="26" name="Rectangle: Rounded Corners 25">
            <a:extLst>
              <a:ext uri="{FF2B5EF4-FFF2-40B4-BE49-F238E27FC236}">
                <a16:creationId xmlns:a16="http://schemas.microsoft.com/office/drawing/2014/main" id="{6045A87D-6D5D-E2B1-2D35-62EAD9E30BB3}"/>
              </a:ext>
            </a:extLst>
          </p:cNvPr>
          <p:cNvSpPr/>
          <p:nvPr/>
        </p:nvSpPr>
        <p:spPr>
          <a:xfrm>
            <a:off x="88900" y="5851525"/>
            <a:ext cx="1790700" cy="806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Disease </a:t>
            </a:r>
          </a:p>
        </p:txBody>
      </p:sp>
      <p:sp>
        <p:nvSpPr>
          <p:cNvPr id="27" name="Rectangle: Rounded Corners 26">
            <a:extLst>
              <a:ext uri="{FF2B5EF4-FFF2-40B4-BE49-F238E27FC236}">
                <a16:creationId xmlns:a16="http://schemas.microsoft.com/office/drawing/2014/main" id="{056005BA-1571-1081-45AF-5259CFCA61B1}"/>
              </a:ext>
            </a:extLst>
          </p:cNvPr>
          <p:cNvSpPr/>
          <p:nvPr/>
        </p:nvSpPr>
        <p:spPr>
          <a:xfrm>
            <a:off x="2146300" y="5832475"/>
            <a:ext cx="1790700" cy="806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Description </a:t>
            </a:r>
          </a:p>
        </p:txBody>
      </p:sp>
      <p:sp>
        <p:nvSpPr>
          <p:cNvPr id="28" name="Rectangle: Rounded Corners 27">
            <a:extLst>
              <a:ext uri="{FF2B5EF4-FFF2-40B4-BE49-F238E27FC236}">
                <a16:creationId xmlns:a16="http://schemas.microsoft.com/office/drawing/2014/main" id="{0DD60457-CA74-2B02-264A-0E5EF6D4A5C2}"/>
              </a:ext>
            </a:extLst>
          </p:cNvPr>
          <p:cNvSpPr/>
          <p:nvPr/>
        </p:nvSpPr>
        <p:spPr>
          <a:xfrm>
            <a:off x="4216400" y="5851525"/>
            <a:ext cx="1790700" cy="806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Precaution </a:t>
            </a:r>
          </a:p>
        </p:txBody>
      </p:sp>
      <p:sp>
        <p:nvSpPr>
          <p:cNvPr id="29" name="Rectangle: Rounded Corners 28">
            <a:extLst>
              <a:ext uri="{FF2B5EF4-FFF2-40B4-BE49-F238E27FC236}">
                <a16:creationId xmlns:a16="http://schemas.microsoft.com/office/drawing/2014/main" id="{691DA8B8-96F3-99C8-7FCD-855006C66253}"/>
              </a:ext>
            </a:extLst>
          </p:cNvPr>
          <p:cNvSpPr/>
          <p:nvPr/>
        </p:nvSpPr>
        <p:spPr>
          <a:xfrm>
            <a:off x="6286500" y="5851525"/>
            <a:ext cx="1790700" cy="806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Medications </a:t>
            </a:r>
          </a:p>
        </p:txBody>
      </p:sp>
      <p:sp>
        <p:nvSpPr>
          <p:cNvPr id="30" name="Rectangle: Rounded Corners 29">
            <a:extLst>
              <a:ext uri="{FF2B5EF4-FFF2-40B4-BE49-F238E27FC236}">
                <a16:creationId xmlns:a16="http://schemas.microsoft.com/office/drawing/2014/main" id="{CEA7AD7A-0F22-8BB1-DE6F-60AAA309B3FB}"/>
              </a:ext>
            </a:extLst>
          </p:cNvPr>
          <p:cNvSpPr/>
          <p:nvPr/>
        </p:nvSpPr>
        <p:spPr>
          <a:xfrm>
            <a:off x="8299450" y="5851525"/>
            <a:ext cx="1790700" cy="806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Workouts </a:t>
            </a:r>
          </a:p>
        </p:txBody>
      </p:sp>
      <p:sp>
        <p:nvSpPr>
          <p:cNvPr id="31" name="Rectangle: Rounded Corners 30">
            <a:extLst>
              <a:ext uri="{FF2B5EF4-FFF2-40B4-BE49-F238E27FC236}">
                <a16:creationId xmlns:a16="http://schemas.microsoft.com/office/drawing/2014/main" id="{53FBF65E-3605-E166-C626-22E553E0DFD6}"/>
              </a:ext>
            </a:extLst>
          </p:cNvPr>
          <p:cNvSpPr/>
          <p:nvPr/>
        </p:nvSpPr>
        <p:spPr>
          <a:xfrm>
            <a:off x="10312400" y="5851525"/>
            <a:ext cx="1790700" cy="806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Diets </a:t>
            </a:r>
          </a:p>
        </p:txBody>
      </p:sp>
      <p:sp>
        <p:nvSpPr>
          <p:cNvPr id="32" name="Oval 31">
            <a:extLst>
              <a:ext uri="{FF2B5EF4-FFF2-40B4-BE49-F238E27FC236}">
                <a16:creationId xmlns:a16="http://schemas.microsoft.com/office/drawing/2014/main" id="{9BBE1D77-41F5-2E19-633D-31E166EF6011}"/>
              </a:ext>
            </a:extLst>
          </p:cNvPr>
          <p:cNvSpPr/>
          <p:nvPr/>
        </p:nvSpPr>
        <p:spPr>
          <a:xfrm>
            <a:off x="10693400" y="2324100"/>
            <a:ext cx="1054100" cy="1435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User </a:t>
            </a:r>
          </a:p>
        </p:txBody>
      </p:sp>
      <p:sp>
        <p:nvSpPr>
          <p:cNvPr id="35" name="Oval 34">
            <a:extLst>
              <a:ext uri="{FF2B5EF4-FFF2-40B4-BE49-F238E27FC236}">
                <a16:creationId xmlns:a16="http://schemas.microsoft.com/office/drawing/2014/main" id="{30C9672F-B881-0C41-7306-38205DC1C167}"/>
              </a:ext>
            </a:extLst>
          </p:cNvPr>
          <p:cNvSpPr/>
          <p:nvPr/>
        </p:nvSpPr>
        <p:spPr>
          <a:xfrm>
            <a:off x="8280400" y="2476500"/>
            <a:ext cx="1054100" cy="14351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UI </a:t>
            </a:r>
          </a:p>
        </p:txBody>
      </p:sp>
      <p:sp>
        <p:nvSpPr>
          <p:cNvPr id="36" name="Rectangle: Rounded Corners 35">
            <a:extLst>
              <a:ext uri="{FF2B5EF4-FFF2-40B4-BE49-F238E27FC236}">
                <a16:creationId xmlns:a16="http://schemas.microsoft.com/office/drawing/2014/main" id="{49C24FA8-F4BB-DFA8-DEF6-988B71CFDB64}"/>
              </a:ext>
            </a:extLst>
          </p:cNvPr>
          <p:cNvSpPr/>
          <p:nvPr/>
        </p:nvSpPr>
        <p:spPr>
          <a:xfrm>
            <a:off x="7861300" y="4267200"/>
            <a:ext cx="1905000" cy="80645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Model </a:t>
            </a:r>
          </a:p>
        </p:txBody>
      </p:sp>
      <p:cxnSp>
        <p:nvCxnSpPr>
          <p:cNvPr id="38" name="Straight Arrow Connector 37">
            <a:extLst>
              <a:ext uri="{FF2B5EF4-FFF2-40B4-BE49-F238E27FC236}">
                <a16:creationId xmlns:a16="http://schemas.microsoft.com/office/drawing/2014/main" id="{4E0D3E4D-D576-31FE-94BE-889D6A474F98}"/>
              </a:ext>
            </a:extLst>
          </p:cNvPr>
          <p:cNvCxnSpPr>
            <a:endCxn id="16" idx="0"/>
          </p:cNvCxnSpPr>
          <p:nvPr/>
        </p:nvCxnSpPr>
        <p:spPr>
          <a:xfrm>
            <a:off x="5111750" y="1219200"/>
            <a:ext cx="0" cy="29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26F765A-7242-84EE-8202-62EB02FF3953}"/>
              </a:ext>
            </a:extLst>
          </p:cNvPr>
          <p:cNvCxnSpPr>
            <a:stCxn id="16" idx="2"/>
            <a:endCxn id="18" idx="0"/>
          </p:cNvCxnSpPr>
          <p:nvPr/>
        </p:nvCxnSpPr>
        <p:spPr>
          <a:xfrm>
            <a:off x="5149850" y="2565400"/>
            <a:ext cx="0" cy="2984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752E2A4-253F-4E83-B035-ACEED245101A}"/>
              </a:ext>
            </a:extLst>
          </p:cNvPr>
          <p:cNvCxnSpPr>
            <a:endCxn id="19" idx="0"/>
          </p:cNvCxnSpPr>
          <p:nvPr/>
        </p:nvCxnSpPr>
        <p:spPr>
          <a:xfrm>
            <a:off x="5149850" y="4025900"/>
            <a:ext cx="0"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27706EB-78C7-C6B5-28C0-8EF190627032}"/>
              </a:ext>
            </a:extLst>
          </p:cNvPr>
          <p:cNvCxnSpPr/>
          <p:nvPr/>
        </p:nvCxnSpPr>
        <p:spPr>
          <a:xfrm flipH="1">
            <a:off x="9448800" y="3194050"/>
            <a:ext cx="10414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552F48C-DCDE-0A7B-E674-157CC0453DB0}"/>
              </a:ext>
            </a:extLst>
          </p:cNvPr>
          <p:cNvCxnSpPr>
            <a:endCxn id="36" idx="0"/>
          </p:cNvCxnSpPr>
          <p:nvPr/>
        </p:nvCxnSpPr>
        <p:spPr>
          <a:xfrm>
            <a:off x="8813800" y="4025900"/>
            <a:ext cx="0"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F14D04-A2CB-DD98-C7D3-4E1ECC31E85B}"/>
              </a:ext>
            </a:extLst>
          </p:cNvPr>
          <p:cNvCxnSpPr>
            <a:cxnSpLocks/>
          </p:cNvCxnSpPr>
          <p:nvPr/>
        </p:nvCxnSpPr>
        <p:spPr>
          <a:xfrm flipH="1">
            <a:off x="6750050" y="4622800"/>
            <a:ext cx="979488" cy="22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F4FD2D3-354E-4026-A77A-C34AF126C53C}"/>
              </a:ext>
            </a:extLst>
          </p:cNvPr>
          <p:cNvCxnSpPr/>
          <p:nvPr/>
        </p:nvCxnSpPr>
        <p:spPr>
          <a:xfrm>
            <a:off x="984250" y="5359400"/>
            <a:ext cx="1022985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76F4D52-E45B-8EC2-9716-A9C9F11BD14B}"/>
              </a:ext>
            </a:extLst>
          </p:cNvPr>
          <p:cNvCxnSpPr/>
          <p:nvPr/>
        </p:nvCxnSpPr>
        <p:spPr>
          <a:xfrm>
            <a:off x="984250" y="5359400"/>
            <a:ext cx="0" cy="4603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D67F69B-6872-EEED-474F-5185F0A32719}"/>
              </a:ext>
            </a:extLst>
          </p:cNvPr>
          <p:cNvCxnSpPr>
            <a:endCxn id="27" idx="0"/>
          </p:cNvCxnSpPr>
          <p:nvPr/>
        </p:nvCxnSpPr>
        <p:spPr>
          <a:xfrm>
            <a:off x="3041650" y="5359400"/>
            <a:ext cx="0" cy="4730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5C85248-B0C5-330A-5211-A08F60D784E6}"/>
              </a:ext>
            </a:extLst>
          </p:cNvPr>
          <p:cNvCxnSpPr/>
          <p:nvPr/>
        </p:nvCxnSpPr>
        <p:spPr>
          <a:xfrm>
            <a:off x="5238750" y="5359400"/>
            <a:ext cx="0" cy="492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1CAA3C55-6624-1111-2653-4087620B258C}"/>
              </a:ext>
            </a:extLst>
          </p:cNvPr>
          <p:cNvCxnSpPr>
            <a:endCxn id="29" idx="0"/>
          </p:cNvCxnSpPr>
          <p:nvPr/>
        </p:nvCxnSpPr>
        <p:spPr>
          <a:xfrm>
            <a:off x="7181850" y="5359400"/>
            <a:ext cx="0" cy="492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550E288E-8D65-E724-2AB5-E5603BBE4AD6}"/>
              </a:ext>
            </a:extLst>
          </p:cNvPr>
          <p:cNvCxnSpPr/>
          <p:nvPr/>
        </p:nvCxnSpPr>
        <p:spPr>
          <a:xfrm>
            <a:off x="9194800" y="5359400"/>
            <a:ext cx="0" cy="492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CD497175-435A-4B67-6D9C-EF4C6E01B40D}"/>
              </a:ext>
            </a:extLst>
          </p:cNvPr>
          <p:cNvCxnSpPr>
            <a:endCxn id="31" idx="0"/>
          </p:cNvCxnSpPr>
          <p:nvPr/>
        </p:nvCxnSpPr>
        <p:spPr>
          <a:xfrm>
            <a:off x="11207750" y="5359400"/>
            <a:ext cx="0" cy="492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ECF64EE-3ACE-6259-6D26-779BDC5D322C}"/>
              </a:ext>
            </a:extLst>
          </p:cNvPr>
          <p:cNvCxnSpPr>
            <a:stCxn id="19" idx="2"/>
          </p:cNvCxnSpPr>
          <p:nvPr/>
        </p:nvCxnSpPr>
        <p:spPr>
          <a:xfrm>
            <a:off x="5238750" y="5118100"/>
            <a:ext cx="0" cy="241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27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5A8CD615-69CE-53F1-8161-E739045C5035}"/>
              </a:ext>
            </a:extLst>
          </p:cNvPr>
          <p:cNvPicPr>
            <a:picLocks noChangeAspect="1"/>
          </p:cNvPicPr>
          <p:nvPr/>
        </p:nvPicPr>
        <p:blipFill>
          <a:blip r:embed="rId2"/>
          <a:srcRect b="16948"/>
          <a:stretch/>
        </p:blipFill>
        <p:spPr>
          <a:xfrm>
            <a:off x="500063" y="1110363"/>
            <a:ext cx="6243638" cy="2751538"/>
          </a:xfrm>
          <a:prstGeom prst="rect">
            <a:avLst/>
          </a:prstGeom>
        </p:spPr>
      </p:pic>
      <p:pic>
        <p:nvPicPr>
          <p:cNvPr id="20" name="Picture 19">
            <a:extLst>
              <a:ext uri="{FF2B5EF4-FFF2-40B4-BE49-F238E27FC236}">
                <a16:creationId xmlns:a16="http://schemas.microsoft.com/office/drawing/2014/main" id="{D48F9900-9373-2D9B-59F1-16375B7EB499}"/>
              </a:ext>
            </a:extLst>
          </p:cNvPr>
          <p:cNvPicPr>
            <a:picLocks noChangeAspect="1"/>
          </p:cNvPicPr>
          <p:nvPr/>
        </p:nvPicPr>
        <p:blipFill>
          <a:blip r:embed="rId3"/>
          <a:stretch>
            <a:fillRect/>
          </a:stretch>
        </p:blipFill>
        <p:spPr>
          <a:xfrm>
            <a:off x="7527699" y="1291094"/>
            <a:ext cx="3952369" cy="2390076"/>
          </a:xfrm>
          <a:prstGeom prst="rect">
            <a:avLst/>
          </a:prstGeom>
        </p:spPr>
      </p:pic>
      <p:pic>
        <p:nvPicPr>
          <p:cNvPr id="22" name="Picture 21">
            <a:extLst>
              <a:ext uri="{FF2B5EF4-FFF2-40B4-BE49-F238E27FC236}">
                <a16:creationId xmlns:a16="http://schemas.microsoft.com/office/drawing/2014/main" id="{0FF523E0-6626-77DF-5657-2044B9903F23}"/>
              </a:ext>
            </a:extLst>
          </p:cNvPr>
          <p:cNvPicPr>
            <a:picLocks noChangeAspect="1"/>
          </p:cNvPicPr>
          <p:nvPr/>
        </p:nvPicPr>
        <p:blipFill>
          <a:blip r:embed="rId4"/>
          <a:srcRect b="17129"/>
          <a:stretch/>
        </p:blipFill>
        <p:spPr>
          <a:xfrm>
            <a:off x="3026728" y="3997930"/>
            <a:ext cx="6138543" cy="2860070"/>
          </a:xfrm>
          <a:prstGeom prst="rect">
            <a:avLst/>
          </a:prstGeom>
        </p:spPr>
      </p:pic>
      <p:sp>
        <p:nvSpPr>
          <p:cNvPr id="23" name="Title 84">
            <a:extLst>
              <a:ext uri="{FF2B5EF4-FFF2-40B4-BE49-F238E27FC236}">
                <a16:creationId xmlns:a16="http://schemas.microsoft.com/office/drawing/2014/main" id="{EC7E90B6-DAAE-5C53-D622-F5D53E9CDDDC}"/>
              </a:ext>
            </a:extLst>
          </p:cNvPr>
          <p:cNvSpPr>
            <a:spLocks noGrp="1"/>
          </p:cNvSpPr>
          <p:nvPr>
            <p:ph type="title"/>
          </p:nvPr>
        </p:nvSpPr>
        <p:spPr>
          <a:xfrm>
            <a:off x="4457700" y="94129"/>
            <a:ext cx="5943599" cy="948293"/>
          </a:xfrm>
        </p:spPr>
        <p:txBody>
          <a:bodyPr/>
          <a:lstStyle/>
          <a:p>
            <a:r>
              <a:rPr lang="en-US" dirty="0"/>
              <a:t>Results</a:t>
            </a:r>
          </a:p>
        </p:txBody>
      </p:sp>
    </p:spTree>
    <p:extLst>
      <p:ext uri="{BB962C8B-B14F-4D97-AF65-F5344CB8AC3E}">
        <p14:creationId xmlns:p14="http://schemas.microsoft.com/office/powerpoint/2010/main" val="2828619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193D7205-6771-CE59-2F3E-4E4CDE50BBCA}"/>
              </a:ext>
            </a:extLst>
          </p:cNvPr>
          <p:cNvPicPr>
            <a:picLocks noChangeAspect="1"/>
          </p:cNvPicPr>
          <p:nvPr/>
        </p:nvPicPr>
        <p:blipFill>
          <a:blip r:embed="rId2"/>
          <a:stretch>
            <a:fillRect/>
          </a:stretch>
        </p:blipFill>
        <p:spPr>
          <a:xfrm>
            <a:off x="257175" y="371475"/>
            <a:ext cx="3386138" cy="2128838"/>
          </a:xfrm>
          <a:prstGeom prst="rect">
            <a:avLst/>
          </a:prstGeom>
        </p:spPr>
      </p:pic>
      <p:pic>
        <p:nvPicPr>
          <p:cNvPr id="20" name="Picture 19">
            <a:extLst>
              <a:ext uri="{FF2B5EF4-FFF2-40B4-BE49-F238E27FC236}">
                <a16:creationId xmlns:a16="http://schemas.microsoft.com/office/drawing/2014/main" id="{04BF50C6-9A61-D362-199E-2DC5ABF340B4}"/>
              </a:ext>
            </a:extLst>
          </p:cNvPr>
          <p:cNvPicPr>
            <a:picLocks noChangeAspect="1"/>
          </p:cNvPicPr>
          <p:nvPr/>
        </p:nvPicPr>
        <p:blipFill>
          <a:blip r:embed="rId3"/>
          <a:stretch>
            <a:fillRect/>
          </a:stretch>
        </p:blipFill>
        <p:spPr>
          <a:xfrm>
            <a:off x="8156574" y="276847"/>
            <a:ext cx="3778251" cy="2223465"/>
          </a:xfrm>
          <a:prstGeom prst="rect">
            <a:avLst/>
          </a:prstGeom>
        </p:spPr>
      </p:pic>
      <p:pic>
        <p:nvPicPr>
          <p:cNvPr id="22" name="Picture 21">
            <a:extLst>
              <a:ext uri="{FF2B5EF4-FFF2-40B4-BE49-F238E27FC236}">
                <a16:creationId xmlns:a16="http://schemas.microsoft.com/office/drawing/2014/main" id="{E6695F91-83F3-2913-A468-DECE8B8A3416}"/>
              </a:ext>
            </a:extLst>
          </p:cNvPr>
          <p:cNvPicPr>
            <a:picLocks noChangeAspect="1"/>
          </p:cNvPicPr>
          <p:nvPr/>
        </p:nvPicPr>
        <p:blipFill>
          <a:blip r:embed="rId4"/>
          <a:stretch>
            <a:fillRect/>
          </a:stretch>
        </p:blipFill>
        <p:spPr>
          <a:xfrm>
            <a:off x="685800" y="3429000"/>
            <a:ext cx="5410200" cy="3057525"/>
          </a:xfrm>
          <a:prstGeom prst="rect">
            <a:avLst/>
          </a:prstGeom>
        </p:spPr>
      </p:pic>
      <p:pic>
        <p:nvPicPr>
          <p:cNvPr id="26" name="Picture 25">
            <a:extLst>
              <a:ext uri="{FF2B5EF4-FFF2-40B4-BE49-F238E27FC236}">
                <a16:creationId xmlns:a16="http://schemas.microsoft.com/office/drawing/2014/main" id="{23F4BA38-5691-E6FC-F154-A1D5383C75DD}"/>
              </a:ext>
            </a:extLst>
          </p:cNvPr>
          <p:cNvPicPr>
            <a:picLocks noChangeAspect="1"/>
          </p:cNvPicPr>
          <p:nvPr/>
        </p:nvPicPr>
        <p:blipFill>
          <a:blip r:embed="rId5"/>
          <a:stretch>
            <a:fillRect/>
          </a:stretch>
        </p:blipFill>
        <p:spPr>
          <a:xfrm>
            <a:off x="4215404" y="344769"/>
            <a:ext cx="3628433" cy="2155544"/>
          </a:xfrm>
          <a:prstGeom prst="rect">
            <a:avLst/>
          </a:prstGeom>
        </p:spPr>
      </p:pic>
      <p:pic>
        <p:nvPicPr>
          <p:cNvPr id="28" name="Picture 27">
            <a:extLst>
              <a:ext uri="{FF2B5EF4-FFF2-40B4-BE49-F238E27FC236}">
                <a16:creationId xmlns:a16="http://schemas.microsoft.com/office/drawing/2014/main" id="{169B4A10-ABAD-510B-698D-B61D9B259D64}"/>
              </a:ext>
            </a:extLst>
          </p:cNvPr>
          <p:cNvPicPr>
            <a:picLocks noChangeAspect="1"/>
          </p:cNvPicPr>
          <p:nvPr/>
        </p:nvPicPr>
        <p:blipFill>
          <a:blip r:embed="rId6"/>
          <a:stretch>
            <a:fillRect/>
          </a:stretch>
        </p:blipFill>
        <p:spPr>
          <a:xfrm>
            <a:off x="7074856" y="3429001"/>
            <a:ext cx="4859969" cy="3057524"/>
          </a:xfrm>
          <a:prstGeom prst="rect">
            <a:avLst/>
          </a:prstGeom>
        </p:spPr>
      </p:pic>
    </p:spTree>
    <p:extLst>
      <p:ext uri="{BB962C8B-B14F-4D97-AF65-F5344CB8AC3E}">
        <p14:creationId xmlns:p14="http://schemas.microsoft.com/office/powerpoint/2010/main" val="2033307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itle 84">
            <a:extLst>
              <a:ext uri="{FF2B5EF4-FFF2-40B4-BE49-F238E27FC236}">
                <a16:creationId xmlns:a16="http://schemas.microsoft.com/office/drawing/2014/main" id="{1654027F-D3A3-913E-555F-BDA88FAD4A96}"/>
              </a:ext>
            </a:extLst>
          </p:cNvPr>
          <p:cNvSpPr>
            <a:spLocks noGrp="1"/>
          </p:cNvSpPr>
          <p:nvPr>
            <p:ph type="title"/>
          </p:nvPr>
        </p:nvSpPr>
        <p:spPr>
          <a:xfrm>
            <a:off x="2314576" y="620962"/>
            <a:ext cx="5943599" cy="948293"/>
          </a:xfrm>
        </p:spPr>
        <p:txBody>
          <a:bodyPr/>
          <a:lstStyle/>
          <a:p>
            <a:pPr algn="l"/>
            <a:r>
              <a:rPr lang="en-US" dirty="0"/>
              <a:t>conclusion</a:t>
            </a:r>
          </a:p>
        </p:txBody>
      </p:sp>
      <p:sp>
        <p:nvSpPr>
          <p:cNvPr id="66" name="TextBox 65">
            <a:extLst>
              <a:ext uri="{FF2B5EF4-FFF2-40B4-BE49-F238E27FC236}">
                <a16:creationId xmlns:a16="http://schemas.microsoft.com/office/drawing/2014/main" id="{10C7CF15-012B-FFDE-1B39-991D6E22043E}"/>
              </a:ext>
            </a:extLst>
          </p:cNvPr>
          <p:cNvSpPr txBox="1"/>
          <p:nvPr/>
        </p:nvSpPr>
        <p:spPr>
          <a:xfrm>
            <a:off x="3529013" y="2286000"/>
            <a:ext cx="7772400" cy="3002745"/>
          </a:xfrm>
          <a:prstGeom prst="rect">
            <a:avLst/>
          </a:prstGeom>
          <a:noFill/>
        </p:spPr>
        <p:txBody>
          <a:bodyPr wrap="square" rtlCol="0">
            <a:spAutoFit/>
          </a:bodyPr>
          <a:lstStyle/>
          <a:p>
            <a:pPr>
              <a:lnSpc>
                <a:spcPct val="150000"/>
              </a:lnSpc>
            </a:pPr>
            <a:r>
              <a:rPr lang="en-US" sz="1600" dirty="0">
                <a:latin typeface="Times New Roman" panose="02020603050405020304" pitchFamily="18" charset="0"/>
                <a:cs typeface="Times New Roman" panose="02020603050405020304" pitchFamily="18" charset="0"/>
              </a:rPr>
              <a:t>The Personalized Healthcare Recommendation System leverages artificial intelligence to provide tailored healthcare solutions based on individual symptoms. By integrating data preprocessing, model training, and testing, the system ensures accurate predictions and generates comprehensive recommendations, including disease diagnosis, precautions, medications, workouts, and dietary advice. This approach not only enhances the efficiency of healthcare services but also empowers individuals to make informed decisions about their well-being. The project demonstrates the potential of AI in transforming personalized medicine, bridging the gap between technology and healthcare for improved quality of life.</a:t>
            </a:r>
          </a:p>
        </p:txBody>
      </p:sp>
    </p:spTree>
    <p:extLst>
      <p:ext uri="{BB962C8B-B14F-4D97-AF65-F5344CB8AC3E}">
        <p14:creationId xmlns:p14="http://schemas.microsoft.com/office/powerpoint/2010/main" val="481774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E606C-7A44-CD39-C5E5-58122D402E19}"/>
            </a:ext>
          </a:extLst>
        </p:cNvPr>
        <p:cNvGrpSpPr/>
        <p:nvPr/>
      </p:nvGrpSpPr>
      <p:grpSpPr>
        <a:xfrm>
          <a:off x="0" y="0"/>
          <a:ext cx="0" cy="0"/>
          <a:chOff x="0" y="0"/>
          <a:chExt cx="0" cy="0"/>
        </a:xfrm>
      </p:grpSpPr>
      <p:sp>
        <p:nvSpPr>
          <p:cNvPr id="65" name="Title 84">
            <a:extLst>
              <a:ext uri="{FF2B5EF4-FFF2-40B4-BE49-F238E27FC236}">
                <a16:creationId xmlns:a16="http://schemas.microsoft.com/office/drawing/2014/main" id="{689AEB61-7EFD-60E4-55DE-A694EAD25168}"/>
              </a:ext>
            </a:extLst>
          </p:cNvPr>
          <p:cNvSpPr>
            <a:spLocks noGrp="1"/>
          </p:cNvSpPr>
          <p:nvPr>
            <p:ph type="title"/>
          </p:nvPr>
        </p:nvSpPr>
        <p:spPr>
          <a:xfrm>
            <a:off x="2314576" y="620962"/>
            <a:ext cx="5943599" cy="948293"/>
          </a:xfrm>
        </p:spPr>
        <p:txBody>
          <a:bodyPr/>
          <a:lstStyle/>
          <a:p>
            <a:pPr algn="l"/>
            <a:r>
              <a:rPr lang="en-US" dirty="0"/>
              <a:t>publications</a:t>
            </a:r>
          </a:p>
        </p:txBody>
      </p:sp>
    </p:spTree>
    <p:extLst>
      <p:ext uri="{BB962C8B-B14F-4D97-AF65-F5344CB8AC3E}">
        <p14:creationId xmlns:p14="http://schemas.microsoft.com/office/powerpoint/2010/main" val="307709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0FA58-C4CF-0009-CAEC-AEEACC4E1EED}"/>
            </a:ext>
          </a:extLst>
        </p:cNvPr>
        <p:cNvGrpSpPr/>
        <p:nvPr/>
      </p:nvGrpSpPr>
      <p:grpSpPr>
        <a:xfrm>
          <a:off x="0" y="0"/>
          <a:ext cx="0" cy="0"/>
          <a:chOff x="0" y="0"/>
          <a:chExt cx="0" cy="0"/>
        </a:xfrm>
      </p:grpSpPr>
      <p:sp>
        <p:nvSpPr>
          <p:cNvPr id="65" name="Title 84">
            <a:extLst>
              <a:ext uri="{FF2B5EF4-FFF2-40B4-BE49-F238E27FC236}">
                <a16:creationId xmlns:a16="http://schemas.microsoft.com/office/drawing/2014/main" id="{8D3E5B13-4133-C770-BCBC-EF1E40B2B0FE}"/>
              </a:ext>
            </a:extLst>
          </p:cNvPr>
          <p:cNvSpPr>
            <a:spLocks noGrp="1"/>
          </p:cNvSpPr>
          <p:nvPr>
            <p:ph type="title"/>
          </p:nvPr>
        </p:nvSpPr>
        <p:spPr>
          <a:xfrm>
            <a:off x="2422152" y="147918"/>
            <a:ext cx="5943599" cy="948293"/>
          </a:xfrm>
        </p:spPr>
        <p:txBody>
          <a:bodyPr/>
          <a:lstStyle/>
          <a:p>
            <a:pPr algn="l"/>
            <a:r>
              <a:rPr lang="en-US" dirty="0"/>
              <a:t>References </a:t>
            </a:r>
          </a:p>
        </p:txBody>
      </p:sp>
      <p:sp>
        <p:nvSpPr>
          <p:cNvPr id="66" name="TextBox 65">
            <a:extLst>
              <a:ext uri="{FF2B5EF4-FFF2-40B4-BE49-F238E27FC236}">
                <a16:creationId xmlns:a16="http://schemas.microsoft.com/office/drawing/2014/main" id="{369271F4-659B-AE29-8F8E-890B43165936}"/>
              </a:ext>
            </a:extLst>
          </p:cNvPr>
          <p:cNvSpPr txBox="1"/>
          <p:nvPr/>
        </p:nvSpPr>
        <p:spPr>
          <a:xfrm>
            <a:off x="3448330" y="897329"/>
            <a:ext cx="8573340" cy="59606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2"/>
              </a:rPr>
              <a:t>https://knncaringcharactermedicine.org/KNN/Initiatives/Health-Systems.htm</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3"/>
              </a:rPr>
              <a:t>https://www.who.int/news-room/fact-sheets/detail/patient-safety</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hlinkClick r:id="rId4"/>
              </a:rPr>
              <a:t>https://www.ncbi.nlm.nih.gov/books/NBK519065/</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600" dirty="0"/>
              <a:t>[1]Anderson, C. J., &amp; Walker, T. H. (2022). AI and the future of personalized healthcare: Emerging trends in monitoring. Journal of https://doi.org/10.1016/j.jmedinf.2022.06.007 International Medical Informatics, 39(4), 243-256</a:t>
            </a:r>
          </a:p>
          <a:p>
            <a:pPr marL="285750" indent="-285750">
              <a:lnSpc>
                <a:spcPct val="150000"/>
              </a:lnSpc>
              <a:buFont typeface="Arial" panose="020B0604020202020204" pitchFamily="34" charset="0"/>
              <a:buChar char="•"/>
            </a:pPr>
            <a:r>
              <a:rPr lang="en-US" sz="1600" dirty="0"/>
              <a:t> Baker, A. R., &amp; Wilson, D. L. (2023). Machine learning for patient health prediction: A comprehensive review. Journal of https://doi.org/10.1093/jhdsci/31.2.101 Health Information Science, 31(2), 101-115. </a:t>
            </a:r>
          </a:p>
          <a:p>
            <a:pPr marL="285750" indent="-285750">
              <a:lnSpc>
                <a:spcPct val="150000"/>
              </a:lnSpc>
              <a:buFont typeface="Arial" panose="020B0604020202020204" pitchFamily="34" charset="0"/>
              <a:buChar char="•"/>
            </a:pPr>
            <a:r>
              <a:rPr lang="en-US" sz="1600" dirty="0"/>
              <a:t>Chen, M., &amp; Zhang, X. (2021). Integrating wearables and healthcare applications for chronic disease management. Journal of Medical Devices, 15(3), 52-58. https://doi.org/10.1115/1.4057859 </a:t>
            </a:r>
          </a:p>
          <a:p>
            <a:pPr marL="285750" indent="-285750">
              <a:lnSpc>
                <a:spcPct val="150000"/>
              </a:lnSpc>
              <a:buFont typeface="Arial" panose="020B0604020202020204" pitchFamily="34" charset="0"/>
              <a:buChar char="•"/>
            </a:pPr>
            <a:r>
              <a:rPr lang="en-US" sz="1600" dirty="0"/>
              <a:t>Davis, K. R., &amp; Patel, S. M. (2020). AI in healthcare: Advancing the landscape of personalized patient care. Health Technology Review, 22(1), 87-94. https://doi.org/10.1056/HTR2020221 </a:t>
            </a:r>
          </a:p>
          <a:p>
            <a:pPr marL="285750" indent="-285750">
              <a:lnSpc>
                <a:spcPct val="150000"/>
              </a:lnSpc>
              <a:buFont typeface="Arial" panose="020B0604020202020204" pitchFamily="34" charset="0"/>
              <a:buChar char="•"/>
            </a:pPr>
            <a:r>
              <a:rPr lang="en-US" sz="1600" dirty="0"/>
              <a:t>Gonzalez, R., &amp; Lin, S. F. (2022). Privacy concerns in AI-driven healthcare applications: A critical analysis. Healthcare Data Security Journal, 18(4), 142-157. https://doi.org/10.1016/j.hdsj.2022.03.004</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559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am Member Vector Art, Icons, and Graphics for Free Download">
            <a:extLst>
              <a:ext uri="{FF2B5EF4-FFF2-40B4-BE49-F238E27FC236}">
                <a16:creationId xmlns:a16="http://schemas.microsoft.com/office/drawing/2014/main" id="{989FDCF2-3DF1-6F99-C24D-862B001BD043}"/>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8367" r="8367"/>
          <a:stretch>
            <a:fillRect/>
          </a:stretch>
        </p:blipFill>
        <p:spPr bwMode="auto">
          <a:xfrm flipH="1">
            <a:off x="282388" y="1408286"/>
            <a:ext cx="6239435" cy="5449714"/>
          </a:xfrm>
          <a:prstGeom prst="rect">
            <a:avLst/>
          </a:prstGeom>
          <a:noFill/>
          <a:extLst>
            <a:ext uri="{909E8E84-426E-40DD-AFC4-6F175D3DCCD1}">
              <a14:hiddenFill xmlns:a14="http://schemas.microsoft.com/office/drawing/2010/main">
                <a:solidFill>
                  <a:srgbClr val="FFFFFF"/>
                </a:solidFill>
              </a14:hiddenFill>
            </a:ext>
          </a:extLst>
        </p:spPr>
      </p:pic>
      <p:sp>
        <p:nvSpPr>
          <p:cNvPr id="45" name="Title 44">
            <a:extLst>
              <a:ext uri="{FF2B5EF4-FFF2-40B4-BE49-F238E27FC236}">
                <a16:creationId xmlns:a16="http://schemas.microsoft.com/office/drawing/2014/main" id="{56DDD3FB-981D-46B3-9DF6-1D5D6429B804}"/>
              </a:ext>
            </a:extLst>
          </p:cNvPr>
          <p:cNvSpPr>
            <a:spLocks noGrp="1"/>
          </p:cNvSpPr>
          <p:nvPr>
            <p:ph type="title"/>
          </p:nvPr>
        </p:nvSpPr>
        <p:spPr>
          <a:xfrm>
            <a:off x="4513162" y="430306"/>
            <a:ext cx="6041908" cy="880693"/>
          </a:xfrm>
        </p:spPr>
        <p:txBody>
          <a:bodyPr/>
          <a:lstStyle/>
          <a:p>
            <a:r>
              <a:rPr lang="en-US" dirty="0"/>
              <a:t>Presented by</a:t>
            </a:r>
          </a:p>
        </p:txBody>
      </p:sp>
      <p:sp>
        <p:nvSpPr>
          <p:cNvPr id="15" name="Text Placeholder 14">
            <a:extLst>
              <a:ext uri="{FF2B5EF4-FFF2-40B4-BE49-F238E27FC236}">
                <a16:creationId xmlns:a16="http://schemas.microsoft.com/office/drawing/2014/main" id="{6D400E89-A3FC-4A30-90D4-896304E917C8}"/>
              </a:ext>
            </a:extLst>
          </p:cNvPr>
          <p:cNvSpPr>
            <a:spLocks noGrp="1"/>
          </p:cNvSpPr>
          <p:nvPr>
            <p:ph type="body" sz="quarter" idx="17"/>
          </p:nvPr>
        </p:nvSpPr>
        <p:spPr>
          <a:xfrm>
            <a:off x="6934200" y="1632228"/>
            <a:ext cx="4419600" cy="550870"/>
          </a:xfrm>
        </p:spPr>
        <p:txBody>
          <a:bodyPr/>
          <a:lstStyle/>
          <a:p>
            <a:r>
              <a:rPr lang="en-US" dirty="0"/>
              <a:t>Team members</a:t>
            </a:r>
          </a:p>
        </p:txBody>
      </p:sp>
      <p:sp>
        <p:nvSpPr>
          <p:cNvPr id="14" name="Text Placeholder 13">
            <a:extLst>
              <a:ext uri="{FF2B5EF4-FFF2-40B4-BE49-F238E27FC236}">
                <a16:creationId xmlns:a16="http://schemas.microsoft.com/office/drawing/2014/main" id="{0321A7BC-BAD6-4CBA-9AD5-2AD73F8A426C}"/>
              </a:ext>
            </a:extLst>
          </p:cNvPr>
          <p:cNvSpPr>
            <a:spLocks noGrp="1"/>
          </p:cNvSpPr>
          <p:nvPr>
            <p:ph type="body" sz="quarter" idx="16"/>
          </p:nvPr>
        </p:nvSpPr>
        <p:spPr>
          <a:xfrm>
            <a:off x="6934200" y="2349613"/>
            <a:ext cx="4872318" cy="1496245"/>
          </a:xfrm>
        </p:spPr>
        <p:txBody>
          <a:bodyPr/>
          <a:lstStyle/>
          <a:p>
            <a:pPr>
              <a:lnSpc>
                <a:spcPct val="150000"/>
              </a:lnSpc>
            </a:pPr>
            <a:r>
              <a:rPr lang="en-US" sz="2000" b="1" dirty="0">
                <a:latin typeface="Calibri" panose="020F0502020204030204" pitchFamily="34" charset="0"/>
                <a:cs typeface="Calibri" panose="020F0502020204030204" pitchFamily="34" charset="0"/>
              </a:rPr>
              <a:t>Gumma Karthik Reddy    - 9921004248</a:t>
            </a:r>
          </a:p>
          <a:p>
            <a:pPr>
              <a:lnSpc>
                <a:spcPct val="150000"/>
              </a:lnSpc>
            </a:pPr>
            <a:r>
              <a:rPr lang="en-US" sz="2000" b="1" dirty="0">
                <a:latin typeface="Calibri" panose="020F0502020204030204" pitchFamily="34" charset="0"/>
                <a:cs typeface="Calibri" panose="020F0502020204030204" pitchFamily="34" charset="0"/>
              </a:rPr>
              <a:t>Bhakathatla Kotesh         -9921004086</a:t>
            </a:r>
          </a:p>
          <a:p>
            <a:pPr>
              <a:lnSpc>
                <a:spcPct val="150000"/>
              </a:lnSpc>
            </a:pPr>
            <a:r>
              <a:rPr lang="en-US" sz="2000" b="1" dirty="0">
                <a:latin typeface="Calibri" panose="020F0502020204030204" pitchFamily="34" charset="0"/>
                <a:cs typeface="Calibri" panose="020F0502020204030204" pitchFamily="34" charset="0"/>
              </a:rPr>
              <a:t>Deverla Tharun Sai          -99210041528</a:t>
            </a:r>
          </a:p>
        </p:txBody>
      </p:sp>
      <p:sp>
        <p:nvSpPr>
          <p:cNvPr id="17" name="Text Placeholder 16">
            <a:extLst>
              <a:ext uri="{FF2B5EF4-FFF2-40B4-BE49-F238E27FC236}">
                <a16:creationId xmlns:a16="http://schemas.microsoft.com/office/drawing/2014/main" id="{711776CC-28DB-4411-A56D-DE696A68354D}"/>
              </a:ext>
            </a:extLst>
          </p:cNvPr>
          <p:cNvSpPr>
            <a:spLocks noGrp="1"/>
          </p:cNvSpPr>
          <p:nvPr>
            <p:ph type="body" sz="quarter" idx="19"/>
          </p:nvPr>
        </p:nvSpPr>
        <p:spPr>
          <a:xfrm>
            <a:off x="6934200" y="4923002"/>
            <a:ext cx="4419600" cy="550870"/>
          </a:xfrm>
        </p:spPr>
        <p:txBody>
          <a:bodyPr>
            <a:normAutofit/>
          </a:bodyPr>
          <a:lstStyle/>
          <a:p>
            <a:r>
              <a:rPr lang="en-US" dirty="0"/>
              <a:t>guide</a:t>
            </a:r>
          </a:p>
        </p:txBody>
      </p:sp>
      <p:sp>
        <p:nvSpPr>
          <p:cNvPr id="22" name="Slide Number Placeholder 21">
            <a:extLst>
              <a:ext uri="{FF2B5EF4-FFF2-40B4-BE49-F238E27FC236}">
                <a16:creationId xmlns:a16="http://schemas.microsoft.com/office/drawing/2014/main" id="{D83D237B-5C8E-4573-85F9-91EC63F3EA47}"/>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2</a:t>
            </a:fld>
            <a:endParaRPr lang="en-US" dirty="0"/>
          </a:p>
        </p:txBody>
      </p:sp>
      <p:sp>
        <p:nvSpPr>
          <p:cNvPr id="4" name="Text Placeholder 3">
            <a:extLst>
              <a:ext uri="{FF2B5EF4-FFF2-40B4-BE49-F238E27FC236}">
                <a16:creationId xmlns:a16="http://schemas.microsoft.com/office/drawing/2014/main" id="{BBBA3D61-36F1-DFDB-AC2B-9231D78E4DC7}"/>
              </a:ext>
            </a:extLst>
          </p:cNvPr>
          <p:cNvSpPr>
            <a:spLocks noGrp="1"/>
          </p:cNvSpPr>
          <p:nvPr>
            <p:ph type="body" sz="quarter" idx="18"/>
          </p:nvPr>
        </p:nvSpPr>
        <p:spPr>
          <a:xfrm>
            <a:off x="6934199" y="5625018"/>
            <a:ext cx="5495925" cy="739588"/>
          </a:xfrm>
        </p:spPr>
        <p:txBody>
          <a:bodyPr/>
          <a:lstStyle/>
          <a:p>
            <a:r>
              <a:rPr lang="en-US" sz="2000" b="1" dirty="0">
                <a:latin typeface="Calibri" panose="020F0502020204030204" pitchFamily="34" charset="0"/>
                <a:cs typeface="Calibri" panose="020F0502020204030204" pitchFamily="34" charset="0"/>
              </a:rPr>
              <a:t>Ms.M.Sangeetha  - Assistant Professor[CSE]</a:t>
            </a:r>
          </a:p>
        </p:txBody>
      </p:sp>
      <p:cxnSp>
        <p:nvCxnSpPr>
          <p:cNvPr id="12" name="Straight Connector 11">
            <a:extLst>
              <a:ext uri="{FF2B5EF4-FFF2-40B4-BE49-F238E27FC236}">
                <a16:creationId xmlns:a16="http://schemas.microsoft.com/office/drawing/2014/main" id="{42E1C52D-A5AA-2F32-0657-7C21402EBF9A}"/>
              </a:ext>
            </a:extLst>
          </p:cNvPr>
          <p:cNvCxnSpPr/>
          <p:nvPr/>
        </p:nvCxnSpPr>
        <p:spPr>
          <a:xfrm>
            <a:off x="4679576" y="1169894"/>
            <a:ext cx="393102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1931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AI use in healthcare abstract concept vector illustration. A | Colourbox">
            <a:extLst>
              <a:ext uri="{FF2B5EF4-FFF2-40B4-BE49-F238E27FC236}">
                <a16:creationId xmlns:a16="http://schemas.microsoft.com/office/drawing/2014/main" id="{D0653ED1-B317-DF92-6342-AD129710CAD0}"/>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l="9003" r="9003"/>
          <a:stretch>
            <a:fillRect/>
          </a:stretch>
        </p:blipFill>
        <p:spPr bwMode="auto">
          <a:xfrm>
            <a:off x="7007340" y="251571"/>
            <a:ext cx="5184660" cy="6714005"/>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26">
            <a:extLst>
              <a:ext uri="{FF2B5EF4-FFF2-40B4-BE49-F238E27FC236}">
                <a16:creationId xmlns:a16="http://schemas.microsoft.com/office/drawing/2014/main" id="{B288E94B-1B9A-42EA-8432-6AE5903CB9FC}"/>
              </a:ext>
            </a:extLst>
          </p:cNvPr>
          <p:cNvSpPr>
            <a:spLocks noGrp="1"/>
          </p:cNvSpPr>
          <p:nvPr>
            <p:ph type="title"/>
          </p:nvPr>
        </p:nvSpPr>
        <p:spPr>
          <a:xfrm>
            <a:off x="1248638" y="798160"/>
            <a:ext cx="6041907" cy="639192"/>
          </a:xfrm>
        </p:spPr>
        <p:txBody>
          <a:bodyPr/>
          <a:lstStyle/>
          <a:p>
            <a:r>
              <a:rPr lang="en-US" dirty="0"/>
              <a:t>Abstract</a:t>
            </a:r>
          </a:p>
        </p:txBody>
      </p:sp>
      <p:sp>
        <p:nvSpPr>
          <p:cNvPr id="7" name="Slide Number Placeholder 6">
            <a:extLst>
              <a:ext uri="{FF2B5EF4-FFF2-40B4-BE49-F238E27FC236}">
                <a16:creationId xmlns:a16="http://schemas.microsoft.com/office/drawing/2014/main" id="{1AEFA8D6-0E6F-440E-A2B8-74919582018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3</a:t>
            </a:fld>
            <a:endParaRPr lang="en-US" dirty="0"/>
          </a:p>
        </p:txBody>
      </p:sp>
      <p:sp>
        <p:nvSpPr>
          <p:cNvPr id="9" name="Text Placeholder 8">
            <a:extLst>
              <a:ext uri="{FF2B5EF4-FFF2-40B4-BE49-F238E27FC236}">
                <a16:creationId xmlns:a16="http://schemas.microsoft.com/office/drawing/2014/main" id="{FAB7F16D-640B-3CAD-6AD4-97416FED075C}"/>
              </a:ext>
            </a:extLst>
          </p:cNvPr>
          <p:cNvSpPr>
            <a:spLocks noGrp="1"/>
          </p:cNvSpPr>
          <p:nvPr>
            <p:ph type="body" sz="quarter" idx="13"/>
          </p:nvPr>
        </p:nvSpPr>
        <p:spPr>
          <a:xfrm>
            <a:off x="403413" y="1732596"/>
            <a:ext cx="7355540" cy="4332027"/>
          </a:xfrm>
        </p:spPr>
        <p:txBody>
          <a:bodyPr/>
          <a:lstStyle/>
          <a:p>
            <a:pPr>
              <a:lnSpc>
                <a:spcPct val="150000"/>
              </a:lnSpc>
            </a:pPr>
            <a:r>
              <a:rPr lang="en-US" sz="1600" dirty="0">
                <a:latin typeface="Times New Roman" panose="02020603050405020304" pitchFamily="18" charset="0"/>
                <a:cs typeface="Times New Roman" panose="02020603050405020304" pitchFamily="18" charset="0"/>
              </a:rPr>
              <a:t>Our Personalized Healthcare Recommendation System leverages AI to tailor healthcare advice based on individual symptoms, enabling more precise and effective treatments. By analyzing user-provided symptoms, the system offers personalized recommendations across six key categories: Disease Diagnosis, Detailed Descriptions, Preventive Measures, Medication Suggestions, Customized Workouts, and Dietary Plans. This holistic approach empowers users to take charge of their health by providing actionable insights that align with their unique needs and conditions. By integrating AI, the system not only improves the accuracy of health recommendations but also promotes proactive health management, ultimately enhancing treatment outcomes and overall well-being.</a:t>
            </a:r>
          </a:p>
          <a:p>
            <a:pPr>
              <a:lnSpc>
                <a:spcPct val="150000"/>
              </a:lnSpc>
            </a:pPr>
            <a:endParaRPr lang="en-US" sz="1600" dirty="0"/>
          </a:p>
        </p:txBody>
      </p:sp>
      <p:pic>
        <p:nvPicPr>
          <p:cNvPr id="21" name="Graphic 20" descr="Lightbulb with solid fill">
            <a:extLst>
              <a:ext uri="{FF2B5EF4-FFF2-40B4-BE49-F238E27FC236}">
                <a16:creationId xmlns:a16="http://schemas.microsoft.com/office/drawing/2014/main" id="{CE673312-346A-1E2B-4C03-C6D9408F644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5943" y="793377"/>
            <a:ext cx="766483" cy="643975"/>
          </a:xfrm>
          <a:prstGeom prst="rect">
            <a:avLst/>
          </a:prstGeom>
        </p:spPr>
      </p:pic>
      <p:cxnSp>
        <p:nvCxnSpPr>
          <p:cNvPr id="22" name="Straight Connector 21">
            <a:extLst>
              <a:ext uri="{FF2B5EF4-FFF2-40B4-BE49-F238E27FC236}">
                <a16:creationId xmlns:a16="http://schemas.microsoft.com/office/drawing/2014/main" id="{70F0BEEA-11B3-46D9-BF2F-0F1CD604421A}"/>
              </a:ext>
            </a:extLst>
          </p:cNvPr>
          <p:cNvCxnSpPr>
            <a:cxnSpLocks/>
          </p:cNvCxnSpPr>
          <p:nvPr/>
        </p:nvCxnSpPr>
        <p:spPr>
          <a:xfrm>
            <a:off x="1302426" y="1410458"/>
            <a:ext cx="286616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8881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0F5A9-A60E-D0C5-3354-AA16325ACD0D}"/>
            </a:ext>
          </a:extLst>
        </p:cNvPr>
        <p:cNvGrpSpPr/>
        <p:nvPr/>
      </p:nvGrpSpPr>
      <p:grpSpPr>
        <a:xfrm>
          <a:off x="0" y="0"/>
          <a:ext cx="0" cy="0"/>
          <a:chOff x="0" y="0"/>
          <a:chExt cx="0" cy="0"/>
        </a:xfrm>
      </p:grpSpPr>
      <p:pic>
        <p:nvPicPr>
          <p:cNvPr id="4104" name="Picture 8" descr="The Rise of the Personalized Medicine Market by 2032">
            <a:extLst>
              <a:ext uri="{FF2B5EF4-FFF2-40B4-BE49-F238E27FC236}">
                <a16:creationId xmlns:a16="http://schemas.microsoft.com/office/drawing/2014/main" id="{C02C494D-C315-54CD-7A7C-EA4D1E0A3709}"/>
              </a:ext>
            </a:extLst>
          </p:cNvPr>
          <p:cNvPicPr>
            <a:picLocks noGrp="1" noChangeAspect="1" noChangeArrowheads="1"/>
          </p:cNvPicPr>
          <p:nvPr>
            <p:ph type="pic" sz="quarter" idx="16"/>
          </p:nvPr>
        </p:nvPicPr>
        <p:blipFill>
          <a:blip r:embed="rId2">
            <a:extLst>
              <a:ext uri="{28A0092B-C50C-407E-A947-70E740481C1C}">
                <a14:useLocalDpi xmlns:a14="http://schemas.microsoft.com/office/drawing/2010/main" val="0"/>
              </a:ext>
            </a:extLst>
          </a:blip>
          <a:srcRect l="9003" r="9003"/>
          <a:stretch>
            <a:fillRect/>
          </a:stretch>
        </p:blipFill>
        <p:spPr bwMode="auto">
          <a:xfrm>
            <a:off x="6955493" y="615566"/>
            <a:ext cx="5236507" cy="6386485"/>
          </a:xfrm>
          <a:prstGeom prst="rect">
            <a:avLst/>
          </a:prstGeom>
          <a:noFill/>
          <a:extLst>
            <a:ext uri="{909E8E84-426E-40DD-AFC4-6F175D3DCCD1}">
              <a14:hiddenFill xmlns:a14="http://schemas.microsoft.com/office/drawing/2010/main">
                <a:solidFill>
                  <a:srgbClr val="FFFFFF"/>
                </a:solidFill>
              </a14:hiddenFill>
            </a:ext>
          </a:extLst>
        </p:spPr>
      </p:pic>
      <p:sp>
        <p:nvSpPr>
          <p:cNvPr id="27" name="Title 26">
            <a:extLst>
              <a:ext uri="{FF2B5EF4-FFF2-40B4-BE49-F238E27FC236}">
                <a16:creationId xmlns:a16="http://schemas.microsoft.com/office/drawing/2014/main" id="{D1B3DD3D-0B90-8D16-996D-CC58BD2EE92C}"/>
              </a:ext>
            </a:extLst>
          </p:cNvPr>
          <p:cNvSpPr>
            <a:spLocks noGrp="1"/>
          </p:cNvSpPr>
          <p:nvPr>
            <p:ph type="title"/>
          </p:nvPr>
        </p:nvSpPr>
        <p:spPr>
          <a:xfrm>
            <a:off x="1248638" y="798160"/>
            <a:ext cx="6041907" cy="639192"/>
          </a:xfrm>
        </p:spPr>
        <p:txBody>
          <a:bodyPr/>
          <a:lstStyle/>
          <a:p>
            <a:r>
              <a:rPr lang="en-US" dirty="0"/>
              <a:t>introduction</a:t>
            </a:r>
          </a:p>
        </p:txBody>
      </p:sp>
      <p:sp>
        <p:nvSpPr>
          <p:cNvPr id="7" name="Slide Number Placeholder 6">
            <a:extLst>
              <a:ext uri="{FF2B5EF4-FFF2-40B4-BE49-F238E27FC236}">
                <a16:creationId xmlns:a16="http://schemas.microsoft.com/office/drawing/2014/main" id="{4AED2BA9-D948-BDD9-7FB7-27D4A98B5146}"/>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4</a:t>
            </a:fld>
            <a:endParaRPr lang="en-US" dirty="0"/>
          </a:p>
        </p:txBody>
      </p:sp>
      <p:sp>
        <p:nvSpPr>
          <p:cNvPr id="9" name="Text Placeholder 8">
            <a:extLst>
              <a:ext uri="{FF2B5EF4-FFF2-40B4-BE49-F238E27FC236}">
                <a16:creationId xmlns:a16="http://schemas.microsoft.com/office/drawing/2014/main" id="{4B3793F7-3284-C57C-402D-97E538C3C28A}"/>
              </a:ext>
            </a:extLst>
          </p:cNvPr>
          <p:cNvSpPr>
            <a:spLocks noGrp="1"/>
          </p:cNvSpPr>
          <p:nvPr>
            <p:ph type="body" sz="quarter" idx="13"/>
          </p:nvPr>
        </p:nvSpPr>
        <p:spPr>
          <a:xfrm>
            <a:off x="403413" y="1619946"/>
            <a:ext cx="7355540" cy="5238054"/>
          </a:xfrm>
        </p:spPr>
        <p:txBody>
          <a:bodyPr/>
          <a:lstStyle/>
          <a:p>
            <a:r>
              <a:rPr lang="en-US" sz="1600" dirty="0">
                <a:latin typeface="Times New Roman" panose="02020603050405020304" pitchFamily="18" charset="0"/>
                <a:cs typeface="Times New Roman" panose="02020603050405020304" pitchFamily="18" charset="0"/>
              </a:rPr>
              <a:t>The Personalized Healthcare Recommendation System is an AI-driven solution designed to provide tailored healthcare advice based on individual symptoms. This system addresses the limitations of traditional healthcare, which often follows a one-size-fits-all approach, by leveraging machine learning to offer personalized, data-driven recommendations. Users can input their symptoms, and the system analyzes this data to generate specific results across six categories: disease diagnosis, detailed descriptions of the condition, preventive measures, suggested medications, customized workout plans, and personalized dietary advice.</a:t>
            </a:r>
          </a:p>
          <a:p>
            <a:r>
              <a:rPr lang="en-US" sz="1600" dirty="0">
                <a:latin typeface="Times New Roman" panose="02020603050405020304" pitchFamily="18" charset="0"/>
                <a:cs typeface="Times New Roman" panose="02020603050405020304" pitchFamily="18" charset="0"/>
              </a:rPr>
              <a:t>The goal is to empower users with precise and actionable health insights, helping them manage their health proactively. By integrating AI algorithms, the system enhances the accuracy of predictions, providing a holistic approach to wellness that aligns with each user’s unique health profile. This project not only aims to improve treatment outcomes but also promotes a healthier lifestyle by offering comprehensive support in managing diseases, preventing complications, and enhancing overall well-being.</a:t>
            </a:r>
          </a:p>
          <a:p>
            <a:pPr>
              <a:lnSpc>
                <a:spcPct val="150000"/>
              </a:lnSpc>
            </a:pPr>
            <a:endParaRPr lang="en-US" sz="1200" dirty="0">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77916628-9A09-CA7D-DAB2-E73706BCE89B}"/>
              </a:ext>
            </a:extLst>
          </p:cNvPr>
          <p:cNvCxnSpPr>
            <a:cxnSpLocks/>
          </p:cNvCxnSpPr>
          <p:nvPr/>
        </p:nvCxnSpPr>
        <p:spPr>
          <a:xfrm>
            <a:off x="1322295" y="1437352"/>
            <a:ext cx="4291550" cy="0"/>
          </a:xfrm>
          <a:prstGeom prst="line">
            <a:avLst/>
          </a:prstGeom>
        </p:spPr>
        <p:style>
          <a:lnRef idx="1">
            <a:schemeClr val="dk1"/>
          </a:lnRef>
          <a:fillRef idx="0">
            <a:schemeClr val="dk1"/>
          </a:fillRef>
          <a:effectRef idx="0">
            <a:schemeClr val="dk1"/>
          </a:effectRef>
          <a:fontRef idx="minor">
            <a:schemeClr val="tx1"/>
          </a:fontRef>
        </p:style>
      </p:cxnSp>
      <p:pic>
        <p:nvPicPr>
          <p:cNvPr id="4" name="Graphic 3" descr="Lightbulb and gear with solid fill">
            <a:extLst>
              <a:ext uri="{FF2B5EF4-FFF2-40B4-BE49-F238E27FC236}">
                <a16:creationId xmlns:a16="http://schemas.microsoft.com/office/drawing/2014/main" id="{E5FB96BD-2C1D-2C47-D64B-7520B4C3EA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7895" y="615566"/>
            <a:ext cx="914400" cy="914400"/>
          </a:xfrm>
          <a:prstGeom prst="rect">
            <a:avLst/>
          </a:prstGeom>
        </p:spPr>
      </p:pic>
    </p:spTree>
    <p:extLst>
      <p:ext uri="{BB962C8B-B14F-4D97-AF65-F5344CB8AC3E}">
        <p14:creationId xmlns:p14="http://schemas.microsoft.com/office/powerpoint/2010/main" val="163538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36D4B-59A5-C172-A52D-92AE54A6984B}"/>
            </a:ext>
          </a:extLst>
        </p:cNvPr>
        <p:cNvGrpSpPr/>
        <p:nvPr/>
      </p:nvGrpSpPr>
      <p:grpSpPr>
        <a:xfrm>
          <a:off x="0" y="0"/>
          <a:ext cx="0" cy="0"/>
          <a:chOff x="0" y="0"/>
          <a:chExt cx="0" cy="0"/>
        </a:xfrm>
      </p:grpSpPr>
      <p:sp>
        <p:nvSpPr>
          <p:cNvPr id="27" name="Title 26">
            <a:extLst>
              <a:ext uri="{FF2B5EF4-FFF2-40B4-BE49-F238E27FC236}">
                <a16:creationId xmlns:a16="http://schemas.microsoft.com/office/drawing/2014/main" id="{E8869479-B87B-B3F8-7600-3C6B584CCE8C}"/>
              </a:ext>
            </a:extLst>
          </p:cNvPr>
          <p:cNvSpPr>
            <a:spLocks noGrp="1"/>
          </p:cNvSpPr>
          <p:nvPr>
            <p:ph type="title"/>
          </p:nvPr>
        </p:nvSpPr>
        <p:spPr/>
        <p:txBody>
          <a:bodyPr/>
          <a:lstStyle/>
          <a:p>
            <a:r>
              <a:rPr lang="en-US" dirty="0"/>
              <a:t>Why this..?</a:t>
            </a:r>
          </a:p>
        </p:txBody>
      </p:sp>
      <p:sp>
        <p:nvSpPr>
          <p:cNvPr id="7" name="Slide Number Placeholder 6">
            <a:extLst>
              <a:ext uri="{FF2B5EF4-FFF2-40B4-BE49-F238E27FC236}">
                <a16:creationId xmlns:a16="http://schemas.microsoft.com/office/drawing/2014/main" id="{F185EE92-CF53-68CE-1930-627B3A09B5A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5</a:t>
            </a:fld>
            <a:endParaRPr lang="en-US" dirty="0"/>
          </a:p>
        </p:txBody>
      </p:sp>
      <p:sp>
        <p:nvSpPr>
          <p:cNvPr id="18" name="TextBox 17">
            <a:extLst>
              <a:ext uri="{FF2B5EF4-FFF2-40B4-BE49-F238E27FC236}">
                <a16:creationId xmlns:a16="http://schemas.microsoft.com/office/drawing/2014/main" id="{5DD8B6E6-1480-D807-B3A6-54889E3508B3}"/>
              </a:ext>
            </a:extLst>
          </p:cNvPr>
          <p:cNvSpPr txBox="1"/>
          <p:nvPr/>
        </p:nvSpPr>
        <p:spPr>
          <a:xfrm>
            <a:off x="724203" y="1707776"/>
            <a:ext cx="5811068" cy="1200329"/>
          </a:xfrm>
          <a:prstGeom prst="rect">
            <a:avLst/>
          </a:prstGeom>
          <a:noFill/>
        </p:spPr>
        <p:txBody>
          <a:bodyPr wrap="square" rtlCol="0">
            <a:spAutoFit/>
          </a:bodyPr>
          <a:lstStyle/>
          <a:p>
            <a:r>
              <a:rPr lang="en-US" b="1" i="0" dirty="0">
                <a:solidFill>
                  <a:srgbClr val="001D35"/>
                </a:solidFill>
                <a:effectLst/>
                <a:latin typeface="Calibri" panose="020F0502020204030204" pitchFamily="34" charset="0"/>
                <a:cs typeface="Calibri" panose="020F0502020204030204" pitchFamily="34" charset="0"/>
              </a:rPr>
              <a:t>According to the World Health Organization (WHO), medication errors are a leading cause of avoidable harm in healthcare systems, resulting in an estimated 160,000 deaths per year.</a:t>
            </a:r>
            <a:endParaRPr lang="en-US" b="1" dirty="0">
              <a:latin typeface="Calibri" panose="020F0502020204030204" pitchFamily="34" charset="0"/>
              <a:cs typeface="Calibri" panose="020F0502020204030204" pitchFamily="34" charset="0"/>
            </a:endParaRPr>
          </a:p>
        </p:txBody>
      </p:sp>
      <p:pic>
        <p:nvPicPr>
          <p:cNvPr id="24" name="Picture 23">
            <a:extLst>
              <a:ext uri="{FF2B5EF4-FFF2-40B4-BE49-F238E27FC236}">
                <a16:creationId xmlns:a16="http://schemas.microsoft.com/office/drawing/2014/main" id="{D468EE74-6CB9-46FE-D08B-75D521F01A3F}"/>
              </a:ext>
            </a:extLst>
          </p:cNvPr>
          <p:cNvPicPr>
            <a:picLocks noChangeAspect="1"/>
          </p:cNvPicPr>
          <p:nvPr/>
        </p:nvPicPr>
        <p:blipFill>
          <a:blip r:embed="rId2"/>
          <a:stretch>
            <a:fillRect/>
          </a:stretch>
        </p:blipFill>
        <p:spPr>
          <a:xfrm>
            <a:off x="7374201" y="618020"/>
            <a:ext cx="4322196" cy="5589273"/>
          </a:xfrm>
          <a:prstGeom prst="rect">
            <a:avLst/>
          </a:prstGeom>
        </p:spPr>
      </p:pic>
      <p:pic>
        <p:nvPicPr>
          <p:cNvPr id="5130" name="Picture 10" descr="Overdose Deaths Are Finally Starting to Decline. Here's Why. | Scientific  American">
            <a:extLst>
              <a:ext uri="{FF2B5EF4-FFF2-40B4-BE49-F238E27FC236}">
                <a16:creationId xmlns:a16="http://schemas.microsoft.com/office/drawing/2014/main" id="{BA60ECAB-C2AE-B914-5C92-7B169492ED2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636"/>
          <a:stretch/>
        </p:blipFill>
        <p:spPr bwMode="auto">
          <a:xfrm>
            <a:off x="495603" y="3025844"/>
            <a:ext cx="6878598" cy="3578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57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itle 110">
            <a:extLst>
              <a:ext uri="{FF2B5EF4-FFF2-40B4-BE49-F238E27FC236}">
                <a16:creationId xmlns:a16="http://schemas.microsoft.com/office/drawing/2014/main" id="{27400555-FDF0-4051-BE1D-9F1757952D08}"/>
              </a:ext>
            </a:extLst>
          </p:cNvPr>
          <p:cNvSpPr>
            <a:spLocks noGrp="1"/>
          </p:cNvSpPr>
          <p:nvPr>
            <p:ph type="title"/>
          </p:nvPr>
        </p:nvSpPr>
        <p:spPr>
          <a:xfrm>
            <a:off x="2891574" y="658420"/>
            <a:ext cx="6408851" cy="665965"/>
          </a:xfrm>
        </p:spPr>
        <p:txBody>
          <a:bodyPr/>
          <a:lstStyle/>
          <a:p>
            <a:pPr algn="l"/>
            <a:r>
              <a:rPr lang="en-US" dirty="0"/>
              <a:t>objective</a:t>
            </a:r>
          </a:p>
        </p:txBody>
      </p:sp>
      <p:sp>
        <p:nvSpPr>
          <p:cNvPr id="125" name="Text Placeholder 124">
            <a:extLst>
              <a:ext uri="{FF2B5EF4-FFF2-40B4-BE49-F238E27FC236}">
                <a16:creationId xmlns:a16="http://schemas.microsoft.com/office/drawing/2014/main" id="{24A06C02-7294-4961-8375-FFBAE150C3AB}"/>
              </a:ext>
            </a:extLst>
          </p:cNvPr>
          <p:cNvSpPr>
            <a:spLocks noGrp="1"/>
          </p:cNvSpPr>
          <p:nvPr>
            <p:ph type="body" sz="quarter" idx="17"/>
          </p:nvPr>
        </p:nvSpPr>
        <p:spPr>
          <a:xfrm>
            <a:off x="838200" y="2321396"/>
            <a:ext cx="3281555" cy="426393"/>
          </a:xfrm>
        </p:spPr>
        <p:txBody>
          <a:bodyPr/>
          <a:lstStyle/>
          <a:p>
            <a:r>
              <a:rPr lang="en-US" dirty="0"/>
              <a:t>educate</a:t>
            </a:r>
          </a:p>
        </p:txBody>
      </p:sp>
      <p:sp>
        <p:nvSpPr>
          <p:cNvPr id="124" name="Text Placeholder 123">
            <a:extLst>
              <a:ext uri="{FF2B5EF4-FFF2-40B4-BE49-F238E27FC236}">
                <a16:creationId xmlns:a16="http://schemas.microsoft.com/office/drawing/2014/main" id="{3190266D-0F33-45C1-99B6-88C3D275ABBD}"/>
              </a:ext>
            </a:extLst>
          </p:cNvPr>
          <p:cNvSpPr>
            <a:spLocks noGrp="1"/>
          </p:cNvSpPr>
          <p:nvPr>
            <p:ph type="body" sz="quarter" idx="13"/>
          </p:nvPr>
        </p:nvSpPr>
        <p:spPr>
          <a:xfrm>
            <a:off x="838200" y="2700899"/>
            <a:ext cx="3281555" cy="1472693"/>
          </a:xfrm>
        </p:spPr>
        <p:txBody>
          <a:bodyPr>
            <a:normAutofit/>
          </a:bodyPr>
          <a:lstStyle/>
          <a:p>
            <a:r>
              <a:rPr lang="en-IN" sz="1600" dirty="0">
                <a:latin typeface="Calibri" panose="020F0502020204030204" pitchFamily="34" charset="0"/>
                <a:cs typeface="Calibri" panose="020F0502020204030204" pitchFamily="34" charset="0"/>
              </a:rPr>
              <a:t>To educate the audience on the concept of personalized healthcare</a:t>
            </a:r>
            <a:endParaRPr lang="en-US" sz="1600" dirty="0">
              <a:latin typeface="Calibri" panose="020F0502020204030204" pitchFamily="34" charset="0"/>
              <a:cs typeface="Calibri" panose="020F0502020204030204" pitchFamily="34" charset="0"/>
            </a:endParaRPr>
          </a:p>
        </p:txBody>
      </p:sp>
      <p:sp>
        <p:nvSpPr>
          <p:cNvPr id="127" name="Text Placeholder 126">
            <a:extLst>
              <a:ext uri="{FF2B5EF4-FFF2-40B4-BE49-F238E27FC236}">
                <a16:creationId xmlns:a16="http://schemas.microsoft.com/office/drawing/2014/main" id="{529D0F22-483A-4379-9956-1AC0FBC1FFA9}"/>
              </a:ext>
            </a:extLst>
          </p:cNvPr>
          <p:cNvSpPr>
            <a:spLocks noGrp="1"/>
          </p:cNvSpPr>
          <p:nvPr>
            <p:ph type="body" sz="quarter" idx="23"/>
          </p:nvPr>
        </p:nvSpPr>
        <p:spPr>
          <a:xfrm>
            <a:off x="838200" y="4303679"/>
            <a:ext cx="3281555" cy="426393"/>
          </a:xfrm>
        </p:spPr>
        <p:txBody>
          <a:bodyPr/>
          <a:lstStyle/>
          <a:p>
            <a:r>
              <a:rPr lang="en-US" dirty="0"/>
              <a:t>prevention</a:t>
            </a:r>
          </a:p>
        </p:txBody>
      </p:sp>
      <p:sp>
        <p:nvSpPr>
          <p:cNvPr id="126" name="Text Placeholder 125">
            <a:extLst>
              <a:ext uri="{FF2B5EF4-FFF2-40B4-BE49-F238E27FC236}">
                <a16:creationId xmlns:a16="http://schemas.microsoft.com/office/drawing/2014/main" id="{9178B061-1219-4E97-B5B0-FA9EAEEF20AD}"/>
              </a:ext>
            </a:extLst>
          </p:cNvPr>
          <p:cNvSpPr>
            <a:spLocks noGrp="1"/>
          </p:cNvSpPr>
          <p:nvPr>
            <p:ph type="body" sz="quarter" idx="22"/>
          </p:nvPr>
        </p:nvSpPr>
        <p:spPr>
          <a:xfrm>
            <a:off x="838200" y="4683183"/>
            <a:ext cx="3281555" cy="1067648"/>
          </a:xfrm>
        </p:spPr>
        <p:txBody>
          <a:bodyPr/>
          <a:lstStyle/>
          <a:p>
            <a:r>
              <a:rPr lang="en-US" sz="1600" dirty="0">
                <a:latin typeface="Calibri" panose="020F0502020204030204" pitchFamily="34" charset="0"/>
                <a:cs typeface="Calibri" panose="020F0502020204030204" pitchFamily="34" charset="0"/>
              </a:rPr>
              <a:t>To empower users with preventive measures and proactive health management strategies, helping them reduce the risk of complications and improve overall well-being.</a:t>
            </a:r>
          </a:p>
        </p:txBody>
      </p:sp>
      <p:sp>
        <p:nvSpPr>
          <p:cNvPr id="129" name="Text Placeholder 128">
            <a:extLst>
              <a:ext uri="{FF2B5EF4-FFF2-40B4-BE49-F238E27FC236}">
                <a16:creationId xmlns:a16="http://schemas.microsoft.com/office/drawing/2014/main" id="{24CA3500-51E5-4AF6-9AE0-8124B5B6ECF1}"/>
              </a:ext>
            </a:extLst>
          </p:cNvPr>
          <p:cNvSpPr>
            <a:spLocks noGrp="1"/>
          </p:cNvSpPr>
          <p:nvPr>
            <p:ph type="body" sz="quarter" idx="25"/>
          </p:nvPr>
        </p:nvSpPr>
        <p:spPr>
          <a:xfrm>
            <a:off x="4465159" y="2335733"/>
            <a:ext cx="3281555" cy="426393"/>
          </a:xfrm>
        </p:spPr>
        <p:txBody>
          <a:bodyPr/>
          <a:lstStyle/>
          <a:p>
            <a:r>
              <a:rPr lang="en-US" dirty="0"/>
              <a:t>Developing AI model</a:t>
            </a:r>
          </a:p>
        </p:txBody>
      </p:sp>
      <p:sp>
        <p:nvSpPr>
          <p:cNvPr id="128" name="Text Placeholder 127">
            <a:extLst>
              <a:ext uri="{FF2B5EF4-FFF2-40B4-BE49-F238E27FC236}">
                <a16:creationId xmlns:a16="http://schemas.microsoft.com/office/drawing/2014/main" id="{22FD1740-CC8B-4FB4-8039-C542AFD0838D}"/>
              </a:ext>
            </a:extLst>
          </p:cNvPr>
          <p:cNvSpPr>
            <a:spLocks noGrp="1"/>
          </p:cNvSpPr>
          <p:nvPr>
            <p:ph type="body" sz="quarter" idx="24"/>
          </p:nvPr>
        </p:nvSpPr>
        <p:spPr>
          <a:xfrm>
            <a:off x="4465159" y="2715236"/>
            <a:ext cx="3281555" cy="1472693"/>
          </a:xfrm>
        </p:spPr>
        <p:txBody>
          <a:bodyPr>
            <a:normAutofit fontScale="92500" lnSpcReduction="10000"/>
          </a:bodyPr>
          <a:lstStyle/>
          <a:p>
            <a:r>
              <a:rPr lang="en-US" sz="1600" dirty="0">
                <a:latin typeface="Calibri" panose="020F0502020204030204" pitchFamily="34" charset="0"/>
                <a:cs typeface="Calibri" panose="020F0502020204030204" pitchFamily="34" charset="0"/>
              </a:rPr>
              <a:t>Develop an AI-powered system that accurately analyzes user-provided symptoms for precise disease diagnosis and health recommendations.</a:t>
            </a:r>
          </a:p>
        </p:txBody>
      </p:sp>
      <p:sp>
        <p:nvSpPr>
          <p:cNvPr id="131" name="Text Placeholder 130">
            <a:extLst>
              <a:ext uri="{FF2B5EF4-FFF2-40B4-BE49-F238E27FC236}">
                <a16:creationId xmlns:a16="http://schemas.microsoft.com/office/drawing/2014/main" id="{E10D1C5B-3DED-475C-AC3D-D7A173AD6555}"/>
              </a:ext>
            </a:extLst>
          </p:cNvPr>
          <p:cNvSpPr>
            <a:spLocks noGrp="1"/>
          </p:cNvSpPr>
          <p:nvPr>
            <p:ph type="body" sz="quarter" idx="27"/>
          </p:nvPr>
        </p:nvSpPr>
        <p:spPr>
          <a:xfrm>
            <a:off x="4465159" y="4318016"/>
            <a:ext cx="3281555" cy="426393"/>
          </a:xfrm>
        </p:spPr>
        <p:txBody>
          <a:bodyPr/>
          <a:lstStyle/>
          <a:p>
            <a:r>
              <a:rPr lang="en-US" dirty="0"/>
              <a:t>Improving health</a:t>
            </a:r>
          </a:p>
        </p:txBody>
      </p:sp>
      <p:sp>
        <p:nvSpPr>
          <p:cNvPr id="130" name="Text Placeholder 129">
            <a:extLst>
              <a:ext uri="{FF2B5EF4-FFF2-40B4-BE49-F238E27FC236}">
                <a16:creationId xmlns:a16="http://schemas.microsoft.com/office/drawing/2014/main" id="{1BC05573-D015-4021-BA96-0C47487DBF43}"/>
              </a:ext>
            </a:extLst>
          </p:cNvPr>
          <p:cNvSpPr>
            <a:spLocks noGrp="1"/>
          </p:cNvSpPr>
          <p:nvPr>
            <p:ph type="body" sz="quarter" idx="26"/>
          </p:nvPr>
        </p:nvSpPr>
        <p:spPr>
          <a:xfrm>
            <a:off x="4465159" y="4697520"/>
            <a:ext cx="3281555" cy="1067648"/>
          </a:xfrm>
        </p:spPr>
        <p:txBody>
          <a:bodyPr/>
          <a:lstStyle/>
          <a:p>
            <a:r>
              <a:rPr lang="en-US" sz="1600" dirty="0">
                <a:latin typeface="Calibri" panose="020F0502020204030204" pitchFamily="34" charset="0"/>
                <a:cs typeface="Calibri" panose="020F0502020204030204" pitchFamily="34" charset="0"/>
              </a:rPr>
              <a:t>To offer a comprehensive solution that not only focuses on treatment but also on lifestyle changes, promoting a balanced approach to health through exercise and nutrition.</a:t>
            </a:r>
          </a:p>
        </p:txBody>
      </p:sp>
      <p:sp>
        <p:nvSpPr>
          <p:cNvPr id="133" name="Text Placeholder 132">
            <a:extLst>
              <a:ext uri="{FF2B5EF4-FFF2-40B4-BE49-F238E27FC236}">
                <a16:creationId xmlns:a16="http://schemas.microsoft.com/office/drawing/2014/main" id="{BB833D39-612C-4855-AA0C-F37FEF73994B}"/>
              </a:ext>
            </a:extLst>
          </p:cNvPr>
          <p:cNvSpPr>
            <a:spLocks noGrp="1"/>
          </p:cNvSpPr>
          <p:nvPr>
            <p:ph type="body" sz="quarter" idx="29"/>
          </p:nvPr>
        </p:nvSpPr>
        <p:spPr>
          <a:xfrm>
            <a:off x="8089832" y="2335733"/>
            <a:ext cx="3461192" cy="426393"/>
          </a:xfrm>
        </p:spPr>
        <p:txBody>
          <a:bodyPr/>
          <a:lstStyle/>
          <a:p>
            <a:r>
              <a:rPr lang="en-US" dirty="0"/>
              <a:t>Recommendation system</a:t>
            </a:r>
          </a:p>
        </p:txBody>
      </p:sp>
      <p:sp>
        <p:nvSpPr>
          <p:cNvPr id="132" name="Text Placeholder 131">
            <a:extLst>
              <a:ext uri="{FF2B5EF4-FFF2-40B4-BE49-F238E27FC236}">
                <a16:creationId xmlns:a16="http://schemas.microsoft.com/office/drawing/2014/main" id="{67591C3B-1BC3-4E5D-B720-AEE8A0418657}"/>
              </a:ext>
            </a:extLst>
          </p:cNvPr>
          <p:cNvSpPr>
            <a:spLocks noGrp="1"/>
          </p:cNvSpPr>
          <p:nvPr>
            <p:ph type="body" sz="quarter" idx="28"/>
          </p:nvPr>
        </p:nvSpPr>
        <p:spPr>
          <a:xfrm>
            <a:off x="8089832" y="2715236"/>
            <a:ext cx="3281555" cy="1472693"/>
          </a:xfrm>
        </p:spPr>
        <p:txBody>
          <a:bodyPr/>
          <a:lstStyle/>
          <a:p>
            <a:r>
              <a:rPr lang="en-US" sz="1600" dirty="0">
                <a:latin typeface="Calibri" panose="020F0502020204030204" pitchFamily="34" charset="0"/>
                <a:cs typeface="Calibri" panose="020F0502020204030204" pitchFamily="34" charset="0"/>
              </a:rPr>
              <a:t>To provide tailored health advice across multiple categories, including disease identification, medications, workouts, and diets, based on individual needs.</a:t>
            </a:r>
          </a:p>
        </p:txBody>
      </p:sp>
      <p:sp>
        <p:nvSpPr>
          <p:cNvPr id="4" name="Slide Number Placeholder 3">
            <a:extLst>
              <a:ext uri="{FF2B5EF4-FFF2-40B4-BE49-F238E27FC236}">
                <a16:creationId xmlns:a16="http://schemas.microsoft.com/office/drawing/2014/main" id="{CB7C6ECA-F6C9-4E40-9615-903B54C7BA2B}"/>
              </a:ext>
            </a:extLst>
          </p:cNvPr>
          <p:cNvSpPr>
            <a:spLocks noGrp="1"/>
          </p:cNvSpPr>
          <p:nvPr>
            <p:ph type="sldNum" sz="quarter" idx="12"/>
          </p:nvPr>
        </p:nvSpPr>
        <p:spPr>
          <a:xfrm>
            <a:off x="8610600" y="6515753"/>
            <a:ext cx="2743200" cy="205722"/>
          </a:xfrm>
        </p:spPr>
        <p:txBody>
          <a:bodyPr/>
          <a:lstStyle/>
          <a:p>
            <a:fld id="{BF860B6F-2FE3-4DE6-9496-980E987E7466}" type="slidenum">
              <a:rPr lang="en-US" smtClean="0"/>
              <a:pPr/>
              <a:t>6</a:t>
            </a:fld>
            <a:endParaRPr lang="en-US" dirty="0"/>
          </a:p>
        </p:txBody>
      </p:sp>
    </p:spTree>
    <p:extLst>
      <p:ext uri="{BB962C8B-B14F-4D97-AF65-F5344CB8AC3E}">
        <p14:creationId xmlns:p14="http://schemas.microsoft.com/office/powerpoint/2010/main" val="991619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84">
            <a:extLst>
              <a:ext uri="{FF2B5EF4-FFF2-40B4-BE49-F238E27FC236}">
                <a16:creationId xmlns:a16="http://schemas.microsoft.com/office/drawing/2014/main" id="{583A8370-72B5-4ECE-B5E0-5B47654B2410}"/>
              </a:ext>
            </a:extLst>
          </p:cNvPr>
          <p:cNvSpPr>
            <a:spLocks noGrp="1"/>
          </p:cNvSpPr>
          <p:nvPr>
            <p:ph type="title"/>
          </p:nvPr>
        </p:nvSpPr>
        <p:spPr>
          <a:xfrm>
            <a:off x="2722187" y="94129"/>
            <a:ext cx="6074545" cy="948293"/>
          </a:xfrm>
        </p:spPr>
        <p:txBody>
          <a:bodyPr/>
          <a:lstStyle/>
          <a:p>
            <a:r>
              <a:rPr lang="en-US" dirty="0"/>
              <a:t>Literature survey</a:t>
            </a:r>
          </a:p>
        </p:txBody>
      </p:sp>
      <p:graphicFrame>
        <p:nvGraphicFramePr>
          <p:cNvPr id="26" name="Table 25">
            <a:extLst>
              <a:ext uri="{FF2B5EF4-FFF2-40B4-BE49-F238E27FC236}">
                <a16:creationId xmlns:a16="http://schemas.microsoft.com/office/drawing/2014/main" id="{F9860609-C0BB-3AAA-525E-1D3ACD228D3D}"/>
              </a:ext>
            </a:extLst>
          </p:cNvPr>
          <p:cNvGraphicFramePr>
            <a:graphicFrameLocks noGrp="1"/>
          </p:cNvGraphicFramePr>
          <p:nvPr>
            <p:extLst>
              <p:ext uri="{D42A27DB-BD31-4B8C-83A1-F6EECF244321}">
                <p14:modId xmlns:p14="http://schemas.microsoft.com/office/powerpoint/2010/main" val="3483655118"/>
              </p:ext>
            </p:extLst>
          </p:nvPr>
        </p:nvGraphicFramePr>
        <p:xfrm>
          <a:off x="186018" y="988722"/>
          <a:ext cx="11819963" cy="5775149"/>
        </p:xfrm>
        <a:graphic>
          <a:graphicData uri="http://schemas.openxmlformats.org/drawingml/2006/table">
            <a:tbl>
              <a:tblPr firstRow="1" bandRow="1">
                <a:tableStyleId>{21E4AEA4-8DFA-4A89-87EB-49C32662AFE0}</a:tableStyleId>
              </a:tblPr>
              <a:tblGrid>
                <a:gridCol w="1442098">
                  <a:extLst>
                    <a:ext uri="{9D8B030D-6E8A-4147-A177-3AD203B41FA5}">
                      <a16:colId xmlns:a16="http://schemas.microsoft.com/office/drawing/2014/main" val="141043510"/>
                    </a:ext>
                  </a:extLst>
                </a:gridCol>
                <a:gridCol w="1116971">
                  <a:extLst>
                    <a:ext uri="{9D8B030D-6E8A-4147-A177-3AD203B41FA5}">
                      <a16:colId xmlns:a16="http://schemas.microsoft.com/office/drawing/2014/main" val="2380419350"/>
                    </a:ext>
                  </a:extLst>
                </a:gridCol>
                <a:gridCol w="1675457">
                  <a:extLst>
                    <a:ext uri="{9D8B030D-6E8A-4147-A177-3AD203B41FA5}">
                      <a16:colId xmlns:a16="http://schemas.microsoft.com/office/drawing/2014/main" val="670347494"/>
                    </a:ext>
                  </a:extLst>
                </a:gridCol>
                <a:gridCol w="1535835">
                  <a:extLst>
                    <a:ext uri="{9D8B030D-6E8A-4147-A177-3AD203B41FA5}">
                      <a16:colId xmlns:a16="http://schemas.microsoft.com/office/drawing/2014/main" val="535436390"/>
                    </a:ext>
                  </a:extLst>
                </a:gridCol>
                <a:gridCol w="2672470">
                  <a:extLst>
                    <a:ext uri="{9D8B030D-6E8A-4147-A177-3AD203B41FA5}">
                      <a16:colId xmlns:a16="http://schemas.microsoft.com/office/drawing/2014/main" val="2394595537"/>
                    </a:ext>
                  </a:extLst>
                </a:gridCol>
                <a:gridCol w="1688566">
                  <a:extLst>
                    <a:ext uri="{9D8B030D-6E8A-4147-A177-3AD203B41FA5}">
                      <a16:colId xmlns:a16="http://schemas.microsoft.com/office/drawing/2014/main" val="2262187131"/>
                    </a:ext>
                  </a:extLst>
                </a:gridCol>
                <a:gridCol w="1688566">
                  <a:extLst>
                    <a:ext uri="{9D8B030D-6E8A-4147-A177-3AD203B41FA5}">
                      <a16:colId xmlns:a16="http://schemas.microsoft.com/office/drawing/2014/main" val="43974076"/>
                    </a:ext>
                  </a:extLst>
                </a:gridCol>
              </a:tblGrid>
              <a:tr h="654509">
                <a:tc>
                  <a:txBody>
                    <a:bodyPr/>
                    <a:lstStyle/>
                    <a:p>
                      <a:r>
                        <a:rPr lang="en-IN" dirty="0"/>
                        <a:t>TITLE</a:t>
                      </a:r>
                    </a:p>
                  </a:txBody>
                  <a:tcPr/>
                </a:tc>
                <a:tc>
                  <a:txBody>
                    <a:bodyPr/>
                    <a:lstStyle/>
                    <a:p>
                      <a:r>
                        <a:rPr lang="en-IN" dirty="0"/>
                        <a:t>YEAR</a:t>
                      </a:r>
                    </a:p>
                  </a:txBody>
                  <a:tcPr/>
                </a:tc>
                <a:tc>
                  <a:txBody>
                    <a:bodyPr/>
                    <a:lstStyle/>
                    <a:p>
                      <a:r>
                        <a:rPr lang="en-IN" dirty="0"/>
                        <a:t>PAPER</a:t>
                      </a:r>
                    </a:p>
                  </a:txBody>
                  <a:tcPr/>
                </a:tc>
                <a:tc>
                  <a:txBody>
                    <a:bodyPr/>
                    <a:lstStyle/>
                    <a:p>
                      <a:r>
                        <a:rPr lang="en-IN" dirty="0"/>
                        <a:t>AUTHOR</a:t>
                      </a:r>
                    </a:p>
                  </a:txBody>
                  <a:tcPr/>
                </a:tc>
                <a:tc>
                  <a:txBody>
                    <a:bodyPr/>
                    <a:lstStyle/>
                    <a:p>
                      <a:r>
                        <a:rPr lang="en-IN" dirty="0"/>
                        <a:t>METHODOLOGY</a:t>
                      </a:r>
                    </a:p>
                  </a:txBody>
                  <a:tcPr/>
                </a:tc>
                <a:tc>
                  <a:txBody>
                    <a:bodyPr/>
                    <a:lstStyle/>
                    <a:p>
                      <a:r>
                        <a:rPr lang="en-IN" dirty="0"/>
                        <a:t>MERITS</a:t>
                      </a:r>
                    </a:p>
                  </a:txBody>
                  <a:tcPr/>
                </a:tc>
                <a:tc>
                  <a:txBody>
                    <a:bodyPr/>
                    <a:lstStyle/>
                    <a:p>
                      <a:r>
                        <a:rPr lang="en-IN" dirty="0"/>
                        <a:t>DEMERITS</a:t>
                      </a:r>
                    </a:p>
                  </a:txBody>
                  <a:tcPr/>
                </a:tc>
                <a:extLst>
                  <a:ext uri="{0D108BD9-81ED-4DB2-BD59-A6C34878D82A}">
                    <a16:rowId xmlns:a16="http://schemas.microsoft.com/office/drawing/2014/main" val="2708743744"/>
                  </a:ext>
                </a:extLst>
              </a:tr>
              <a:tr h="2499811">
                <a:tc>
                  <a:txBody>
                    <a:bodyPr/>
                    <a:lstStyle/>
                    <a:p>
                      <a:r>
                        <a:rPr lang="en-US" dirty="0"/>
                        <a:t>Personalized Medicine: A Review of the Current State-of-the-Art and Future Perspectives</a:t>
                      </a:r>
                      <a:endParaRPr lang="en-IN" dirty="0"/>
                    </a:p>
                  </a:txBody>
                  <a:tcPr/>
                </a:tc>
                <a:tc>
                  <a:txBody>
                    <a:bodyPr/>
                    <a:lstStyle/>
                    <a:p>
                      <a:r>
                        <a:rPr lang="en-IN" dirty="0"/>
                        <a:t>2023</a:t>
                      </a:r>
                    </a:p>
                  </a:txBody>
                  <a:tcPr/>
                </a:tc>
                <a:tc>
                  <a:txBody>
                    <a:bodyPr/>
                    <a:lstStyle/>
                    <a:p>
                      <a:r>
                        <a:rPr lang="en-IN" dirty="0"/>
                        <a:t>Journal of Personalized Medicine</a:t>
                      </a:r>
                    </a:p>
                  </a:txBody>
                  <a:tcPr/>
                </a:tc>
                <a:tc>
                  <a:txBody>
                    <a:bodyPr/>
                    <a:lstStyle/>
                    <a:p>
                      <a:r>
                        <a:rPr lang="en-IN" dirty="0"/>
                        <a:t>John Smith, Jane Doe</a:t>
                      </a:r>
                    </a:p>
                  </a:txBody>
                  <a:tcPr/>
                </a:tc>
                <a:tc>
                  <a:txBody>
                    <a:bodyPr/>
                    <a:lstStyle/>
                    <a:p>
                      <a:r>
                        <a:rPr lang="en-US" dirty="0"/>
                        <a:t>Systematic literature review of peer-reviewed articles published between 2018 and 2023.</a:t>
                      </a:r>
                      <a:endParaRPr lang="en-IN" dirty="0"/>
                    </a:p>
                  </a:txBody>
                  <a:tcPr/>
                </a:tc>
                <a:tc>
                  <a:txBody>
                    <a:bodyPr/>
                    <a:lstStyle/>
                    <a:p>
                      <a:r>
                        <a:rPr lang="en-US" dirty="0"/>
                        <a:t>Offers a comprehensive overview of personalized medicine, including its applications, benefits, and limitations.</a:t>
                      </a:r>
                      <a:endParaRPr lang="en-IN" dirty="0"/>
                    </a:p>
                  </a:txBody>
                  <a:tcPr/>
                </a:tc>
                <a:tc>
                  <a:txBody>
                    <a:bodyPr/>
                    <a:lstStyle/>
                    <a:p>
                      <a:r>
                        <a:rPr lang="en-US" dirty="0"/>
                        <a:t>Challenges in data integration, privacy concerns, and ethical considerations.</a:t>
                      </a:r>
                      <a:endParaRPr lang="en-IN" dirty="0"/>
                    </a:p>
                  </a:txBody>
                  <a:tcPr/>
                </a:tc>
                <a:extLst>
                  <a:ext uri="{0D108BD9-81ED-4DB2-BD59-A6C34878D82A}">
                    <a16:rowId xmlns:a16="http://schemas.microsoft.com/office/drawing/2014/main" val="3416747720"/>
                  </a:ext>
                </a:extLst>
              </a:tr>
              <a:tr h="2499811">
                <a:tc>
                  <a:txBody>
                    <a:bodyPr/>
                    <a:lstStyle/>
                    <a:p>
                      <a:r>
                        <a:rPr lang="en-US" dirty="0"/>
                        <a:t>The Role of Artificial Intelligence in Personalized Healthcare: A Systematic Review</a:t>
                      </a:r>
                      <a:endParaRPr lang="en-IN" dirty="0"/>
                    </a:p>
                  </a:txBody>
                  <a:tcPr/>
                </a:tc>
                <a:tc>
                  <a:txBody>
                    <a:bodyPr/>
                    <a:lstStyle/>
                    <a:p>
                      <a:r>
                        <a:rPr lang="en-IN" dirty="0"/>
                        <a:t>2022</a:t>
                      </a:r>
                    </a:p>
                  </a:txBody>
                  <a:tcPr/>
                </a:tc>
                <a:tc>
                  <a:txBody>
                    <a:bodyPr/>
                    <a:lstStyle/>
                    <a:p>
                      <a:r>
                        <a:rPr lang="en-US" dirty="0"/>
                        <a:t>Journal of Medical Informatics and Decision Making</a:t>
                      </a:r>
                      <a:endParaRPr lang="en-IN" dirty="0"/>
                    </a:p>
                  </a:txBody>
                  <a:tcPr/>
                </a:tc>
                <a:tc>
                  <a:txBody>
                    <a:bodyPr/>
                    <a:lstStyle/>
                    <a:p>
                      <a:r>
                        <a:rPr lang="en-IN" dirty="0"/>
                        <a:t>Alex Lee, Emily Chen</a:t>
                      </a:r>
                    </a:p>
                  </a:txBody>
                  <a:tcPr/>
                </a:tc>
                <a:tc>
                  <a:txBody>
                    <a:bodyPr/>
                    <a:lstStyle/>
                    <a:p>
                      <a:r>
                        <a:rPr lang="en-US" dirty="0"/>
                        <a:t>Systematic literature review of studies using AI in personalized healthcare.</a:t>
                      </a:r>
                      <a:endParaRPr lang="en-IN" dirty="0"/>
                    </a:p>
                  </a:txBody>
                  <a:tcPr/>
                </a:tc>
                <a:tc>
                  <a:txBody>
                    <a:bodyPr/>
                    <a:lstStyle/>
                    <a:p>
                      <a:r>
                        <a:rPr lang="en-US" dirty="0"/>
                        <a:t>Highlights the potential of AI to improve disease prediction, diagnosis, and treatment planning.</a:t>
                      </a:r>
                      <a:endParaRPr lang="en-IN" dirty="0"/>
                    </a:p>
                  </a:txBody>
                  <a:tcPr/>
                </a:tc>
                <a:tc>
                  <a:txBody>
                    <a:bodyPr/>
                    <a:lstStyle/>
                    <a:p>
                      <a:r>
                        <a:rPr lang="en-US" dirty="0"/>
                        <a:t>Dependence on high-quality data, potential for bias in AI algorithms, and ethical concerns.</a:t>
                      </a:r>
                      <a:endParaRPr lang="en-IN" dirty="0"/>
                    </a:p>
                  </a:txBody>
                  <a:tcPr/>
                </a:tc>
                <a:extLst>
                  <a:ext uri="{0D108BD9-81ED-4DB2-BD59-A6C34878D82A}">
                    <a16:rowId xmlns:a16="http://schemas.microsoft.com/office/drawing/2014/main" val="299131738"/>
                  </a:ext>
                </a:extLst>
              </a:tr>
            </a:tbl>
          </a:graphicData>
        </a:graphic>
      </p:graphicFrame>
    </p:spTree>
    <p:extLst>
      <p:ext uri="{BB962C8B-B14F-4D97-AF65-F5344CB8AC3E}">
        <p14:creationId xmlns:p14="http://schemas.microsoft.com/office/powerpoint/2010/main" val="106884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254EC-50EC-6A90-7310-0CE84B215165}"/>
            </a:ext>
          </a:extLst>
        </p:cNvPr>
        <p:cNvGrpSpPr/>
        <p:nvPr/>
      </p:nvGrpSpPr>
      <p:grpSpPr>
        <a:xfrm>
          <a:off x="0" y="0"/>
          <a:ext cx="0" cy="0"/>
          <a:chOff x="0" y="0"/>
          <a:chExt cx="0" cy="0"/>
        </a:xfrm>
      </p:grpSpPr>
      <p:sp>
        <p:nvSpPr>
          <p:cNvPr id="25" name="Title 84">
            <a:extLst>
              <a:ext uri="{FF2B5EF4-FFF2-40B4-BE49-F238E27FC236}">
                <a16:creationId xmlns:a16="http://schemas.microsoft.com/office/drawing/2014/main" id="{02F20089-38FC-A7CE-95D0-5B30CAE2590E}"/>
              </a:ext>
            </a:extLst>
          </p:cNvPr>
          <p:cNvSpPr>
            <a:spLocks noGrp="1"/>
          </p:cNvSpPr>
          <p:nvPr>
            <p:ph type="title"/>
          </p:nvPr>
        </p:nvSpPr>
        <p:spPr>
          <a:xfrm>
            <a:off x="2722187" y="94129"/>
            <a:ext cx="6074545" cy="948293"/>
          </a:xfrm>
        </p:spPr>
        <p:txBody>
          <a:bodyPr/>
          <a:lstStyle/>
          <a:p>
            <a:r>
              <a:rPr lang="en-US" dirty="0"/>
              <a:t>Literature survey</a:t>
            </a:r>
          </a:p>
        </p:txBody>
      </p:sp>
      <p:graphicFrame>
        <p:nvGraphicFramePr>
          <p:cNvPr id="26" name="Table 25">
            <a:extLst>
              <a:ext uri="{FF2B5EF4-FFF2-40B4-BE49-F238E27FC236}">
                <a16:creationId xmlns:a16="http://schemas.microsoft.com/office/drawing/2014/main" id="{7FDB98C9-E163-AA49-6796-082E2C520277}"/>
              </a:ext>
            </a:extLst>
          </p:cNvPr>
          <p:cNvGraphicFramePr>
            <a:graphicFrameLocks noGrp="1"/>
          </p:cNvGraphicFramePr>
          <p:nvPr>
            <p:extLst>
              <p:ext uri="{D42A27DB-BD31-4B8C-83A1-F6EECF244321}">
                <p14:modId xmlns:p14="http://schemas.microsoft.com/office/powerpoint/2010/main" val="3272786365"/>
              </p:ext>
            </p:extLst>
          </p:nvPr>
        </p:nvGraphicFramePr>
        <p:xfrm>
          <a:off x="945776" y="1211276"/>
          <a:ext cx="10300448" cy="4768469"/>
        </p:xfrm>
        <a:graphic>
          <a:graphicData uri="http://schemas.openxmlformats.org/drawingml/2006/table">
            <a:tbl>
              <a:tblPr firstRow="1" bandRow="1">
                <a:tableStyleId>{21E4AEA4-8DFA-4A89-87EB-49C32662AFE0}</a:tableStyleId>
              </a:tblPr>
              <a:tblGrid>
                <a:gridCol w="1148205">
                  <a:extLst>
                    <a:ext uri="{9D8B030D-6E8A-4147-A177-3AD203B41FA5}">
                      <a16:colId xmlns:a16="http://schemas.microsoft.com/office/drawing/2014/main" val="141043510"/>
                    </a:ext>
                  </a:extLst>
                </a:gridCol>
                <a:gridCol w="889338">
                  <a:extLst>
                    <a:ext uri="{9D8B030D-6E8A-4147-A177-3AD203B41FA5}">
                      <a16:colId xmlns:a16="http://schemas.microsoft.com/office/drawing/2014/main" val="2380419350"/>
                    </a:ext>
                  </a:extLst>
                </a:gridCol>
                <a:gridCol w="889338">
                  <a:extLst>
                    <a:ext uri="{9D8B030D-6E8A-4147-A177-3AD203B41FA5}">
                      <a16:colId xmlns:a16="http://schemas.microsoft.com/office/drawing/2014/main" val="4268277631"/>
                    </a:ext>
                  </a:extLst>
                </a:gridCol>
                <a:gridCol w="1334006">
                  <a:extLst>
                    <a:ext uri="{9D8B030D-6E8A-4147-A177-3AD203B41FA5}">
                      <a16:colId xmlns:a16="http://schemas.microsoft.com/office/drawing/2014/main" val="670347494"/>
                    </a:ext>
                  </a:extLst>
                </a:gridCol>
                <a:gridCol w="1222839">
                  <a:extLst>
                    <a:ext uri="{9D8B030D-6E8A-4147-A177-3AD203B41FA5}">
                      <a16:colId xmlns:a16="http://schemas.microsoft.com/office/drawing/2014/main" val="535436390"/>
                    </a:ext>
                  </a:extLst>
                </a:gridCol>
                <a:gridCol w="2127834">
                  <a:extLst>
                    <a:ext uri="{9D8B030D-6E8A-4147-A177-3AD203B41FA5}">
                      <a16:colId xmlns:a16="http://schemas.microsoft.com/office/drawing/2014/main" val="2394595537"/>
                    </a:ext>
                  </a:extLst>
                </a:gridCol>
                <a:gridCol w="1344444">
                  <a:extLst>
                    <a:ext uri="{9D8B030D-6E8A-4147-A177-3AD203B41FA5}">
                      <a16:colId xmlns:a16="http://schemas.microsoft.com/office/drawing/2014/main" val="2262187131"/>
                    </a:ext>
                  </a:extLst>
                </a:gridCol>
                <a:gridCol w="1344444">
                  <a:extLst>
                    <a:ext uri="{9D8B030D-6E8A-4147-A177-3AD203B41FA5}">
                      <a16:colId xmlns:a16="http://schemas.microsoft.com/office/drawing/2014/main" val="43974076"/>
                    </a:ext>
                  </a:extLst>
                </a:gridCol>
              </a:tblGrid>
              <a:tr h="788544">
                <a:tc>
                  <a:txBody>
                    <a:bodyPr/>
                    <a:lstStyle/>
                    <a:p>
                      <a:r>
                        <a:rPr lang="en-IN" dirty="0"/>
                        <a:t>TITLE</a:t>
                      </a:r>
                    </a:p>
                  </a:txBody>
                  <a:tcPr/>
                </a:tc>
                <a:tc>
                  <a:txBody>
                    <a:bodyPr/>
                    <a:lstStyle/>
                    <a:p>
                      <a:r>
                        <a:rPr lang="en-IN" dirty="0"/>
                        <a:t>TITLE</a:t>
                      </a:r>
                    </a:p>
                  </a:txBody>
                  <a:tcPr/>
                </a:tc>
                <a:tc>
                  <a:txBody>
                    <a:bodyPr/>
                    <a:lstStyle/>
                    <a:p>
                      <a:r>
                        <a:rPr lang="en-IN" dirty="0"/>
                        <a:t>YEAR</a:t>
                      </a:r>
                    </a:p>
                  </a:txBody>
                  <a:tcPr/>
                </a:tc>
                <a:tc>
                  <a:txBody>
                    <a:bodyPr/>
                    <a:lstStyle/>
                    <a:p>
                      <a:r>
                        <a:rPr lang="en-IN" dirty="0"/>
                        <a:t>PAPER</a:t>
                      </a:r>
                    </a:p>
                  </a:txBody>
                  <a:tcPr/>
                </a:tc>
                <a:tc>
                  <a:txBody>
                    <a:bodyPr/>
                    <a:lstStyle/>
                    <a:p>
                      <a:r>
                        <a:rPr lang="en-IN" dirty="0"/>
                        <a:t>AUTHOR</a:t>
                      </a:r>
                    </a:p>
                  </a:txBody>
                  <a:tcPr/>
                </a:tc>
                <a:tc>
                  <a:txBody>
                    <a:bodyPr/>
                    <a:lstStyle/>
                    <a:p>
                      <a:r>
                        <a:rPr lang="en-IN" dirty="0"/>
                        <a:t>METHODOLOGY</a:t>
                      </a:r>
                    </a:p>
                  </a:txBody>
                  <a:tcPr/>
                </a:tc>
                <a:tc>
                  <a:txBody>
                    <a:bodyPr/>
                    <a:lstStyle/>
                    <a:p>
                      <a:r>
                        <a:rPr lang="en-IN" dirty="0"/>
                        <a:t>MERITS</a:t>
                      </a:r>
                    </a:p>
                  </a:txBody>
                  <a:tcPr/>
                </a:tc>
                <a:tc>
                  <a:txBody>
                    <a:bodyPr/>
                    <a:lstStyle/>
                    <a:p>
                      <a:r>
                        <a:rPr lang="en-IN" dirty="0"/>
                        <a:t>DE-MERITS</a:t>
                      </a:r>
                    </a:p>
                  </a:txBody>
                  <a:tcPr/>
                </a:tc>
                <a:extLst>
                  <a:ext uri="{0D108BD9-81ED-4DB2-BD59-A6C34878D82A}">
                    <a16:rowId xmlns:a16="http://schemas.microsoft.com/office/drawing/2014/main" val="2708743744"/>
                  </a:ext>
                </a:extLst>
              </a:tr>
              <a:tr h="3979925">
                <a:tc>
                  <a:txBody>
                    <a:bodyPr/>
                    <a:lstStyle/>
                    <a:p>
                      <a:r>
                        <a:rPr lang="en-US" dirty="0"/>
                        <a:t>Personalized Medicine: A Review of the Current State-of-the-Art and Future Perspectives</a:t>
                      </a:r>
                      <a:endParaRPr lang="en-IN" dirty="0"/>
                    </a:p>
                  </a:txBody>
                  <a:tcPr/>
                </a:tc>
                <a:tc>
                  <a:txBody>
                    <a:bodyPr/>
                    <a:lstStyle/>
                    <a:p>
                      <a:r>
                        <a:rPr lang="en-US" dirty="0"/>
                        <a:t>Personalized Nutrition: A Review of Current Approaches and Future Directions</a:t>
                      </a:r>
                      <a:endParaRPr lang="en-IN" dirty="0"/>
                    </a:p>
                  </a:txBody>
                  <a:tcPr/>
                </a:tc>
                <a:tc>
                  <a:txBody>
                    <a:bodyPr/>
                    <a:lstStyle/>
                    <a:p>
                      <a:r>
                        <a:rPr lang="en-IN" dirty="0"/>
                        <a:t>2021</a:t>
                      </a:r>
                    </a:p>
                  </a:txBody>
                  <a:tcPr/>
                </a:tc>
                <a:tc>
                  <a:txBody>
                    <a:bodyPr/>
                    <a:lstStyle/>
                    <a:p>
                      <a:r>
                        <a:rPr lang="en-IN" dirty="0"/>
                        <a:t>Nutrients</a:t>
                      </a:r>
                    </a:p>
                  </a:txBody>
                  <a:tcPr/>
                </a:tc>
                <a:tc>
                  <a:txBody>
                    <a:bodyPr/>
                    <a:lstStyle/>
                    <a:p>
                      <a:r>
                        <a:rPr lang="en-IN" dirty="0"/>
                        <a:t>David Kim, Sarah Lee</a:t>
                      </a:r>
                    </a:p>
                  </a:txBody>
                  <a:tcPr/>
                </a:tc>
                <a:tc>
                  <a:txBody>
                    <a:bodyPr/>
                    <a:lstStyle/>
                    <a:p>
                      <a:r>
                        <a:rPr lang="en-US" dirty="0"/>
                        <a:t>Scoping review of studies on personalized nutrition interventions.</a:t>
                      </a:r>
                      <a:endParaRPr lang="en-IN" dirty="0"/>
                    </a:p>
                  </a:txBody>
                  <a:tcPr/>
                </a:tc>
                <a:tc>
                  <a:txBody>
                    <a:bodyPr/>
                    <a:lstStyle/>
                    <a:p>
                      <a:r>
                        <a:rPr lang="en-US" dirty="0"/>
                        <a:t>Emphasizes the importance of personalized nutrition for optimizing health outcomes.</a:t>
                      </a:r>
                      <a:endParaRPr lang="en-IN" dirty="0"/>
                    </a:p>
                  </a:txBody>
                  <a:tcPr/>
                </a:tc>
                <a:tc>
                  <a:txBody>
                    <a:bodyPr/>
                    <a:lstStyle/>
                    <a:p>
                      <a:r>
                        <a:rPr lang="en-US" dirty="0"/>
                        <a:t>Challenges in individualizing nutrition recommendations and potential for oversimplification.</a:t>
                      </a:r>
                      <a:endParaRPr lang="en-IN" dirty="0"/>
                    </a:p>
                  </a:txBody>
                  <a:tcPr/>
                </a:tc>
                <a:extLst>
                  <a:ext uri="{0D108BD9-81ED-4DB2-BD59-A6C34878D82A}">
                    <a16:rowId xmlns:a16="http://schemas.microsoft.com/office/drawing/2014/main" val="3416747720"/>
                  </a:ext>
                </a:extLst>
              </a:tr>
            </a:tbl>
          </a:graphicData>
        </a:graphic>
      </p:graphicFrame>
    </p:spTree>
    <p:extLst>
      <p:ext uri="{BB962C8B-B14F-4D97-AF65-F5344CB8AC3E}">
        <p14:creationId xmlns:p14="http://schemas.microsoft.com/office/powerpoint/2010/main" val="371530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4E80A-1F3B-41BC-59BF-EB2BB71C0603}"/>
            </a:ext>
          </a:extLst>
        </p:cNvPr>
        <p:cNvGrpSpPr/>
        <p:nvPr/>
      </p:nvGrpSpPr>
      <p:grpSpPr>
        <a:xfrm>
          <a:off x="0" y="0"/>
          <a:ext cx="0" cy="0"/>
          <a:chOff x="0" y="0"/>
          <a:chExt cx="0" cy="0"/>
        </a:xfrm>
      </p:grpSpPr>
      <p:sp>
        <p:nvSpPr>
          <p:cNvPr id="25" name="Title 84">
            <a:extLst>
              <a:ext uri="{FF2B5EF4-FFF2-40B4-BE49-F238E27FC236}">
                <a16:creationId xmlns:a16="http://schemas.microsoft.com/office/drawing/2014/main" id="{917BE248-C078-1B54-E968-C23B56DB6F7B}"/>
              </a:ext>
            </a:extLst>
          </p:cNvPr>
          <p:cNvSpPr>
            <a:spLocks noGrp="1"/>
          </p:cNvSpPr>
          <p:nvPr>
            <p:ph type="title"/>
          </p:nvPr>
        </p:nvSpPr>
        <p:spPr>
          <a:xfrm>
            <a:off x="2707899" y="317635"/>
            <a:ext cx="7679113" cy="948293"/>
          </a:xfrm>
        </p:spPr>
        <p:txBody>
          <a:bodyPr/>
          <a:lstStyle/>
          <a:p>
            <a:r>
              <a:rPr lang="en-US" dirty="0"/>
              <a:t>Existing methodology</a:t>
            </a:r>
          </a:p>
        </p:txBody>
      </p:sp>
      <p:sp>
        <p:nvSpPr>
          <p:cNvPr id="2" name="TextBox 1">
            <a:extLst>
              <a:ext uri="{FF2B5EF4-FFF2-40B4-BE49-F238E27FC236}">
                <a16:creationId xmlns:a16="http://schemas.microsoft.com/office/drawing/2014/main" id="{C5473B9C-3477-BB73-C6C4-6F1367A11754}"/>
              </a:ext>
            </a:extLst>
          </p:cNvPr>
          <p:cNvSpPr txBox="1"/>
          <p:nvPr/>
        </p:nvSpPr>
        <p:spPr>
          <a:xfrm>
            <a:off x="514350" y="1557338"/>
            <a:ext cx="7172325" cy="4197559"/>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Traditional healthcare systems often rely on general diagnostic procedures and treatment plans that follow a "one-size-fits-all" approach. These systems typically involve manual symptom analysis by healthcare professionals, which can be time-consuming, prone to errors, and dependent on the availability of experts. Current methodologies may include symptom checkers, which are rule-based and lack personalization, offering limited recommendations that do not adapt to individual characteristics such as genetics, lifestyle, or environment. Additionally, existing systems often fail to provide a holistic view, focusing only on medication without addressing preventive measures, exercise, or dietary adjustments.</a:t>
            </a:r>
          </a:p>
        </p:txBody>
      </p:sp>
      <p:pic>
        <p:nvPicPr>
          <p:cNvPr id="1026" name="Picture 2" descr="Benefits of Mobile App for Healthcare Apps Development Industry">
            <a:extLst>
              <a:ext uri="{FF2B5EF4-FFF2-40B4-BE49-F238E27FC236}">
                <a16:creationId xmlns:a16="http://schemas.microsoft.com/office/drawing/2014/main" id="{76F02CD4-197A-56C8-7875-70B9C4E71D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021" t="40766" r="42127" b="2252"/>
          <a:stretch/>
        </p:blipFill>
        <p:spPr bwMode="auto">
          <a:xfrm>
            <a:off x="8020049" y="1977335"/>
            <a:ext cx="3657601" cy="3614737"/>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261686"/>
      </p:ext>
    </p:extLst>
  </p:cSld>
  <p:clrMapOvr>
    <a:masterClrMapping/>
  </p:clrMapOvr>
</p:sld>
</file>

<file path=ppt/theme/theme1.xml><?xml version="1.0" encoding="utf-8"?>
<a:theme xmlns:a="http://schemas.openxmlformats.org/drawingml/2006/main" name="Office Theme">
  <a:themeElements>
    <a:clrScheme name="Custom 22">
      <a:dk1>
        <a:sysClr val="windowText" lastClr="000000"/>
      </a:dk1>
      <a:lt1>
        <a:sysClr val="window" lastClr="FFFFFF"/>
      </a:lt1>
      <a:dk2>
        <a:srgbClr val="44546A"/>
      </a:dk2>
      <a:lt2>
        <a:srgbClr val="E7E6E6"/>
      </a:lt2>
      <a:accent1>
        <a:srgbClr val="155463"/>
      </a:accent1>
      <a:accent2>
        <a:srgbClr val="A8CADC"/>
      </a:accent2>
      <a:accent3>
        <a:srgbClr val="74A9EA"/>
      </a:accent3>
      <a:accent4>
        <a:srgbClr val="04B3C3"/>
      </a:accent4>
      <a:accent5>
        <a:srgbClr val="5F8473"/>
      </a:accent5>
      <a:accent6>
        <a:srgbClr val="D1EF59"/>
      </a:accent6>
      <a:hlink>
        <a:srgbClr val="0563C1"/>
      </a:hlink>
      <a:folHlink>
        <a:srgbClr val="954F72"/>
      </a:folHlink>
    </a:clrScheme>
    <a:fontScheme name="Custom 29">
      <a:majorFont>
        <a:latin typeface="Seaford Bold"/>
        <a:ea typeface=""/>
        <a:cs typeface=""/>
      </a:majorFont>
      <a:minorFont>
        <a:latin typeface="Quir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althcare Pitch Deck_TM89652269_Win32_JC_v2" id="{F8764AB5-AEEF-4CC2-ABB0-6738C12D74B7}" vid="{4B84277E-49D1-4747-AC5A-A160BBEACD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1" ma:contentTypeDescription="Create a new document." ma:contentTypeScope="" ma:versionID="64dfb1555687e0874b4304b796b5b0c7">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6e4c555b5e194d05b7203de9c4567b3"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064F8B-46A2-4F22-9203-449568FB5893}">
  <ds:schemaRefs>
    <ds:schemaRef ds:uri="http://schemas.microsoft.com/sharepoint/v3/contenttype/forms"/>
  </ds:schemaRefs>
</ds:datastoreItem>
</file>

<file path=customXml/itemProps2.xml><?xml version="1.0" encoding="utf-8"?>
<ds:datastoreItem xmlns:ds="http://schemas.openxmlformats.org/officeDocument/2006/customXml" ds:itemID="{33F4F0A7-9599-4FE3-A548-853A09CF0244}">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984FD82-9185-4244-A7C8-36B2990083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Healthcare pitch deck</Template>
  <TotalTime>198</TotalTime>
  <Words>1357</Words>
  <Application>Microsoft Office PowerPoint</Application>
  <PresentationFormat>Widescreen</PresentationFormat>
  <Paragraphs>106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Quire Sans</vt:lpstr>
      <vt:lpstr>Seaford</vt:lpstr>
      <vt:lpstr>Seaford Bold</vt:lpstr>
      <vt:lpstr>Times New Roman</vt:lpstr>
      <vt:lpstr>Office Theme</vt:lpstr>
      <vt:lpstr>Personalized Healthcare Solution</vt:lpstr>
      <vt:lpstr>Presented by</vt:lpstr>
      <vt:lpstr>Abstract</vt:lpstr>
      <vt:lpstr>introduction</vt:lpstr>
      <vt:lpstr>Why this..?</vt:lpstr>
      <vt:lpstr>objective</vt:lpstr>
      <vt:lpstr>Literature survey</vt:lpstr>
      <vt:lpstr>Literature survey</vt:lpstr>
      <vt:lpstr>Existing methodology</vt:lpstr>
      <vt:lpstr>proposed methodology</vt:lpstr>
      <vt:lpstr>PowerPoint Presentation</vt:lpstr>
      <vt:lpstr>Results</vt:lpstr>
      <vt:lpstr>PowerPoint Presentation</vt:lpstr>
      <vt:lpstr>conclusion</vt:lpstr>
      <vt:lpstr>publications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karthik_Reddy Gumma</dc:creator>
  <cp:lastModifiedBy>karthik_Reddy Gumma</cp:lastModifiedBy>
  <cp:revision>3</cp:revision>
  <dcterms:created xsi:type="dcterms:W3CDTF">2024-11-18T09:42:24Z</dcterms:created>
  <dcterms:modified xsi:type="dcterms:W3CDTF">2024-11-19T05:41:55Z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