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8C6-374A-4981-A2D6-79A10441E73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36AF-8D40-4B36-B9AE-09FBF3E755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8C6-374A-4981-A2D6-79A10441E73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36AF-8D40-4B36-B9AE-09FBF3E755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8C6-374A-4981-A2D6-79A10441E73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36AF-8D40-4B36-B9AE-09FBF3E755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8C6-374A-4981-A2D6-79A10441E73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36AF-8D40-4B36-B9AE-09FBF3E755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8C6-374A-4981-A2D6-79A10441E73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36AF-8D40-4B36-B9AE-09FBF3E755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8C6-374A-4981-A2D6-79A10441E73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36AF-8D40-4B36-B9AE-09FBF3E755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8C6-374A-4981-A2D6-79A10441E73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36AF-8D40-4B36-B9AE-09FBF3E755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8C6-374A-4981-A2D6-79A10441E73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36AF-8D40-4B36-B9AE-09FBF3E755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8C6-374A-4981-A2D6-79A10441E73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36AF-8D40-4B36-B9AE-09FBF3E755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8C6-374A-4981-A2D6-79A10441E73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36AF-8D40-4B36-B9AE-09FBF3E755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8C6-374A-4981-A2D6-79A10441E73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F36AF-8D40-4B36-B9AE-09FBF3E755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168C6-374A-4981-A2D6-79A10441E737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F36AF-8D40-4B36-B9AE-09FBF3E755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EDA Report</a:t>
            </a:r>
            <a:br>
              <a:rPr lang="en-US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</a:b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Kovai.co Assessment</a:t>
            </a:r>
            <a:endParaRPr lang="en-US" sz="4000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260648"/>
            <a:ext cx="8568952" cy="62646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692696"/>
            <a:ext cx="8219256" cy="528945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Movies data set contains 780113 rows  and 17 columns.</a:t>
            </a:r>
          </a:p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Among this features, 10 were categorical features and 7 were numerical features.</a:t>
            </a:r>
          </a:p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Nine features have some NULL values.</a:t>
            </a:r>
          </a:p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From ‘status’ feature, we can find that most of the films were released on time.</a:t>
            </a:r>
          </a:p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From histogram analysis, we can find that ‘budget’, ‘revenue’, ‘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vote_count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’ columns contains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more number of '0' labels than others, so that all columns getting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skewed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in right side.</a:t>
            </a:r>
          </a:p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skewedness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clearly shows that it is an imbalanced data set.</a:t>
            </a:r>
          </a:p>
          <a:p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332656"/>
            <a:ext cx="8496944" cy="61926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To convert the 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skewedness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 we can use ‘log normal transformation’. It will convert the data into normal distribution. 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From box plot analysis, we can find that all columns have some outliers except ‘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vote_average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’ column.</a:t>
            </a:r>
          </a:p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 correlation function says that ‘revenue’ and ‘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vote_count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’ features having highest correlation of  76% between them.</a:t>
            </a:r>
          </a:p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‘budget’ and ‘revenue’ columns also have 48% of correlation between them. 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404664"/>
            <a:ext cx="8640960" cy="59766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184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EDA Report 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sindhu</dc:creator>
  <cp:lastModifiedBy>sindhu</cp:lastModifiedBy>
  <cp:revision>12</cp:revision>
  <dcterms:created xsi:type="dcterms:W3CDTF">2022-05-25T10:52:55Z</dcterms:created>
  <dcterms:modified xsi:type="dcterms:W3CDTF">2022-05-25T12:00:41Z</dcterms:modified>
</cp:coreProperties>
</file>