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2"/>
  </p:notesMasterIdLst>
  <p:sldIdLst>
    <p:sldId id="256" r:id="rId2"/>
    <p:sldId id="261" r:id="rId3"/>
    <p:sldId id="260" r:id="rId4"/>
    <p:sldId id="257" r:id="rId5"/>
    <p:sldId id="263" r:id="rId6"/>
    <p:sldId id="264" r:id="rId7"/>
    <p:sldId id="265" r:id="rId8"/>
    <p:sldId id="258" r:id="rId9"/>
    <p:sldId id="259"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91BC2C-DE8F-4A87-A810-BC236F970421}">
          <p14:sldIdLst>
            <p14:sldId id="256"/>
            <p14:sldId id="261"/>
            <p14:sldId id="260"/>
            <p14:sldId id="257"/>
            <p14:sldId id="263"/>
            <p14:sldId id="264"/>
            <p14:sldId id="265"/>
            <p14:sldId id="258"/>
            <p14:sldId id="259"/>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3B704-2974-4297-8753-67A79ACE029C}" v="365" dt="2021-08-13T16:43:50.859"/>
    <p1510:client id="{F24D4E0E-231D-A554-3498-D125D55115E1}" v="25" dt="2021-08-13T16:56:13.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0" autoAdjust="0"/>
    <p:restoredTop sz="95407" autoAdjust="0"/>
  </p:normalViewPr>
  <p:slideViewPr>
    <p:cSldViewPr snapToGrid="0">
      <p:cViewPr varScale="1">
        <p:scale>
          <a:sx n="86" d="100"/>
          <a:sy n="86" d="100"/>
        </p:scale>
        <p:origin x="49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BE085-2E81-4ADA-8536-6FD9BD504EEA}"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8973-FA3D-4081-A9DB-C558641DAABE}" type="slidenum">
              <a:rPr lang="en-IN" smtClean="0"/>
              <a:t>‹#›</a:t>
            </a:fld>
            <a:endParaRPr lang="en-IN"/>
          </a:p>
        </p:txBody>
      </p:sp>
    </p:spTree>
    <p:extLst>
      <p:ext uri="{BB962C8B-B14F-4D97-AF65-F5344CB8AC3E}">
        <p14:creationId xmlns:p14="http://schemas.microsoft.com/office/powerpoint/2010/main" val="105303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CE8973-FA3D-4081-A9DB-C558641DAABE}" type="slidenum">
              <a:rPr lang="en-IN" smtClean="0"/>
              <a:t>3</a:t>
            </a:fld>
            <a:endParaRPr lang="en-IN"/>
          </a:p>
        </p:txBody>
      </p:sp>
    </p:spTree>
    <p:extLst>
      <p:ext uri="{BB962C8B-B14F-4D97-AF65-F5344CB8AC3E}">
        <p14:creationId xmlns:p14="http://schemas.microsoft.com/office/powerpoint/2010/main" val="414248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6172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96203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104199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5670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31160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E8B1C-86EF-43CF-8304-249481088644}" type="datetimeFigureOut">
              <a:rPr lang="en-US" smtClean="0"/>
              <a:pPr/>
              <a:t>8/23/2021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41771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E8B1C-86EF-43CF-8304-249481088644}" type="datetimeFigureOut">
              <a:rPr lang="en-US" smtClean="0"/>
              <a:pPr/>
              <a:t>8/23/2021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8110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27358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5804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5070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3528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375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720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556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8256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3E8B1C-86EF-43CF-8304-249481088644}" type="datetimeFigureOut">
              <a:rPr lang="en-US" smtClean="0"/>
              <a:t>8/23/2021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4963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520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3E8B1C-86EF-43CF-8304-249481088644}" type="datetimeFigureOut">
              <a:rPr lang="en-US" smtClean="0"/>
              <a:pPr/>
              <a:t>8/23/2021</a:t>
            </a:fld>
            <a:endParaRPr lang="en-US" dirty="0"/>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571924749"/>
      </p:ext>
    </p:extLst>
  </p:cSld>
  <p:clrMap bg1="dk1" tx1="lt1" bg2="dk2" tx2="lt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04552" y="740231"/>
            <a:ext cx="5825448" cy="4985656"/>
          </a:xfrm>
        </p:spPr>
        <p:txBody>
          <a:bodyPr>
            <a:normAutofit/>
          </a:bodyPr>
          <a:lstStyle/>
          <a:p>
            <a:r>
              <a:rPr lang="en-US" sz="6000" dirty="0"/>
              <a:t>Project on automatic birthday mail sending using python</a:t>
            </a:r>
          </a:p>
        </p:txBody>
      </p:sp>
      <p:sp>
        <p:nvSpPr>
          <p:cNvPr id="3" name="Subtitle 2"/>
          <p:cNvSpPr>
            <a:spLocks noGrp="1"/>
          </p:cNvSpPr>
          <p:nvPr>
            <p:ph type="subTitle" idx="1"/>
          </p:nvPr>
        </p:nvSpPr>
        <p:spPr>
          <a:xfrm flipV="1">
            <a:off x="8955512" y="7746521"/>
            <a:ext cx="5336390" cy="87022"/>
          </a:xfrm>
        </p:spPr>
        <p:txBody>
          <a:bodyPr>
            <a:normAutofit fontScale="25000" lnSpcReduction="20000"/>
          </a:bodyPr>
          <a:lstStyle/>
          <a:p>
            <a:endParaRPr lang="en-US"/>
          </a:p>
        </p:txBody>
      </p:sp>
      <p:pic>
        <p:nvPicPr>
          <p:cNvPr id="4" name="Picture 3" descr="A closeup photo of an open book">
            <a:extLst>
              <a:ext uri="{FF2B5EF4-FFF2-40B4-BE49-F238E27FC236}">
                <a16:creationId xmlns:a16="http://schemas.microsoft.com/office/drawing/2014/main" id="{9F7ADD00-0F3B-46BC-8F94-5CB2CD8A4AC4}"/>
              </a:ext>
            </a:extLst>
          </p:cNvPr>
          <p:cNvPicPr>
            <a:picLocks noChangeAspect="1"/>
          </p:cNvPicPr>
          <p:nvPr/>
        </p:nvPicPr>
        <p:blipFill rotWithShape="1">
          <a:blip r:embed="rId2"/>
          <a:srcRect l="25104" r="27817" b="10"/>
          <a:stretch/>
        </p:blipFill>
        <p:spPr>
          <a:xfrm>
            <a:off x="1" y="11"/>
            <a:ext cx="5138056" cy="6857989"/>
          </a:xfrm>
          <a:prstGeom prst="rect">
            <a:avLst/>
          </a:prstGeom>
        </p:spPr>
      </p:pic>
    </p:spTree>
    <p:extLst>
      <p:ext uri="{BB962C8B-B14F-4D97-AF65-F5344CB8AC3E}">
        <p14:creationId xmlns:p14="http://schemas.microsoft.com/office/powerpoint/2010/main" val="109857222"/>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EBA0-07D6-4F78-85B6-67374908C080}"/>
              </a:ext>
            </a:extLst>
          </p:cNvPr>
          <p:cNvSpPr>
            <a:spLocks noGrp="1"/>
          </p:cNvSpPr>
          <p:nvPr>
            <p:ph type="title"/>
          </p:nvPr>
        </p:nvSpPr>
        <p:spPr>
          <a:xfrm>
            <a:off x="646112" y="869794"/>
            <a:ext cx="9404723" cy="1215483"/>
          </a:xfrm>
        </p:spPr>
        <p:txBody>
          <a:bodyPr/>
          <a:lstStyle/>
          <a:p>
            <a:r>
              <a:rPr lang="en-US" sz="3600" dirty="0"/>
              <a:t>OUR SUPPORTING TEAM</a:t>
            </a:r>
            <a:endParaRPr lang="en-IN" sz="3600" dirty="0"/>
          </a:p>
        </p:txBody>
      </p:sp>
      <p:pic>
        <p:nvPicPr>
          <p:cNvPr id="6" name="Content Placeholder 5">
            <a:extLst>
              <a:ext uri="{FF2B5EF4-FFF2-40B4-BE49-F238E27FC236}">
                <a16:creationId xmlns:a16="http://schemas.microsoft.com/office/drawing/2014/main" id="{F306C0DD-9CEE-48CB-8399-624E2A21C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473" y="1884554"/>
            <a:ext cx="10927049" cy="3724509"/>
          </a:xfrm>
        </p:spPr>
      </p:pic>
    </p:spTree>
    <p:extLst>
      <p:ext uri="{BB962C8B-B14F-4D97-AF65-F5344CB8AC3E}">
        <p14:creationId xmlns:p14="http://schemas.microsoft.com/office/powerpoint/2010/main" val="305981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5F04-5456-4DFF-A43D-3A19CBF22740}"/>
              </a:ext>
            </a:extLst>
          </p:cNvPr>
          <p:cNvSpPr>
            <a:spLocks noGrp="1"/>
          </p:cNvSpPr>
          <p:nvPr>
            <p:ph type="title"/>
          </p:nvPr>
        </p:nvSpPr>
        <p:spPr>
          <a:xfrm>
            <a:off x="700767" y="330818"/>
            <a:ext cx="9349086" cy="847062"/>
          </a:xfrm>
        </p:spPr>
        <p:txBody>
          <a:bodyPr/>
          <a:lstStyle/>
          <a:p>
            <a:r>
              <a:rPr lang="en-US" sz="3600" dirty="0"/>
              <a:t>OVERVIEW</a:t>
            </a:r>
            <a:endParaRPr lang="en-IN" sz="3600" dirty="0"/>
          </a:p>
        </p:txBody>
      </p:sp>
      <p:sp>
        <p:nvSpPr>
          <p:cNvPr id="3" name="Content Placeholder 2">
            <a:extLst>
              <a:ext uri="{FF2B5EF4-FFF2-40B4-BE49-F238E27FC236}">
                <a16:creationId xmlns:a16="http://schemas.microsoft.com/office/drawing/2014/main" id="{F2C15CEC-D5B2-4AB3-8694-880BD82EE004}"/>
              </a:ext>
            </a:extLst>
          </p:cNvPr>
          <p:cNvSpPr>
            <a:spLocks noGrp="1"/>
          </p:cNvSpPr>
          <p:nvPr>
            <p:ph idx="1"/>
          </p:nvPr>
        </p:nvSpPr>
        <p:spPr>
          <a:xfrm>
            <a:off x="776176" y="1030581"/>
            <a:ext cx="9273677" cy="4972495"/>
          </a:xfrm>
        </p:spPr>
        <p:txBody>
          <a:bodyPr>
            <a:noAutofit/>
          </a:bodyPr>
          <a:lstStyle/>
          <a:p>
            <a:pPr marL="0" indent="0" algn="l">
              <a:buNone/>
            </a:pPr>
            <a:r>
              <a:rPr lang="en-US" sz="2400" i="0" dirty="0">
                <a:effectLst/>
                <a:latin typeface="helvetica" panose="020B0604020202020204" pitchFamily="34" charset="0"/>
              </a:rPr>
              <a:t>Let’s open our favorite IDE and create a file named main.py. Now we need to </a:t>
            </a:r>
            <a:r>
              <a:rPr lang="en-US" sz="2400" i="0" dirty="0">
                <a:effectLst/>
                <a:latin typeface="+mn-lt"/>
              </a:rPr>
              <a:t>install</a:t>
            </a:r>
            <a:r>
              <a:rPr lang="en-US" sz="2400" i="0" dirty="0">
                <a:effectLst/>
                <a:latin typeface="helvetica" panose="020B0604020202020204" pitchFamily="34" charset="0"/>
              </a:rPr>
              <a:t> a few models which will help this program to run, such as pandas, openpyxl etc. </a:t>
            </a:r>
          </a:p>
          <a:p>
            <a:pPr marL="0" indent="0" algn="l">
              <a:buNone/>
            </a:pPr>
            <a:r>
              <a:rPr lang="en-US" sz="2400" i="0" dirty="0">
                <a:effectLst/>
                <a:latin typeface="helvetica" panose="020B0604020202020204" pitchFamily="34" charset="0"/>
              </a:rPr>
              <a:t>Now we will create an excel sheet on that folder and open it. We will add the following rows, such as Sno, Name, Birthday, Dialogue, Year, Email. Now for testing purposes we will add a few entries to it. Now let's get back to the main.py file. Now we need to create a function which will read the excel file and extract data from it. We will use the pandas library for it. Now to send email we will use the smtplib library. We will be using Gmail for this application. Now we need to create a function which will send email using a Gmail id. Now to use this service you need to </a:t>
            </a:r>
            <a:r>
              <a:rPr lang="en-US" sz="2400" i="1" dirty="0">
                <a:effectLst/>
                <a:latin typeface="helvetica" panose="020B0604020202020204" pitchFamily="34" charset="0"/>
              </a:rPr>
              <a:t>enable less secure apps </a:t>
            </a:r>
            <a:r>
              <a:rPr lang="en-US" sz="2400" i="0" dirty="0">
                <a:effectLst/>
                <a:latin typeface="helvetica" panose="020B0604020202020204" pitchFamily="34" charset="0"/>
              </a:rPr>
              <a:t>on the Gmail account which you are going to use for sending the messages</a:t>
            </a:r>
          </a:p>
          <a:p>
            <a:pPr marL="0" indent="0">
              <a:buNone/>
            </a:pPr>
            <a:endParaRPr lang="en-IN" sz="2400" dirty="0"/>
          </a:p>
        </p:txBody>
      </p:sp>
    </p:spTree>
    <p:extLst>
      <p:ext uri="{BB962C8B-B14F-4D97-AF65-F5344CB8AC3E}">
        <p14:creationId xmlns:p14="http://schemas.microsoft.com/office/powerpoint/2010/main" val="208680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9D95-8A5A-4299-A68F-9AF9D1D46DAC}"/>
              </a:ext>
            </a:extLst>
          </p:cNvPr>
          <p:cNvSpPr>
            <a:spLocks noGrp="1"/>
          </p:cNvSpPr>
          <p:nvPr>
            <p:ph type="title"/>
          </p:nvPr>
        </p:nvSpPr>
        <p:spPr>
          <a:xfrm>
            <a:off x="700637" y="922097"/>
            <a:ext cx="10691265" cy="853447"/>
          </a:xfrm>
        </p:spPr>
        <p:txBody>
          <a:bodyPr/>
          <a:lstStyle/>
          <a:p>
            <a:r>
              <a:rPr lang="en-US" sz="3200" dirty="0"/>
              <a:t>IDE</a:t>
            </a:r>
            <a:r>
              <a:rPr lang="en-US" sz="2800" dirty="0"/>
              <a:t> Used</a:t>
            </a:r>
            <a:endParaRPr lang="en-US" dirty="0"/>
          </a:p>
        </p:txBody>
      </p:sp>
      <p:sp>
        <p:nvSpPr>
          <p:cNvPr id="3" name="Content Placeholder 2">
            <a:extLst>
              <a:ext uri="{FF2B5EF4-FFF2-40B4-BE49-F238E27FC236}">
                <a16:creationId xmlns:a16="http://schemas.microsoft.com/office/drawing/2014/main" id="{D157238C-E495-4ABF-9AB4-C593DA52F89E}"/>
              </a:ext>
            </a:extLst>
          </p:cNvPr>
          <p:cNvSpPr>
            <a:spLocks noGrp="1"/>
          </p:cNvSpPr>
          <p:nvPr>
            <p:ph idx="1"/>
          </p:nvPr>
        </p:nvSpPr>
        <p:spPr>
          <a:xfrm>
            <a:off x="700637" y="1637415"/>
            <a:ext cx="10691265" cy="4291800"/>
          </a:xfrm>
        </p:spPr>
        <p:txBody>
          <a:bodyPr vert="horz" lIns="91440" tIns="45720" rIns="91440" bIns="45720" rtlCol="0" anchor="t">
            <a:normAutofit/>
          </a:bodyPr>
          <a:lstStyle/>
          <a:p>
            <a:r>
              <a:rPr lang="en-US" sz="2400" dirty="0">
                <a:ea typeface="+mn-lt"/>
                <a:cs typeface="+mn-lt"/>
              </a:rPr>
              <a:t>Jupyter Notebook</a:t>
            </a:r>
            <a:endParaRPr lang="en-US" sz="2400" dirty="0"/>
          </a:p>
          <a:p>
            <a:r>
              <a:rPr lang="en-US" sz="2400" dirty="0">
                <a:ea typeface="+mn-lt"/>
                <a:cs typeface="+mn-lt"/>
              </a:rPr>
              <a:t>Py Charm</a:t>
            </a:r>
            <a:endParaRPr lang="en-US" sz="2400" dirty="0"/>
          </a:p>
          <a:p>
            <a:r>
              <a:rPr lang="en-US" sz="2400" dirty="0">
                <a:ea typeface="+mn-lt"/>
                <a:cs typeface="+mn-lt"/>
              </a:rPr>
              <a:t>Vs code</a:t>
            </a:r>
            <a:endParaRPr lang="en-US" sz="2400" dirty="0"/>
          </a:p>
          <a:p>
            <a:endParaRPr lang="en-US" dirty="0"/>
          </a:p>
        </p:txBody>
      </p:sp>
    </p:spTree>
    <p:extLst>
      <p:ext uri="{BB962C8B-B14F-4D97-AF65-F5344CB8AC3E}">
        <p14:creationId xmlns:p14="http://schemas.microsoft.com/office/powerpoint/2010/main" val="224686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1C08-ACD0-4715-B7A5-59414526FF1E}"/>
              </a:ext>
            </a:extLst>
          </p:cNvPr>
          <p:cNvSpPr>
            <a:spLocks noGrp="1"/>
          </p:cNvSpPr>
          <p:nvPr>
            <p:ph type="title"/>
          </p:nvPr>
        </p:nvSpPr>
        <p:spPr>
          <a:xfrm>
            <a:off x="695326" y="942817"/>
            <a:ext cx="9989004" cy="581185"/>
          </a:xfrm>
        </p:spPr>
        <p:txBody>
          <a:bodyPr>
            <a:normAutofit/>
          </a:bodyPr>
          <a:lstStyle/>
          <a:p>
            <a:r>
              <a:rPr lang="en-US" sz="3200" dirty="0"/>
              <a:t>IMPORT LIBRARIES</a:t>
            </a:r>
          </a:p>
        </p:txBody>
      </p:sp>
      <p:sp>
        <p:nvSpPr>
          <p:cNvPr id="3" name="Content Placeholder 2">
            <a:extLst>
              <a:ext uri="{FF2B5EF4-FFF2-40B4-BE49-F238E27FC236}">
                <a16:creationId xmlns:a16="http://schemas.microsoft.com/office/drawing/2014/main" id="{1948E219-A646-46D3-9519-21ECE718D3E5}"/>
              </a:ext>
            </a:extLst>
          </p:cNvPr>
          <p:cNvSpPr>
            <a:spLocks noGrp="1"/>
          </p:cNvSpPr>
          <p:nvPr>
            <p:ph idx="1"/>
          </p:nvPr>
        </p:nvSpPr>
        <p:spPr>
          <a:xfrm>
            <a:off x="695326" y="1830191"/>
            <a:ext cx="10772775" cy="4331309"/>
          </a:xfrm>
        </p:spPr>
        <p:txBody>
          <a:bodyPr vert="horz" lIns="91440" tIns="45720" rIns="91440" bIns="45720" rtlCol="0" anchor="t">
            <a:normAutofit/>
          </a:bodyPr>
          <a:lstStyle/>
          <a:p>
            <a:r>
              <a:rPr lang="en-US" sz="2400" dirty="0"/>
              <a:t>pandas</a:t>
            </a:r>
            <a:endParaRPr lang="en-US" dirty="0"/>
          </a:p>
          <a:p>
            <a:r>
              <a:rPr lang="en-US" sz="2400" dirty="0"/>
              <a:t>datetime</a:t>
            </a:r>
          </a:p>
          <a:p>
            <a:r>
              <a:rPr lang="en-US" sz="2400" dirty="0">
                <a:solidFill>
                  <a:schemeClr val="tx1">
                    <a:lumMod val="95000"/>
                    <a:lumOff val="5000"/>
                  </a:schemeClr>
                </a:solidFill>
              </a:rPr>
              <a:t>smtplib</a:t>
            </a:r>
          </a:p>
          <a:p>
            <a:r>
              <a:rPr lang="en-US" sz="2400" dirty="0"/>
              <a:t>time</a:t>
            </a:r>
          </a:p>
          <a:p>
            <a:r>
              <a:rPr lang="en-US" sz="2400" dirty="0">
                <a:ea typeface="+mn-lt"/>
                <a:cs typeface="+mn-lt"/>
              </a:rPr>
              <a:t>requests</a:t>
            </a:r>
            <a:endParaRPr lang="en-US" dirty="0"/>
          </a:p>
          <a:p>
            <a:r>
              <a:rPr lang="en-US" sz="2400" dirty="0">
                <a:ea typeface="+mn-lt"/>
                <a:cs typeface="+mn-lt"/>
              </a:rPr>
              <a:t>win10toast</a:t>
            </a:r>
            <a:endParaRPr lang="en-US" dirty="0"/>
          </a:p>
          <a:p>
            <a:endParaRPr lang="en-US" sz="2400" dirty="0"/>
          </a:p>
        </p:txBody>
      </p:sp>
    </p:spTree>
    <p:extLst>
      <p:ext uri="{BB962C8B-B14F-4D97-AF65-F5344CB8AC3E}">
        <p14:creationId xmlns:p14="http://schemas.microsoft.com/office/powerpoint/2010/main" val="268893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BE42-4106-4156-8157-3805B6327F20}"/>
              </a:ext>
            </a:extLst>
          </p:cNvPr>
          <p:cNvSpPr>
            <a:spLocks noGrp="1"/>
          </p:cNvSpPr>
          <p:nvPr>
            <p:ph type="title"/>
          </p:nvPr>
        </p:nvSpPr>
        <p:spPr>
          <a:xfrm>
            <a:off x="802887" y="367990"/>
            <a:ext cx="9523141" cy="3061010"/>
          </a:xfrm>
        </p:spPr>
        <p:txBody>
          <a:bodyPr lIns="108000" anchor="ctr" anchorCtr="0"/>
          <a:lstStyle/>
          <a:p>
            <a:r>
              <a:rPr lang="en-US" sz="3200" dirty="0"/>
              <a:t>PANDAS</a:t>
            </a:r>
            <a:br>
              <a:rPr lang="en-US" sz="3200" dirty="0"/>
            </a:br>
            <a:r>
              <a:rPr lang="en-US" sz="2400" i="0" dirty="0">
                <a:solidFill>
                  <a:srgbClr val="FFFFFF"/>
                </a:solidFill>
                <a:effectLst/>
                <a:latin typeface="+mn-lt"/>
              </a:rPr>
              <a:t>Pandas</a:t>
            </a:r>
            <a:r>
              <a:rPr lang="en-US" sz="2400" b="0" i="0" dirty="0">
                <a:solidFill>
                  <a:srgbClr val="FFFFFF"/>
                </a:solidFill>
                <a:effectLst/>
                <a:latin typeface="+mn-lt"/>
              </a:rPr>
              <a:t> is an open-source library that is built on top of NumPy library. It is a Python package that offers various data structures and operations for manipulating numerical data and time series. It is mainly popular for importing and analyzing data much easier. Pandas is fast and it has high-performance &amp; productivity for users.</a:t>
            </a:r>
            <a:endParaRPr lang="en-IN" sz="2400" dirty="0">
              <a:solidFill>
                <a:schemeClr val="tx1"/>
              </a:solidFill>
              <a:latin typeface="+mn-lt"/>
            </a:endParaRPr>
          </a:p>
        </p:txBody>
      </p:sp>
      <p:sp>
        <p:nvSpPr>
          <p:cNvPr id="3" name="Text Placeholder 2">
            <a:extLst>
              <a:ext uri="{FF2B5EF4-FFF2-40B4-BE49-F238E27FC236}">
                <a16:creationId xmlns:a16="http://schemas.microsoft.com/office/drawing/2014/main" id="{68DB6748-B1D9-4382-A13D-98BDAA2B2051}"/>
              </a:ext>
            </a:extLst>
          </p:cNvPr>
          <p:cNvSpPr>
            <a:spLocks noGrp="1"/>
          </p:cNvSpPr>
          <p:nvPr>
            <p:ph type="body" sz="half" idx="2"/>
          </p:nvPr>
        </p:nvSpPr>
        <p:spPr>
          <a:xfrm>
            <a:off x="802887" y="3429000"/>
            <a:ext cx="9523141" cy="2693020"/>
          </a:xfrm>
        </p:spPr>
        <p:txBody>
          <a:bodyPr lIns="108000" anchor="t" anchorCtr="0">
            <a:noAutofit/>
          </a:bodyPr>
          <a:lstStyle/>
          <a:p>
            <a:r>
              <a:rPr lang="en-US" sz="3600" dirty="0"/>
              <a:t>WHY USE</a:t>
            </a:r>
          </a:p>
          <a:p>
            <a:r>
              <a:rPr lang="en-US" sz="2400" dirty="0">
                <a:latin typeface="+mn-lt"/>
              </a:rPr>
              <a:t>We use pandas to read our excel file and fetch the data in our code with the help of pandas we do easily read  and fetch the data i.e., its very important library in python and also useful in our code.</a:t>
            </a:r>
            <a:endParaRPr lang="en-IN" sz="2400" dirty="0">
              <a:latin typeface="+mn-lt"/>
            </a:endParaRPr>
          </a:p>
        </p:txBody>
      </p:sp>
    </p:spTree>
    <p:extLst>
      <p:ext uri="{BB962C8B-B14F-4D97-AF65-F5344CB8AC3E}">
        <p14:creationId xmlns:p14="http://schemas.microsoft.com/office/powerpoint/2010/main" val="99584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5B5D-25BC-4E75-9A3B-E7B37730AE56}"/>
              </a:ext>
            </a:extLst>
          </p:cNvPr>
          <p:cNvSpPr>
            <a:spLocks noGrp="1"/>
          </p:cNvSpPr>
          <p:nvPr>
            <p:ph type="title"/>
          </p:nvPr>
        </p:nvSpPr>
        <p:spPr>
          <a:xfrm>
            <a:off x="524108" y="321526"/>
            <a:ext cx="9779618" cy="1981200"/>
          </a:xfrm>
        </p:spPr>
        <p:txBody>
          <a:bodyPr/>
          <a:lstStyle/>
          <a:p>
            <a:r>
              <a:rPr lang="en-US" sz="3600" dirty="0"/>
              <a:t>DATETIME</a:t>
            </a:r>
            <a:br>
              <a:rPr lang="en-US" sz="3600" dirty="0"/>
            </a:br>
            <a:r>
              <a:rPr lang="en-US" sz="2400" b="0" i="0" dirty="0">
                <a:solidFill>
                  <a:srgbClr val="FFFFFF"/>
                </a:solidFill>
                <a:effectLst/>
                <a:latin typeface="+mn-lt"/>
              </a:rPr>
              <a:t>In Python, date and time are not a data type of its own, but a module named </a:t>
            </a:r>
            <a:r>
              <a:rPr lang="en-US" sz="2400" i="0" dirty="0">
                <a:solidFill>
                  <a:srgbClr val="FFFFFF"/>
                </a:solidFill>
                <a:effectLst/>
                <a:latin typeface="+mn-lt"/>
              </a:rPr>
              <a:t>datetime</a:t>
            </a:r>
            <a:r>
              <a:rPr lang="en-US" sz="2400" b="0" i="0" dirty="0">
                <a:solidFill>
                  <a:srgbClr val="FFFFFF"/>
                </a:solidFill>
                <a:effectLst/>
                <a:latin typeface="+mn-lt"/>
              </a:rPr>
              <a:t> can be imported to work with the date as well as time. </a:t>
            </a:r>
            <a:r>
              <a:rPr lang="en-US" sz="2400" i="0" dirty="0">
                <a:solidFill>
                  <a:srgbClr val="FFFFFF"/>
                </a:solidFill>
                <a:effectLst/>
                <a:latin typeface="+mn-lt"/>
              </a:rPr>
              <a:t>Datetime</a:t>
            </a:r>
            <a:r>
              <a:rPr lang="en-US" sz="2400" b="1" i="0" dirty="0">
                <a:solidFill>
                  <a:srgbClr val="FFFFFF"/>
                </a:solidFill>
                <a:effectLst/>
                <a:latin typeface="+mn-lt"/>
              </a:rPr>
              <a:t> </a:t>
            </a:r>
            <a:r>
              <a:rPr lang="en-US" sz="2400" i="0" dirty="0">
                <a:solidFill>
                  <a:srgbClr val="FFFFFF"/>
                </a:solidFill>
                <a:effectLst/>
                <a:latin typeface="+mn-lt"/>
              </a:rPr>
              <a:t>module</a:t>
            </a:r>
            <a:r>
              <a:rPr lang="en-US" sz="2400" b="0" i="0" dirty="0">
                <a:solidFill>
                  <a:srgbClr val="FFFFFF"/>
                </a:solidFill>
                <a:effectLst/>
                <a:latin typeface="+mn-lt"/>
              </a:rPr>
              <a:t> comes built into Python, so there is no need to install it externally. </a:t>
            </a:r>
            <a:br>
              <a:rPr lang="en-US" sz="2400" dirty="0">
                <a:latin typeface="+mn-lt"/>
              </a:rPr>
            </a:br>
            <a:r>
              <a:rPr lang="en-US" sz="2400" b="0" i="0" dirty="0">
                <a:solidFill>
                  <a:srgbClr val="FFFFFF"/>
                </a:solidFill>
                <a:effectLst/>
                <a:latin typeface="+mn-lt"/>
              </a:rPr>
              <a:t>Datetime module supplies classes to work with date and time. These classes provide a number of functions to deal with dates, times and time intervals.</a:t>
            </a:r>
            <a:endParaRPr lang="en-IN" sz="2400" dirty="0">
              <a:latin typeface="+mn-lt"/>
            </a:endParaRPr>
          </a:p>
        </p:txBody>
      </p:sp>
      <p:sp>
        <p:nvSpPr>
          <p:cNvPr id="3" name="Text Placeholder 2">
            <a:extLst>
              <a:ext uri="{FF2B5EF4-FFF2-40B4-BE49-F238E27FC236}">
                <a16:creationId xmlns:a16="http://schemas.microsoft.com/office/drawing/2014/main" id="{DFB5EF6C-2EC4-40FF-BBC1-359B52ECDAC2}"/>
              </a:ext>
            </a:extLst>
          </p:cNvPr>
          <p:cNvSpPr>
            <a:spLocks noGrp="1"/>
          </p:cNvSpPr>
          <p:nvPr>
            <p:ph type="body" sz="half" idx="2"/>
          </p:nvPr>
        </p:nvSpPr>
        <p:spPr>
          <a:xfrm>
            <a:off x="524108" y="3590693"/>
            <a:ext cx="9779617" cy="3077736"/>
          </a:xfrm>
        </p:spPr>
        <p:txBody>
          <a:bodyPr>
            <a:normAutofit fontScale="77500" lnSpcReduction="20000"/>
          </a:bodyPr>
          <a:lstStyle/>
          <a:p>
            <a:r>
              <a:rPr lang="en-US" sz="3600" dirty="0"/>
              <a:t>WHY USE</a:t>
            </a:r>
          </a:p>
          <a:p>
            <a:r>
              <a:rPr lang="en-US" sz="3600" b="0" i="0" dirty="0">
                <a:effectLst/>
                <a:latin typeface="charter"/>
              </a:rPr>
              <a:t>To make this possible one thing is that we need to make sure that the email is sent only one time not more that one. for that we are just going to use the date-time module. using date-time we try to find our the current year and of the current year is equal to the year we put in our excel file then no email will be sent because we have already wished him, else an email is sent.</a:t>
            </a:r>
            <a:endParaRPr lang="en-IN" sz="3600" dirty="0"/>
          </a:p>
        </p:txBody>
      </p:sp>
    </p:spTree>
    <p:extLst>
      <p:ext uri="{BB962C8B-B14F-4D97-AF65-F5344CB8AC3E}">
        <p14:creationId xmlns:p14="http://schemas.microsoft.com/office/powerpoint/2010/main" val="19430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7E10-042B-40EA-A265-E043CDD5B7F8}"/>
              </a:ext>
            </a:extLst>
          </p:cNvPr>
          <p:cNvSpPr>
            <a:spLocks noGrp="1"/>
          </p:cNvSpPr>
          <p:nvPr>
            <p:ph type="title"/>
          </p:nvPr>
        </p:nvSpPr>
        <p:spPr>
          <a:xfrm>
            <a:off x="490654" y="477644"/>
            <a:ext cx="9790770" cy="1981200"/>
          </a:xfrm>
        </p:spPr>
        <p:txBody>
          <a:bodyPr/>
          <a:lstStyle/>
          <a:p>
            <a:r>
              <a:rPr lang="en-US" sz="3600" dirty="0"/>
              <a:t>SMTBLIB</a:t>
            </a:r>
            <a:br>
              <a:rPr lang="en-US" sz="3600" dirty="0"/>
            </a:br>
            <a:r>
              <a:rPr lang="en-US" sz="2400" b="0" i="0" dirty="0">
                <a:solidFill>
                  <a:srgbClr val="FFFFFF"/>
                </a:solidFill>
                <a:effectLst/>
                <a:latin typeface="+mn-lt"/>
              </a:rPr>
              <a:t>Python, being a powerful language don’t need any external library to import and offers a native library to send emails- “SMTP lib”. “smtplib” creates a Simple Mail Transfer Protocol client session object which is used to send emails to any valid email id on the internet. Different websites use different port numbers.</a:t>
            </a:r>
            <a:endParaRPr lang="en-IN" sz="2400" dirty="0">
              <a:latin typeface="+mn-lt"/>
            </a:endParaRPr>
          </a:p>
        </p:txBody>
      </p:sp>
      <p:sp>
        <p:nvSpPr>
          <p:cNvPr id="3" name="Text Placeholder 2">
            <a:extLst>
              <a:ext uri="{FF2B5EF4-FFF2-40B4-BE49-F238E27FC236}">
                <a16:creationId xmlns:a16="http://schemas.microsoft.com/office/drawing/2014/main" id="{D2DA3E03-5843-4125-958B-98B49F51EDFC}"/>
              </a:ext>
            </a:extLst>
          </p:cNvPr>
          <p:cNvSpPr>
            <a:spLocks noGrp="1"/>
          </p:cNvSpPr>
          <p:nvPr>
            <p:ph type="body" sz="half" idx="2"/>
          </p:nvPr>
        </p:nvSpPr>
        <p:spPr>
          <a:xfrm>
            <a:off x="490654" y="3044283"/>
            <a:ext cx="9790770" cy="3111189"/>
          </a:xfrm>
        </p:spPr>
        <p:txBody>
          <a:bodyPr>
            <a:normAutofit/>
          </a:bodyPr>
          <a:lstStyle/>
          <a:p>
            <a:r>
              <a:rPr lang="en-US" sz="3600" dirty="0"/>
              <a:t>WHY USE</a:t>
            </a:r>
          </a:p>
          <a:p>
            <a:r>
              <a:rPr lang="en-US" sz="2400" b="0" i="0" dirty="0">
                <a:solidFill>
                  <a:srgbClr val="FFFFFF"/>
                </a:solidFill>
                <a:effectLst/>
                <a:latin typeface="+mn-lt"/>
              </a:rPr>
              <a:t>We are using a Gmail account to send a mail. Port number used here is ‘587’. And if you want to send mail using a website other than Gmail, you need to get the corresponding information.</a:t>
            </a:r>
          </a:p>
          <a:p>
            <a:r>
              <a:rPr lang="en-IN" sz="2400" dirty="0"/>
              <a:t>    s=smtplib.SMTP(‘smtp.gmail.com’, 587)</a:t>
            </a:r>
          </a:p>
          <a:p>
            <a:r>
              <a:rPr lang="en-US" sz="2400" dirty="0">
                <a:latin typeface="+mn-lt"/>
              </a:rPr>
              <a:t>F</a:t>
            </a:r>
            <a:r>
              <a:rPr lang="en-US" sz="2400" i="0" dirty="0">
                <a:effectLst/>
                <a:latin typeface="+mn-lt"/>
              </a:rPr>
              <a:t>or a connection between our Gmail &amp; python script</a:t>
            </a:r>
            <a:endParaRPr lang="en-IN" sz="2400" dirty="0">
              <a:latin typeface="+mn-lt"/>
            </a:endParaRPr>
          </a:p>
        </p:txBody>
      </p:sp>
    </p:spTree>
    <p:extLst>
      <p:ext uri="{BB962C8B-B14F-4D97-AF65-F5344CB8AC3E}">
        <p14:creationId xmlns:p14="http://schemas.microsoft.com/office/powerpoint/2010/main" val="80371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DAC9-0C4C-4EE4-BB76-25255ACF5C88}"/>
              </a:ext>
            </a:extLst>
          </p:cNvPr>
          <p:cNvSpPr>
            <a:spLocks noGrp="1"/>
          </p:cNvSpPr>
          <p:nvPr>
            <p:ph type="title"/>
          </p:nvPr>
        </p:nvSpPr>
        <p:spPr>
          <a:xfrm>
            <a:off x="700637" y="735081"/>
            <a:ext cx="10691265" cy="998028"/>
          </a:xfrm>
        </p:spPr>
        <p:txBody>
          <a:bodyPr>
            <a:noAutofit/>
          </a:bodyPr>
          <a:lstStyle/>
          <a:p>
            <a:r>
              <a:rPr lang="en-US" sz="3200" dirty="0">
                <a:ea typeface="+mj-lt"/>
                <a:cs typeface="+mj-lt"/>
              </a:rPr>
              <a:t>Create an Excel sheet for containing records like this: </a:t>
            </a:r>
            <a:r>
              <a:rPr lang="en-US" sz="3200" b="1" dirty="0">
                <a:ea typeface="+mj-lt"/>
                <a:cs typeface="+mj-lt"/>
              </a:rPr>
              <a:t>Name</a:t>
            </a:r>
            <a:r>
              <a:rPr lang="en-US" sz="3200" dirty="0">
                <a:ea typeface="+mj-lt"/>
                <a:cs typeface="+mj-lt"/>
              </a:rPr>
              <a:t>, </a:t>
            </a:r>
            <a:r>
              <a:rPr lang="en-US" sz="3200" b="1" dirty="0">
                <a:ea typeface="+mj-lt"/>
                <a:cs typeface="+mj-lt"/>
              </a:rPr>
              <a:t>Email</a:t>
            </a:r>
            <a:r>
              <a:rPr lang="en-US" sz="3200" dirty="0">
                <a:ea typeface="+mj-lt"/>
                <a:cs typeface="+mj-lt"/>
              </a:rPr>
              <a:t>, </a:t>
            </a:r>
            <a:r>
              <a:rPr lang="en-US" sz="3200" b="1" dirty="0">
                <a:ea typeface="+mj-lt"/>
                <a:cs typeface="+mj-lt"/>
              </a:rPr>
              <a:t>Contact</a:t>
            </a:r>
            <a:r>
              <a:rPr lang="en-US" sz="3200" dirty="0">
                <a:ea typeface="+mj-lt"/>
                <a:cs typeface="+mj-lt"/>
              </a:rPr>
              <a:t>, </a:t>
            </a:r>
            <a:r>
              <a:rPr lang="en-US" sz="3200" b="1" dirty="0">
                <a:ea typeface="+mj-lt"/>
                <a:cs typeface="+mj-lt"/>
              </a:rPr>
              <a:t>Birthday</a:t>
            </a:r>
            <a:r>
              <a:rPr lang="en-US" sz="3200" dirty="0">
                <a:ea typeface="+mj-lt"/>
                <a:cs typeface="+mj-lt"/>
              </a:rPr>
              <a:t>,</a:t>
            </a:r>
            <a:r>
              <a:rPr lang="en-US" sz="3200" b="1" dirty="0">
                <a:ea typeface="+mj-lt"/>
                <a:cs typeface="+mj-lt"/>
              </a:rPr>
              <a:t> </a:t>
            </a:r>
            <a:r>
              <a:rPr lang="en-US" sz="3200" dirty="0">
                <a:ea typeface="+mj-lt"/>
                <a:cs typeface="+mj-lt"/>
              </a:rPr>
              <a:t>and </a:t>
            </a:r>
            <a:r>
              <a:rPr lang="en-US" sz="3200" b="1" dirty="0">
                <a:ea typeface="+mj-lt"/>
                <a:cs typeface="+mj-lt"/>
              </a:rPr>
              <a:t>Year</a:t>
            </a:r>
            <a:r>
              <a:rPr lang="en-US" sz="3200" dirty="0">
                <a:ea typeface="+mj-lt"/>
                <a:cs typeface="+mj-lt"/>
              </a:rPr>
              <a:t>. </a:t>
            </a:r>
            <a:endParaRPr lang="en-US" sz="3200" dirty="0"/>
          </a:p>
        </p:txBody>
      </p:sp>
      <p:pic>
        <p:nvPicPr>
          <p:cNvPr id="4" name="Picture 4" descr="Table&#10;&#10;Description automatically generated">
            <a:extLst>
              <a:ext uri="{FF2B5EF4-FFF2-40B4-BE49-F238E27FC236}">
                <a16:creationId xmlns:a16="http://schemas.microsoft.com/office/drawing/2014/main" id="{9D62D229-C1B7-402B-9072-D1B18F779FA3}"/>
              </a:ext>
            </a:extLst>
          </p:cNvPr>
          <p:cNvPicPr>
            <a:picLocks noGrp="1" noChangeAspect="1"/>
          </p:cNvPicPr>
          <p:nvPr>
            <p:ph idx="1"/>
          </p:nvPr>
        </p:nvPicPr>
        <p:blipFill>
          <a:blip r:embed="rId2"/>
          <a:stretch>
            <a:fillRect/>
          </a:stretch>
        </p:blipFill>
        <p:spPr>
          <a:xfrm>
            <a:off x="594643" y="1898135"/>
            <a:ext cx="11190796" cy="4224787"/>
          </a:xfrm>
        </p:spPr>
      </p:pic>
    </p:spTree>
    <p:extLst>
      <p:ext uri="{BB962C8B-B14F-4D97-AF65-F5344CB8AC3E}">
        <p14:creationId xmlns:p14="http://schemas.microsoft.com/office/powerpoint/2010/main" val="383075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4746-51A0-4D3E-AD87-70F6AE9379FB}"/>
              </a:ext>
            </a:extLst>
          </p:cNvPr>
          <p:cNvSpPr>
            <a:spLocks noGrp="1"/>
          </p:cNvSpPr>
          <p:nvPr>
            <p:ph type="title"/>
          </p:nvPr>
        </p:nvSpPr>
        <p:spPr>
          <a:xfrm>
            <a:off x="797441" y="922096"/>
            <a:ext cx="10594459" cy="789747"/>
          </a:xfrm>
        </p:spPr>
        <p:txBody>
          <a:bodyPr/>
          <a:lstStyle/>
          <a:p>
            <a:r>
              <a:rPr lang="en-US" sz="3200" b="1" dirty="0"/>
              <a:t>DESCRIPTION</a:t>
            </a:r>
          </a:p>
        </p:txBody>
      </p:sp>
      <p:sp>
        <p:nvSpPr>
          <p:cNvPr id="3" name="Content Placeholder 2">
            <a:extLst>
              <a:ext uri="{FF2B5EF4-FFF2-40B4-BE49-F238E27FC236}">
                <a16:creationId xmlns:a16="http://schemas.microsoft.com/office/drawing/2014/main" id="{401B8502-15B9-4D4C-BA5D-703774A78F46}"/>
              </a:ext>
            </a:extLst>
          </p:cNvPr>
          <p:cNvSpPr>
            <a:spLocks noGrp="1"/>
          </p:cNvSpPr>
          <p:nvPr>
            <p:ph idx="1"/>
          </p:nvPr>
        </p:nvSpPr>
        <p:spPr>
          <a:xfrm>
            <a:off x="700635" y="1711844"/>
            <a:ext cx="11194472" cy="4950617"/>
          </a:xfrm>
        </p:spPr>
        <p:txBody>
          <a:bodyPr vert="horz" lIns="91440" tIns="45720" rIns="91440" bIns="45720" rtlCol="0" anchor="t">
            <a:normAutofit/>
          </a:bodyPr>
          <a:lstStyle/>
          <a:p>
            <a:r>
              <a:rPr lang="en-US" i="1" dirty="0">
                <a:latin typeface="Arial Rounded MT Bold"/>
                <a:ea typeface="+mn-lt"/>
                <a:cs typeface="+mn-lt"/>
              </a:rPr>
              <a:t>Create an Excel file that contains the name, email, mobile number, message, year, Time.</a:t>
            </a:r>
            <a:endParaRPr lang="en-US" dirty="0">
              <a:latin typeface="Arial Rounded MT Bold"/>
            </a:endParaRPr>
          </a:p>
          <a:p>
            <a:r>
              <a:rPr lang="en-US" i="1" dirty="0">
                <a:latin typeface="Arial Rounded MT Bold"/>
                <a:ea typeface="+mn-lt"/>
                <a:cs typeface="+mn-lt"/>
              </a:rPr>
              <a:t>Using pandas fetch birthday year and date.</a:t>
            </a:r>
            <a:endParaRPr lang="en-US" dirty="0">
              <a:latin typeface="Arial Rounded MT Bold"/>
            </a:endParaRPr>
          </a:p>
          <a:p>
            <a:r>
              <a:rPr lang="en-US" i="1" dirty="0">
                <a:latin typeface="Arial Rounded MT Bold"/>
                <a:ea typeface="+mn-lt"/>
                <a:cs typeface="+mn-lt"/>
              </a:rPr>
              <a:t>Create a send_email function that can be used to send an email. it takes email, message, and subject as input.</a:t>
            </a:r>
            <a:endParaRPr lang="en-US" dirty="0">
              <a:latin typeface="Arial Rounded MT Bold"/>
            </a:endParaRPr>
          </a:p>
          <a:p>
            <a:r>
              <a:rPr lang="en-US" i="1" dirty="0">
                <a:latin typeface="Arial Rounded MT Bold"/>
                <a:ea typeface="+mn-lt"/>
                <a:cs typeface="+mn-lt"/>
              </a:rPr>
              <a:t>If the birthday year is equal to the current year, then don’t send the email because it is already been sent.</a:t>
            </a:r>
            <a:endParaRPr lang="en-US" dirty="0">
              <a:latin typeface="Arial Rounded MT Bold"/>
            </a:endParaRPr>
          </a:p>
          <a:p>
            <a:r>
              <a:rPr lang="en-US" i="1" dirty="0">
                <a:latin typeface="Arial Rounded MT Bold"/>
                <a:ea typeface="+mn-lt"/>
                <a:cs typeface="+mn-lt"/>
              </a:rPr>
              <a:t>If today is equal to a birthday day, then check for the current time is equal to the wish time, then send the email using the send_email function and increase the year column by one.</a:t>
            </a:r>
            <a:endParaRPr lang="en-US" dirty="0">
              <a:latin typeface="Arial Rounded MT Bold"/>
            </a:endParaRPr>
          </a:p>
          <a:p>
            <a:r>
              <a:rPr lang="en-US" i="1" dirty="0">
                <a:latin typeface="Arial Rounded MT Bold"/>
                <a:ea typeface="+mn-lt"/>
                <a:cs typeface="+mn-lt"/>
              </a:rPr>
              <a:t>Using windows scheduler makes the program run at every day 12:01 am.</a:t>
            </a:r>
            <a:endParaRPr lang="en-US" i="1" u="sng" dirty="0">
              <a:latin typeface="Arial Rounded MT Bold"/>
            </a:endParaRPr>
          </a:p>
          <a:p>
            <a:endParaRPr lang="en-US" dirty="0"/>
          </a:p>
        </p:txBody>
      </p:sp>
    </p:spTree>
    <p:extLst>
      <p:ext uri="{BB962C8B-B14F-4D97-AF65-F5344CB8AC3E}">
        <p14:creationId xmlns:p14="http://schemas.microsoft.com/office/powerpoint/2010/main" val="2097748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330</TotalTime>
  <Words>768</Words>
  <Application>Microsoft Office PowerPoint</Application>
  <PresentationFormat>Widescreen</PresentationFormat>
  <Paragraphs>36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Rounded MT Bold</vt:lpstr>
      <vt:lpstr>Calibri</vt:lpstr>
      <vt:lpstr>Century Gothic</vt:lpstr>
      <vt:lpstr>charter</vt:lpstr>
      <vt:lpstr>helvetica</vt:lpstr>
      <vt:lpstr>Wingdings 3</vt:lpstr>
      <vt:lpstr>Ion</vt:lpstr>
      <vt:lpstr>Project on automatic birthday mail sending using python</vt:lpstr>
      <vt:lpstr>OVERVIEW</vt:lpstr>
      <vt:lpstr>IDE Used</vt:lpstr>
      <vt:lpstr>IMPORT LIBRARIES</vt:lpstr>
      <vt:lpstr>PANDAS Pandas is an open-source library that is built on top of NumPy library. It is a Python package that offers various data structures and operations for manipulating numerical data and time series. It is mainly popular for importing and analyzing data much easier. Pandas is fast and it has high-performance &amp; productivity for users.</vt:lpstr>
      <vt:lpstr>DATETIME In Python, date and time are not a data type of its own, but a module named datetime can be imported to work with the date as well as time. Datetime module comes built into Python, so there is no need to install it externally.  Datetime module supplies classes to work with date and time. These classes provide a number of functions to deal with dates, times and time intervals.</vt:lpstr>
      <vt:lpstr>SMTBLIB Python, being a powerful language don’t need any external library to import and offers a native library to send emails- “SMTP lib”. “smtplib” creates a Simple Mail Transfer Protocol client session object which is used to send emails to any valid email id on the internet. Different websites use different port numbers.</vt:lpstr>
      <vt:lpstr>Create an Excel sheet for containing records like this: Name, Email, Contact, Birthday, and Year. </vt:lpstr>
      <vt:lpstr>DESCRIPTION</vt:lpstr>
      <vt:lpstr>OUR SUPPORTING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Varun kapruwan</cp:lastModifiedBy>
  <cp:revision>93</cp:revision>
  <dcterms:created xsi:type="dcterms:W3CDTF">2021-08-13T16:16:19Z</dcterms:created>
  <dcterms:modified xsi:type="dcterms:W3CDTF">2021-08-23T08:18:55Z</dcterms:modified>
</cp:coreProperties>
</file>