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717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altLang="en-GB" dirty="0" sz="2400" lang="en-US"/>
              <a:t>R</a:t>
            </a:r>
            <a:r>
              <a:rPr altLang="en-GB" dirty="0" sz="2400" lang="en-US"/>
              <a:t>.</a:t>
            </a:r>
            <a:r>
              <a:rPr altLang="en-GB" dirty="0" sz="2400" lang="en-US"/>
              <a:t>K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h</a:t>
            </a:r>
            <a:r>
              <a:rPr altLang="en-GB" dirty="0" sz="2400" lang="en-US"/>
              <a:t>i</a:t>
            </a:r>
            <a:r>
              <a:rPr altLang="en-GB" dirty="0" sz="2400" lang="en-US"/>
              <a:t>k</a:t>
            </a:r>
            <a:r>
              <a:rPr altLang="en-GB" dirty="0" sz="2400" lang="en-US"/>
              <a:t>a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c</a:t>
            </a:r>
            <a:r>
              <a:rPr altLang="en-GB" dirty="0" sz="2400" lang="en-US"/>
              <a:t>s</a:t>
            </a:r>
            <a:r>
              <a:rPr altLang="en-GB" dirty="0" sz="2400" lang="en-US"/>
              <a:t>2</a:t>
            </a:r>
            <a:r>
              <a:rPr altLang="en-GB" dirty="0" sz="2400" lang="en-US"/>
              <a:t>7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p</a:t>
            </a:r>
            <a:r>
              <a:rPr altLang="en-GB" dirty="0" sz="2400" lang="en-US"/>
              <a:t>u</a:t>
            </a:r>
            <a:r>
              <a:rPr altLang="en-GB" dirty="0" sz="2400" lang="en-US"/>
              <a:t>t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i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en-GB" dirty="0" sz="2400" lang="en-US"/>
              <a:t>G</a:t>
            </a:r>
            <a:r>
              <a:rPr altLang="en-GB" dirty="0" sz="2400" lang="en-US"/>
              <a:t>o</a:t>
            </a:r>
            <a:r>
              <a:rPr altLang="en-GB" dirty="0" sz="2400" lang="en-US"/>
              <a:t>v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nment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l</a:t>
            </a:r>
            <a:r>
              <a:rPr altLang="en-GB" dirty="0" sz="2400" lang="en-US"/>
              <a:t>lege</a:t>
            </a:r>
            <a:r>
              <a:rPr altLang="en-GB" dirty="0" sz="2400" lang="en-US"/>
              <a:t> </a:t>
            </a:r>
            <a:r>
              <a:rPr altLang="en-GB" dirty="0" sz="2400" lang="en-US"/>
              <a:t>Bharathiyar </a:t>
            </a:r>
            <a:r>
              <a:rPr altLang="en-GB" dirty="0" sz="2400" lang="en-US"/>
              <a:t>University </a:t>
            </a:r>
            <a:r>
              <a:rPr dirty="0" sz="2400" lang="en-US"/>
              <a:t>        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6549448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759868" y="0"/>
            <a:ext cx="7991297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"/>
          <p:cNvSpPr txBox="1"/>
          <p:nvPr/>
        </p:nvSpPr>
        <p:spPr>
          <a:xfrm rot="12363">
            <a:off x="961513" y="1437956"/>
            <a:ext cx="7187046" cy="4790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Portfolio website developed using HTML, CSS, JS.
Showcases skills, projects, and contact info.
Simple, responsive, and user-friendly.
Can be enhanced with more features in future.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1" dirty="0" sz="6000" i="1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1" dirty="0" sz="6000" i="1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b="1" dirty="0" sz="6000" i="1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1" dirty="0" sz="6000" i="1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altLang="en-GB" b="1" dirty="0" sz="6000" i="1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1" dirty="0" sz="6000" i="1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b="1" dirty="0" sz="6000" i="1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b="1" dirty="0" sz="6000" i="1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b="1" dirty="0" sz="6000" i="1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1" dirty="0" sz="6000" i="1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b="1" dirty="0" sz="6000" i="1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b="1" dirty="0" sz="6000" i="1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b="1" dirty="0" sz="6000" i="1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1" dirty="0" sz="6000" i="1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b="1" dirty="0" sz="6000" i="1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b="1" dirty="0" sz="6000" i="1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endParaRPr b="1" dirty="0" sz="6000" i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466724" y="490219"/>
            <a:ext cx="7506685" cy="715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442320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676274" y="648780"/>
            <a:ext cx="6641349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 rot="12548">
            <a:off x="366196" y="1646438"/>
            <a:ext cx="10683636" cy="43205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this project aims to design and develop a personal portfolio website for R. Karthika, which will serve as a digital profile showcasing:
Technical skills (C, C++, Java)
Completed projects
Contact information for professional networking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431986" cy="715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 rot="28989">
            <a:off x="694357" y="2392680"/>
            <a:ext cx="7591129" cy="4320542"/>
          </a:xfrm>
          <a:prstGeom prst="rect"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1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sz="2800" lang="en-GB">
                <a:solidFill>
                  <a:srgbClr val="000000"/>
                </a:solidFill>
              </a:rPr>
              <a:t>Skills Section – Displays technical skills including C, C++, and Java, presented in an organized format.
</a:t>
            </a:r>
            <a:r>
              <a:rPr altLang="en-GB" sz="2800" lang="en-US">
                <a:solidFill>
                  <a:srgbClr val="000000"/>
                </a:solidFill>
              </a:rPr>
              <a:t>2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sz="2800" lang="en-GB">
                <a:solidFill>
                  <a:srgbClr val="000000"/>
                </a:solidFill>
              </a:rPr>
              <a:t>Projects Section – Showcases completed projects, such as the portfolio itself and other sample applications, to demonstrate coding expertise.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-48664" y="1132840"/>
            <a:ext cx="8338368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0" y="3148330"/>
            <a:ext cx="10689860" cy="1971039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GB">
                <a:solidFill>
                  <a:srgbClr val="000000"/>
                </a:solidFill>
              </a:rPr>
              <a:t>Recruiters / Employers → To check skills &amp; hire.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Faculty / Classmates → For project evaluation.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Clients / Collaborators → For freelance/project opportunities.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General Visitors / Network → To know more &amp; connect.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>
            <a:off x="-621188" y="3144121"/>
            <a:ext cx="3761290" cy="1635131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>
            <a:off x="3810000" y="3251200"/>
            <a:ext cx="4572000" cy="2440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Tools: VS Code, Browser, GitHub
Techniques: HTML5, CSS3, JavaScript, Responsive Design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8"/>
          <p:cNvSpPr txBox="1"/>
          <p:nvPr/>
        </p:nvSpPr>
        <p:spPr>
          <a:xfrm>
            <a:off x="739775" y="291147"/>
            <a:ext cx="8794750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"/>
          <p:cNvSpPr txBox="1"/>
          <p:nvPr/>
        </p:nvSpPr>
        <p:spPr>
          <a:xfrm rot="75461">
            <a:off x="3871183" y="2072203"/>
            <a:ext cx="4449635" cy="5260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Header/Navbar
About
Skills
Projects
Contact
Footer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2" name=""/>
          <p:cNvSpPr txBox="1"/>
          <p:nvPr/>
        </p:nvSpPr>
        <p:spPr>
          <a:xfrm>
            <a:off x="755332" y="1185544"/>
            <a:ext cx="8745682" cy="76098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Future Scope:
1. Add more projects &amp; skills
2. Host online with advanced features
Functionality:
1. Show skills &amp; projects
2. Contact form with responsive design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2024-03-27T08:07:22Z</dcterms:created>
  <dcterms:modified xsi:type="dcterms:W3CDTF">2025-08-26T11:46:07Z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1e792d840f2e4ee2ad8eea5f081a14e1</vt:lpwstr>
  </property>
</Properties>
</file>