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1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3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3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54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IN" sz="2400" dirty="0"/>
              <a:t>COLLEGE: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48655" name="TextBox 1048654"/>
          <p:cNvSpPr txBox="1"/>
          <p:nvPr/>
        </p:nvSpPr>
        <p:spPr>
          <a:xfrm rot="21600000">
            <a:off x="4890178" y="3310422"/>
            <a:ext cx="730182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KARTHIKA. 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altLang="en-IN" sz="2400" dirty="0">
                <a:solidFill>
                  <a:srgbClr val="000000"/>
                </a:solidFill>
              </a:rPr>
              <a:t>3122095</a:t>
            </a:r>
            <a:r>
              <a:rPr lang="en-IN" altLang="en-IN" sz="2400" dirty="0">
                <a:solidFill>
                  <a:srgbClr val="000000"/>
                </a:solidFill>
              </a:rPr>
              <a:t>78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altLang="en-IN" sz="2400" dirty="0">
                <a:solidFill>
                  <a:srgbClr val="000000"/>
                </a:solidFill>
              </a:rPr>
              <a:t>B. COM  COMMERCE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altLang="en-IN" sz="2400" dirty="0">
                <a:solidFill>
                  <a:srgbClr val="000000"/>
                </a:solidFill>
              </a:rPr>
              <a:t>ANNA ADARSH COLLEGE FOR </a:t>
            </a:r>
            <a:r>
              <a:rPr lang="en-IN" altLang="en-IN" sz="2400" dirty="0">
                <a:solidFill>
                  <a:srgbClr val="000000"/>
                </a:solidFill>
              </a:rPr>
              <a:t>WOMEN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3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739775" y="291147"/>
            <a:ext cx="440912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4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1" name="TextBox 1048720"/>
          <p:cNvSpPr txBox="1"/>
          <p:nvPr/>
        </p:nvSpPr>
        <p:spPr>
          <a:xfrm>
            <a:off x="2403626" y="1746442"/>
            <a:ext cx="5865065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Data collection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Data cleaning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Datavselecting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Performance formula (high or low)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Creating pivot table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Creating pivot chart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>
            <a:avLst/>
          </a:prstGeom>
        </p:spPr>
      </p:pic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2" name="TextBox 1048721"/>
          <p:cNvSpPr txBox="1"/>
          <p:nvPr/>
        </p:nvSpPr>
        <p:spPr>
          <a:xfrm>
            <a:off x="1949693" y="2474823"/>
            <a:ext cx="948697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These are the employee data set ( performance level)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7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75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7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8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9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9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92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Box 1048645"/>
          <p:cNvSpPr txBox="1"/>
          <p:nvPr/>
        </p:nvSpPr>
        <p:spPr>
          <a:xfrm>
            <a:off x="1416256" y="-4939666"/>
            <a:ext cx="7937293" cy="2186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47" name="TextBox 1048646"/>
          <p:cNvSpPr txBox="1"/>
          <p:nvPr/>
        </p:nvSpPr>
        <p:spPr>
          <a:xfrm>
            <a:off x="423528" y="2305074"/>
            <a:ext cx="9922749" cy="134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26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29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0" name="TextBox 1048629"/>
          <p:cNvSpPr txBox="1"/>
          <p:nvPr/>
        </p:nvSpPr>
        <p:spPr>
          <a:xfrm>
            <a:off x="6425112" y="-7060657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31" name="TextBox 1048630"/>
          <p:cNvSpPr txBox="1"/>
          <p:nvPr/>
        </p:nvSpPr>
        <p:spPr>
          <a:xfrm>
            <a:off x="676275" y="1587499"/>
            <a:ext cx="9572358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environment.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14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15" name="TextBox 1048614"/>
          <p:cNvSpPr txBox="1"/>
          <p:nvPr/>
        </p:nvSpPr>
        <p:spPr>
          <a:xfrm>
            <a:off x="1714046" y="1935448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Employees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Employers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Organaization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Individual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Customers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16" name="TextBox 1048615"/>
          <p:cNvSpPr txBox="1"/>
          <p:nvPr/>
        </p:nvSpPr>
        <p:spPr>
          <a:xfrm>
            <a:off x="7810750" y="-6179506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00" name="TextBox 1048599"/>
          <p:cNvSpPr txBox="1"/>
          <p:nvPr/>
        </p:nvSpPr>
        <p:spPr>
          <a:xfrm>
            <a:off x="4096000" y="1655910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Filtering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4096000" y="1051343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2" name="TextBox 1048601"/>
          <p:cNvSpPr txBox="1"/>
          <p:nvPr/>
        </p:nvSpPr>
        <p:spPr>
          <a:xfrm rot="661915">
            <a:off x="6097856" y="-4092494"/>
            <a:ext cx="508583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3" name="TextBox 1048602"/>
          <p:cNvSpPr txBox="1"/>
          <p:nvPr/>
        </p:nvSpPr>
        <p:spPr>
          <a:xfrm rot="10902393">
            <a:off x="3133467" y="14723377"/>
            <a:ext cx="355579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4" name="TextBox 1048603"/>
          <p:cNvSpPr txBox="1"/>
          <p:nvPr/>
        </p:nvSpPr>
        <p:spPr>
          <a:xfrm>
            <a:off x="4096000" y="3219450"/>
            <a:ext cx="4000000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Filtering -missing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Chats - visualize, report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Pivot table- summary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Conditional techniqes- identify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5" name="TextBox 1048604"/>
          <p:cNvSpPr txBox="1"/>
          <p:nvPr/>
        </p:nvSpPr>
        <p:spPr>
          <a:xfrm>
            <a:off x="5353550" y="-95758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6" name="TextBox 1048605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                                             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7" name="TextBox 1048606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                                               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08" name="TextBox 104860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  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9" name="TextBox 1048718"/>
          <p:cNvSpPr txBox="1"/>
          <p:nvPr/>
        </p:nvSpPr>
        <p:spPr>
          <a:xfrm>
            <a:off x="2187581" y="1549470"/>
            <a:ext cx="5537310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Employee data set - kaggle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26 features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9 features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Employee id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Name - text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Rating- numerical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Performance - text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Gender - female, male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Business unit - text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Business type - text 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20" name="TextBox 1048719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2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3" name="TextBox 1048722"/>
          <p:cNvSpPr txBox="1"/>
          <p:nvPr/>
        </p:nvSpPr>
        <p:spPr>
          <a:xfrm>
            <a:off x="3010400" y="2123122"/>
            <a:ext cx="6484062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Emplyee data set - new or unique features is,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Calculating performance categories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Using formula for performance ( high or low)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Karthika T</cp:lastModifiedBy>
  <cp:revision>1</cp:revision>
  <dcterms:created xsi:type="dcterms:W3CDTF">2024-03-27T19:07:22Z</dcterms:created>
  <dcterms:modified xsi:type="dcterms:W3CDTF">2024-08-30T15:24:26Z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f50ad8a963644b7f834225b9b06021aa</vt:lpwstr>
  </property>
</Properties>
</file>