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0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1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6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7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89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2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3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5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8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105023" y="2689861"/>
            <a:ext cx="8610600" cy="19202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K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H</a:t>
            </a:r>
            <a:r>
              <a:rPr dirty="0" sz="2400" lang="en-US"/>
              <a:t>I</a:t>
            </a:r>
            <a:r>
              <a:rPr dirty="0" sz="2400" lang="en-US"/>
              <a:t>K</a:t>
            </a:r>
            <a:r>
              <a:rPr dirty="0" sz="2400" lang="en-US"/>
              <a:t>A</a:t>
            </a:r>
            <a:r>
              <a:rPr dirty="0" sz="2400" lang="en-US"/>
              <a:t> </a:t>
            </a:r>
            <a:r>
              <a:rPr dirty="0" sz="2400" lang="en-US"/>
              <a:t>M</a:t>
            </a:r>
            <a:endParaRPr altLang="en-US" lang="zh-CN"/>
          </a:p>
          <a:p>
            <a:r>
              <a:rPr dirty="0" sz="2400" lang="en-US"/>
              <a:t>REGISTER NO A</a:t>
            </a:r>
            <a:r>
              <a:rPr dirty="0" sz="2400" lang="en-US"/>
              <a:t>ND NMID: 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b</a:t>
            </a:r>
            <a:r>
              <a:rPr dirty="0" sz="2400" lang="en-US"/>
              <a:t>r</a:t>
            </a:r>
            <a:r>
              <a:rPr dirty="0" sz="2400" lang="en-US"/>
              <a:t>u</a:t>
            </a:r>
            <a:r>
              <a:rPr dirty="0" sz="2400" lang="en-US"/>
              <a:t>0</a:t>
            </a:r>
            <a:r>
              <a:rPr dirty="0" sz="2400" lang="en-US"/>
              <a:t>9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k</a:t>
            </a:r>
            <a:r>
              <a:rPr dirty="0" sz="2400" lang="en-US"/>
              <a:t>2</a:t>
            </a:r>
            <a:r>
              <a:rPr altLang="en-IN" dirty="0" sz="2400" lang="en-US"/>
              <a:t>2</a:t>
            </a:r>
            <a:r>
              <a:rPr altLang="en-IN" dirty="0" sz="2400" lang="en-US"/>
              <a:t>5</a:t>
            </a:r>
            <a:r>
              <a:rPr altLang="en-IN" dirty="0" sz="2400" lang="en-US"/>
              <a:t>3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U</a:t>
            </a:r>
            <a:r>
              <a:rPr dirty="0" sz="2400" lang="en-US"/>
              <a:t>TER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CE</a:t>
            </a:r>
            <a:endParaRPr altLang="en-US" lang="zh-CN"/>
          </a:p>
          <a:p>
            <a:r>
              <a:rPr dirty="0" sz="2400" lang="en-US"/>
              <a:t>COLLEGE: </a:t>
            </a:r>
            <a:r>
              <a:rPr dirty="0" sz="2400" lang="en-US"/>
              <a:t>G</a:t>
            </a:r>
            <a:r>
              <a:rPr dirty="0" sz="2400" lang="en-US"/>
              <a:t>O</a:t>
            </a:r>
            <a:r>
              <a:rPr dirty="0" sz="2400" lang="en-US"/>
              <a:t>V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N</a:t>
            </a:r>
            <a:r>
              <a:rPr dirty="0" sz="2400" lang="en-US"/>
              <a:t>MENT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</a:t>
            </a:r>
            <a:r>
              <a:rPr dirty="0" sz="2400" lang="en-US"/>
              <a:t>GE</a:t>
            </a:r>
            <a:r>
              <a:rPr dirty="0" sz="2400" lang="en-US"/>
              <a:t>,</a:t>
            </a:r>
            <a:r>
              <a:rPr dirty="0" sz="2400" lang="en-US"/>
              <a:t>U</a:t>
            </a:r>
            <a:r>
              <a:rPr dirty="0" sz="2400" lang="en-US"/>
              <a:t>D</a:t>
            </a:r>
            <a:r>
              <a:rPr dirty="0" sz="2400" lang="en-US"/>
              <a:t>U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P</a:t>
            </a:r>
            <a:r>
              <a:rPr dirty="0" sz="2400" lang="en-US"/>
              <a:t>E</a:t>
            </a:r>
            <a:r>
              <a:rPr dirty="0" sz="2400" lang="en-US"/>
              <a:t>T</a:t>
            </a:r>
            <a:r>
              <a:rPr dirty="0" sz="2400" lang="en-US"/>
              <a:t>/</a:t>
            </a:r>
            <a:r>
              <a:rPr dirty="0" sz="2400" lang="en-US"/>
              <a:t>B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T</a:t>
            </a:r>
            <a:r>
              <a:rPr dirty="0" sz="2400" lang="en-US"/>
              <a:t>H</a:t>
            </a:r>
            <a:r>
              <a:rPr dirty="0" sz="2400" lang="en-US"/>
              <a:t>I</a:t>
            </a:r>
            <a:r>
              <a:rPr dirty="0" sz="2400" lang="en-US"/>
              <a:t>Y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 </a:t>
            </a:r>
            <a:r>
              <a:rPr dirty="0" sz="2400" lang="en-US"/>
              <a:t>U</a:t>
            </a:r>
            <a:r>
              <a:rPr dirty="0" sz="2400" lang="en-US"/>
              <a:t>N</a:t>
            </a:r>
            <a:r>
              <a:rPr dirty="0" sz="2400" lang="en-US"/>
              <a:t>I</a:t>
            </a:r>
            <a:r>
              <a:rPr dirty="0" sz="2400" lang="en-US"/>
              <a:t>V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S</a:t>
            </a:r>
            <a:r>
              <a:rPr dirty="0" sz="2400" lang="en-US"/>
              <a:t>ITY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77" name="object 8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8" name="TextBox 8"/>
          <p:cNvSpPr txBox="1"/>
          <p:nvPr/>
        </p:nvSpPr>
        <p:spPr>
          <a:xfrm>
            <a:off x="2743200" y="2354703"/>
            <a:ext cx="8534018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6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3129540" y="1580130"/>
            <a:ext cx="5275575" cy="5072276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0" name="object 4"/>
          <p:cNvSpPr/>
          <p:nvPr/>
        </p:nvSpPr>
        <p:spPr>
          <a:xfrm>
            <a:off x="10559598" y="696911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2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83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4" name=""/>
          <p:cNvSpPr txBox="1"/>
          <p:nvPr/>
        </p:nvSpPr>
        <p:spPr>
          <a:xfrm>
            <a:off x="1446822" y="1715135"/>
            <a:ext cx="7242077" cy="36474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1. The project successfully showcases personal skills and projects.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2. A modern and responsive design improves professional presentation.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3. Easy navigation allows recruiters to quickly access details.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4. The portfolio highlights expertise in programming and data analytics.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5. It serves as a professional platform for career opportunities.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3" name="object 17"/>
          <p:cNvSpPr txBox="1">
            <a:spLocks noGrp="1"/>
          </p:cNvSpPr>
          <p:nvPr>
            <p:ph type="title"/>
          </p:nvPr>
        </p:nvSpPr>
        <p:spPr>
          <a:xfrm>
            <a:off x="1468564" y="906145"/>
            <a:ext cx="6400801" cy="4283710"/>
          </a:xfrm>
          <a:prstGeom prst="rect"/>
        </p:spPr>
        <p:txBody>
          <a:bodyPr anchor="t"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buFont typeface="Arial"/>
              <a:buChar char="•"/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br>
              <a:rPr dirty="0" sz="4250" lang="en-US" spc="25"/>
            </a:br>
            <a:r>
              <a:rPr dirty="0" sz="4250" lang="en-US" spc="25"/>
              <a:t> </a:t>
            </a:r>
            <a:r>
              <a:rPr dirty="0" sz="4250" lang="en-US" spc="25"/>
              <a:t> </a:t>
            </a:r>
            <a:r>
              <a:rPr dirty="0" sz="4250" lang="en-US" spc="25"/>
              <a:t> </a:t>
            </a:r>
            <a:r>
              <a:rPr dirty="0" sz="4250" lang="en-US" spc="25"/>
              <a:t> </a:t>
            </a:r>
            <a:r>
              <a:rPr dirty="0" sz="4250" lang="en-US" spc="25"/>
              <a:t> </a:t>
            </a:r>
            <a:r>
              <a:rPr dirty="0" sz="4250" lang="en-US" spc="25"/>
              <a:t> </a:t>
            </a:r>
            <a:br>
              <a:rPr dirty="0" sz="4250" lang="en-US" spc="25"/>
            </a:br>
            <a:br>
              <a:rPr dirty="0" sz="4250" lang="en-US" spc="25"/>
            </a:br>
            <a:br>
              <a:rPr dirty="0" sz="4250" lang="en-US" spc="25"/>
            </a:br>
            <a:r>
              <a:rPr dirty="0" sz="4250" lang="en-US" spc="25"/>
              <a:t> </a:t>
            </a:r>
            <a:r>
              <a:rPr dirty="0" sz="4250" lang="en-US" spc="25"/>
              <a:t> </a:t>
            </a:r>
            <a:r>
              <a:rPr dirty="0" sz="4250" lang="en-US" spc="25">
                <a:solidFill>
                  <a:srgbClr val="02A5E3"/>
                </a:solidFill>
              </a:rPr>
              <a:t>I</a:t>
            </a:r>
            <a:r>
              <a:rPr dirty="0" sz="4250" lang="en-US" spc="25">
                <a:solidFill>
                  <a:srgbClr val="02A5E3"/>
                </a:solidFill>
              </a:rPr>
              <a:t>N</a:t>
            </a:r>
            <a:r>
              <a:rPr dirty="0" sz="4250" lang="en-US" spc="25">
                <a:solidFill>
                  <a:srgbClr val="02A5E3"/>
                </a:solidFill>
              </a:rPr>
              <a:t>T</a:t>
            </a:r>
            <a:r>
              <a:rPr dirty="0" sz="4250" lang="en-US" spc="25">
                <a:solidFill>
                  <a:srgbClr val="02A5E3"/>
                </a:solidFill>
              </a:rPr>
              <a:t>E</a:t>
            </a:r>
            <a:r>
              <a:rPr dirty="0" sz="4250" lang="en-US" spc="25">
                <a:solidFill>
                  <a:srgbClr val="02A5E3"/>
                </a:solidFill>
              </a:rPr>
              <a:t>R</a:t>
            </a:r>
            <a:r>
              <a:rPr dirty="0" sz="4250" lang="en-US" spc="25">
                <a:solidFill>
                  <a:srgbClr val="02A5E3"/>
                </a:solidFill>
              </a:rPr>
              <a:t>A</a:t>
            </a:r>
            <a:r>
              <a:rPr dirty="0" sz="4250" lang="en-US" spc="25">
                <a:solidFill>
                  <a:srgbClr val="02A5E3"/>
                </a:solidFill>
              </a:rPr>
              <a:t>C</a:t>
            </a:r>
            <a:r>
              <a:rPr dirty="0" sz="4250" lang="en-US" spc="25">
                <a:solidFill>
                  <a:srgbClr val="02A5E3"/>
                </a:solidFill>
              </a:rPr>
              <a:t>T</a:t>
            </a:r>
            <a:r>
              <a:rPr dirty="0" sz="4250" lang="en-US" spc="25">
                <a:solidFill>
                  <a:srgbClr val="02A5E3"/>
                </a:solidFill>
              </a:rPr>
              <a:t>IVE</a:t>
            </a:r>
            <a:r>
              <a:rPr dirty="0" sz="4250" lang="en-US" spc="25">
                <a:solidFill>
                  <a:srgbClr val="02A5E3"/>
                </a:solidFill>
              </a:rPr>
              <a:t> </a:t>
            </a:r>
            <a:r>
              <a:rPr dirty="0" sz="4250" lang="en-US" spc="25">
                <a:solidFill>
                  <a:srgbClr val="02A5E3"/>
                </a:solidFill>
              </a:rPr>
              <a:t>D</a:t>
            </a:r>
            <a:r>
              <a:rPr dirty="0" sz="4250" lang="en-US" spc="25">
                <a:solidFill>
                  <a:srgbClr val="02A5E3"/>
                </a:solidFill>
              </a:rPr>
              <a:t>I</a:t>
            </a:r>
            <a:r>
              <a:rPr dirty="0" sz="4250" lang="en-US" spc="25">
                <a:solidFill>
                  <a:srgbClr val="02A5E3"/>
                </a:solidFill>
              </a:rPr>
              <a:t>G</a:t>
            </a:r>
            <a:r>
              <a:rPr dirty="0" sz="4250" lang="en-US" spc="25">
                <a:solidFill>
                  <a:srgbClr val="02A5E3"/>
                </a:solidFill>
              </a:rPr>
              <a:t>I</a:t>
            </a:r>
            <a:r>
              <a:rPr dirty="0" sz="4250" lang="en-US" spc="25">
                <a:solidFill>
                  <a:srgbClr val="02A5E3"/>
                </a:solidFill>
              </a:rPr>
              <a:t>T</a:t>
            </a:r>
            <a:r>
              <a:rPr dirty="0" sz="4250" lang="en-US" spc="25">
                <a:solidFill>
                  <a:srgbClr val="02A5E3"/>
                </a:solidFill>
              </a:rPr>
              <a:t>A</a:t>
            </a:r>
            <a:r>
              <a:rPr dirty="0" sz="4250" lang="en-US" spc="25">
                <a:solidFill>
                  <a:srgbClr val="02A5E3"/>
                </a:solidFill>
              </a:rPr>
              <a:t>L</a:t>
            </a:r>
            <a:r>
              <a:rPr dirty="0" sz="4250" lang="en-US" spc="25">
                <a:solidFill>
                  <a:srgbClr val="02A5E3"/>
                </a:solidFill>
              </a:rPr>
              <a:t> </a:t>
            </a:r>
            <a:r>
              <a:rPr dirty="0" sz="4250" lang="en-US" spc="25">
                <a:solidFill>
                  <a:srgbClr val="02A5E3"/>
                </a:solidFill>
              </a:rPr>
              <a:t> </a:t>
            </a:r>
            <a:r>
              <a:rPr dirty="0" sz="4250" lang="en-US" spc="25">
                <a:solidFill>
                  <a:srgbClr val="02A5E3"/>
                </a:solidFill>
              </a:rPr>
              <a:t>P</a:t>
            </a:r>
            <a:r>
              <a:rPr dirty="0" sz="4250" lang="en-US" spc="25">
                <a:solidFill>
                  <a:srgbClr val="02A5E3"/>
                </a:solidFill>
              </a:rPr>
              <a:t>O</a:t>
            </a:r>
            <a:r>
              <a:rPr dirty="0" sz="4250" lang="en-US" spc="25">
                <a:solidFill>
                  <a:srgbClr val="02A5E3"/>
                </a:solidFill>
              </a:rPr>
              <a:t>R</a:t>
            </a:r>
            <a:r>
              <a:rPr dirty="0" sz="4250" lang="en-US" spc="25">
                <a:solidFill>
                  <a:srgbClr val="02A5E3"/>
                </a:solidFill>
              </a:rPr>
              <a:t>T</a:t>
            </a:r>
            <a:r>
              <a:rPr dirty="0" sz="4250" lang="en-US" spc="25">
                <a:solidFill>
                  <a:srgbClr val="02A5E3"/>
                </a:solidFill>
              </a:rPr>
              <a:t>F</a:t>
            </a:r>
            <a:r>
              <a:rPr dirty="0" sz="4250" lang="en-US" spc="25">
                <a:solidFill>
                  <a:srgbClr val="02A5E3"/>
                </a:solidFill>
              </a:rPr>
              <a:t>O</a:t>
            </a:r>
            <a:r>
              <a:rPr dirty="0" sz="4250" lang="en-US" spc="25">
                <a:solidFill>
                  <a:srgbClr val="02A5E3"/>
                </a:solidFill>
              </a:rPr>
              <a:t>L</a:t>
            </a:r>
            <a:r>
              <a:rPr dirty="0" sz="4250" lang="en-US" spc="25">
                <a:solidFill>
                  <a:srgbClr val="02A5E3"/>
                </a:solidFill>
              </a:rPr>
              <a:t>IO</a:t>
            </a:r>
            <a:r>
              <a:rPr dirty="0" sz="4250" lang="en-US" spc="25">
                <a:solidFill>
                  <a:srgbClr val="02A5E3"/>
                </a:solidFill>
              </a:rPr>
              <a:t> </a:t>
            </a:r>
            <a:r>
              <a:rPr dirty="0" sz="4250" lang="en-US" spc="25">
                <a:solidFill>
                  <a:srgbClr val="02A5E3"/>
                </a:solidFill>
              </a:rPr>
              <a:t>U</a:t>
            </a:r>
            <a:r>
              <a:rPr dirty="0" sz="4250" lang="en-US" spc="25">
                <a:solidFill>
                  <a:srgbClr val="02A5E3"/>
                </a:solidFill>
              </a:rPr>
              <a:t>S</a:t>
            </a:r>
            <a:r>
              <a:rPr dirty="0" sz="4250" lang="en-US" spc="25">
                <a:solidFill>
                  <a:srgbClr val="02A5E3"/>
                </a:solidFill>
              </a:rPr>
              <a:t>I</a:t>
            </a:r>
            <a:r>
              <a:rPr dirty="0" sz="4250" lang="en-US" spc="25">
                <a:solidFill>
                  <a:srgbClr val="02A5E3"/>
                </a:solidFill>
              </a:rPr>
              <a:t>N</a:t>
            </a:r>
            <a:r>
              <a:rPr dirty="0" sz="4250" lang="en-US" spc="25">
                <a:solidFill>
                  <a:srgbClr val="02A5E3"/>
                </a:solidFill>
              </a:rPr>
              <a:t>G</a:t>
            </a:r>
            <a:r>
              <a:rPr dirty="0" sz="4250" lang="en-US" spc="25">
                <a:solidFill>
                  <a:srgbClr val="02A5E3"/>
                </a:solidFill>
              </a:rPr>
              <a:t> </a:t>
            </a:r>
            <a:r>
              <a:rPr dirty="0" sz="4250" lang="en-US" spc="25">
                <a:solidFill>
                  <a:srgbClr val="02A5E3"/>
                </a:solidFill>
              </a:rPr>
              <a:t>F</a:t>
            </a:r>
            <a:r>
              <a:rPr dirty="0" sz="4250" lang="en-US" spc="25">
                <a:solidFill>
                  <a:srgbClr val="02A5E3"/>
                </a:solidFill>
              </a:rPr>
              <a:t>R</a:t>
            </a:r>
            <a:r>
              <a:rPr dirty="0" sz="4250" lang="en-US" spc="25">
                <a:solidFill>
                  <a:srgbClr val="02A5E3"/>
                </a:solidFill>
              </a:rPr>
              <a:t>O</a:t>
            </a:r>
            <a:r>
              <a:rPr dirty="0" sz="4250" lang="en-US" spc="25">
                <a:solidFill>
                  <a:srgbClr val="02A5E3"/>
                </a:solidFill>
              </a:rPr>
              <a:t>N</a:t>
            </a:r>
            <a:r>
              <a:rPr dirty="0" sz="4250" lang="en-US" spc="25">
                <a:solidFill>
                  <a:srgbClr val="02A5E3"/>
                </a:solidFill>
              </a:rPr>
              <a:t>T</a:t>
            </a:r>
            <a:r>
              <a:rPr dirty="0" sz="4250" lang="en-US" spc="25">
                <a:solidFill>
                  <a:srgbClr val="02A5E3"/>
                </a:solidFill>
              </a:rPr>
              <a:t> </a:t>
            </a:r>
            <a:r>
              <a:rPr dirty="0" sz="4250" lang="en-US" spc="25">
                <a:solidFill>
                  <a:srgbClr val="02A5E3"/>
                </a:solidFill>
              </a:rPr>
              <a:t>E</a:t>
            </a:r>
            <a:r>
              <a:rPr dirty="0" sz="4250" lang="en-US" spc="25">
                <a:solidFill>
                  <a:srgbClr val="02A5E3"/>
                </a:solidFill>
              </a:rPr>
              <a:t>N</a:t>
            </a:r>
            <a:r>
              <a:rPr dirty="0" sz="4250" lang="en-US" spc="25">
                <a:solidFill>
                  <a:srgbClr val="02A5E3"/>
                </a:solidFill>
              </a:rPr>
              <a:t>D</a:t>
            </a:r>
            <a:r>
              <a:rPr dirty="0" sz="4250" lang="en-US" spc="25">
                <a:solidFill>
                  <a:srgbClr val="02A5E3"/>
                </a:solidFill>
              </a:rPr>
              <a:t> </a:t>
            </a:r>
            <a:r>
              <a:rPr dirty="0" sz="4250" lang="en-US" spc="25">
                <a:solidFill>
                  <a:srgbClr val="02A5E3"/>
                </a:solidFill>
              </a:rPr>
              <a:t>W</a:t>
            </a:r>
            <a:r>
              <a:rPr dirty="0" sz="4250" lang="en-US" spc="25">
                <a:solidFill>
                  <a:srgbClr val="02A5E3"/>
                </a:solidFill>
              </a:rPr>
              <a:t>E</a:t>
            </a:r>
            <a:r>
              <a:rPr dirty="0" sz="4250" lang="en-US" spc="25">
                <a:solidFill>
                  <a:srgbClr val="02A5E3"/>
                </a:solidFill>
              </a:rPr>
              <a:t>B</a:t>
            </a:r>
            <a:r>
              <a:rPr dirty="0" sz="4250" lang="en-US" spc="25">
                <a:solidFill>
                  <a:srgbClr val="02A5E3"/>
                </a:solidFill>
              </a:rPr>
              <a:t> </a:t>
            </a:r>
            <a:r>
              <a:rPr dirty="0" sz="4250" lang="en-US" spc="25">
                <a:solidFill>
                  <a:srgbClr val="02A5E3"/>
                </a:solidFill>
              </a:rPr>
              <a:t>D</a:t>
            </a:r>
            <a:r>
              <a:rPr dirty="0" sz="4250" lang="en-US" spc="25">
                <a:solidFill>
                  <a:srgbClr val="02A5E3"/>
                </a:solidFill>
              </a:rPr>
              <a:t>E</a:t>
            </a:r>
            <a:r>
              <a:rPr dirty="0" sz="4250" lang="en-US" spc="25">
                <a:solidFill>
                  <a:srgbClr val="02A5E3"/>
                </a:solidFill>
              </a:rPr>
              <a:t>V</a:t>
            </a:r>
            <a:r>
              <a:rPr dirty="0" sz="4250" lang="en-US" spc="25">
                <a:solidFill>
                  <a:srgbClr val="02A5E3"/>
                </a:solidFill>
              </a:rPr>
              <a:t>E</a:t>
            </a:r>
            <a:r>
              <a:rPr dirty="0" sz="4250" lang="en-US" spc="25">
                <a:solidFill>
                  <a:srgbClr val="02A5E3"/>
                </a:solidFill>
              </a:rPr>
              <a:t>L</a:t>
            </a:r>
            <a:r>
              <a:rPr dirty="0" sz="4250" lang="en-US" spc="25">
                <a:solidFill>
                  <a:srgbClr val="02A5E3"/>
                </a:solidFill>
              </a:rPr>
              <a:t>O</a:t>
            </a:r>
            <a:r>
              <a:rPr dirty="0" sz="4250" lang="en-US" spc="25">
                <a:solidFill>
                  <a:srgbClr val="02A5E3"/>
                </a:solidFill>
              </a:rPr>
              <a:t>P</a:t>
            </a:r>
            <a:r>
              <a:rPr dirty="0" sz="4250" lang="en-US" spc="25">
                <a:solidFill>
                  <a:srgbClr val="02A5E3"/>
                </a:solidFill>
              </a:rPr>
              <a:t>MENT</a:t>
            </a:r>
            <a:endParaRPr sz="4250">
              <a:solidFill>
                <a:srgbClr val="02A5E3"/>
              </a:solidFill>
            </a:endParaRPr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6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7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5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6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7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8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9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0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1" name="TextBox 22"/>
          <p:cNvSpPr txBox="1"/>
          <p:nvPr/>
        </p:nvSpPr>
        <p:spPr>
          <a:xfrm>
            <a:off x="2509807" y="1041533"/>
            <a:ext cx="5029200" cy="40030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4" name="object 6"/>
          <p:cNvSpPr/>
          <p:nvPr/>
        </p:nvSpPr>
        <p:spPr>
          <a:xfrm>
            <a:off x="10753725" y="111671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5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083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6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7" name=""/>
          <p:cNvSpPr txBox="1"/>
          <p:nvPr/>
        </p:nvSpPr>
        <p:spPr>
          <a:xfrm>
            <a:off x="1002498" y="1983422"/>
            <a:ext cx="7236441" cy="40030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1. Difficulty in showcasing skills effectively using traditional resumes.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2. Lack of an interactive platform to highlight technical projects.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3. Recruiters need a quick and clear overview of candidate capabilities.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4. Many portfolios lack modern design and mobile responsiveness.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5. Need for a personalized website to present skills, projects, and contact details.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0" name="object 6"/>
          <p:cNvSpPr/>
          <p:nvPr/>
        </p:nvSpPr>
        <p:spPr>
          <a:xfrm>
            <a:off x="10425112" y="1047432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083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2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3" name=""/>
          <p:cNvSpPr txBox="1"/>
          <p:nvPr/>
        </p:nvSpPr>
        <p:spPr>
          <a:xfrm>
            <a:off x="739774" y="2647949"/>
            <a:ext cx="6396116" cy="29362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1. A personal portfolio website for showcasing skills and projects.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2. Built using HTML, CSS, and JavaScript with a modern design.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3. Highlights expertise in programming and data analytics.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4. Provides easy navigation and contact details for recruiters.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5" name="object 3"/>
          <p:cNvSpPr/>
          <p:nvPr/>
        </p:nvSpPr>
        <p:spPr>
          <a:xfrm>
            <a:off x="10688642" y="1314703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6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7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229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59" name=""/>
          <p:cNvSpPr txBox="1"/>
          <p:nvPr/>
        </p:nvSpPr>
        <p:spPr>
          <a:xfrm rot="4694">
            <a:off x="1923998" y="1974851"/>
            <a:ext cx="7673382" cy="2936238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1. Students who want inspiration for their own portfolios.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2. Friends and family to view personal achievements.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3. Clients looking for technical expertise.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4. Networking contacts in the data analytics field.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 rot="4956701">
            <a:off x="10769059" y="1491131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4705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3" name="object 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5" name=""/>
          <p:cNvSpPr txBox="1"/>
          <p:nvPr/>
        </p:nvSpPr>
        <p:spPr>
          <a:xfrm rot="21588978">
            <a:off x="1187057" y="1960881"/>
            <a:ext cx="7777085" cy="29362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1. HTML5 – for creating the structure of the portfolio.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2. CSS3 – for styling with modern layouts and colors.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3. JavaScript – for adding interactivity.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4. CodePen Editor – for writing, testing, and previewing code online.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7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8" name="object 8"/>
          <p:cNvSpPr txBox="1"/>
          <p:nvPr/>
        </p:nvSpPr>
        <p:spPr>
          <a:xfrm>
            <a:off x="739775" y="291147"/>
            <a:ext cx="8794750" cy="5213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69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0" name=""/>
          <p:cNvSpPr txBox="1"/>
          <p:nvPr/>
        </p:nvSpPr>
        <p:spPr>
          <a:xfrm>
            <a:off x="1666875" y="1816258"/>
            <a:ext cx="7644585" cy="36474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1. Header with Menu Bar – contains name, role, and navigation links.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2. About Section – short description highlighting background and skills.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3. Skills Section – displays technical expertise in programming and data analytics.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4. Projects Section – showcases selected projects with descriptions.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5. Contact Section – provides phone number, email, and easy reach options.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72" name=""/>
          <p:cNvSpPr txBox="1"/>
          <p:nvPr/>
        </p:nvSpPr>
        <p:spPr>
          <a:xfrm>
            <a:off x="1459846" y="1194474"/>
            <a:ext cx="7671920" cy="5069839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1. Responsive Design – works smoothly on desktop and mobile.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2. Navigation Menu – easy movement between sections.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3. About Section – presents a quick personal introduction.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4. Skills Showcase – highlights technical expertise clearly.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5. Projects Display – lists sample projects with descriptions.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6. Contact Info – provides phone number and email for communication.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7. Modern Theme – clean two-color design for a professional look.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2024-03-28T17:07:22Z</dcterms:created>
  <dcterms:modified xsi:type="dcterms:W3CDTF">2025-09-08T07:32:24Z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3acb6652d9ef4d56af08b722809310a3</vt:lpwstr>
  </property>
</Properties>
</file>