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3" y="2689861"/>
            <a:ext cx="8610600" cy="19202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</a:t>
            </a:r>
            <a:r>
              <a:rPr dirty="0" sz="2400" lang="en-US"/>
              <a:t>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b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MENT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</a:t>
            </a:r>
            <a:r>
              <a:rPr dirty="0" sz="2400" lang="en-US"/>
              <a:t>,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/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129540" y="1580130"/>
            <a:ext cx="5275575" cy="507227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10559598" y="6969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1446822" y="1715135"/>
            <a:ext cx="7242077" cy="3647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The project successfully showcases personal skills and projects.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A modern and responsive design improves professional presentation.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Easy navigation allows recruiters to quickly access details.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The portfolio highlights expertise in programming and data analytics.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It serves as a professional platform for career opportunities.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1468564" y="906145"/>
            <a:ext cx="6400801" cy="42837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br>
              <a:rPr dirty="0" sz="4250" lang="en-US" spc="25"/>
            </a:b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R</a:t>
            </a:r>
            <a:r>
              <a:rPr dirty="0" sz="4250" lang="en-US" spc="25">
                <a:solidFill>
                  <a:srgbClr val="02A5E3"/>
                </a:solidFill>
              </a:rPr>
              <a:t>A</a:t>
            </a:r>
            <a:r>
              <a:rPr dirty="0" sz="4250" lang="en-US" spc="25">
                <a:solidFill>
                  <a:srgbClr val="02A5E3"/>
                </a:solidFill>
              </a:rPr>
              <a:t>C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IVE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D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G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A</a:t>
            </a:r>
            <a:r>
              <a:rPr dirty="0" sz="4250" lang="en-US" spc="25">
                <a:solidFill>
                  <a:srgbClr val="02A5E3"/>
                </a:solidFill>
              </a:rPr>
              <a:t>L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P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R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F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L</a:t>
            </a:r>
            <a:r>
              <a:rPr dirty="0" sz="4250" lang="en-US" spc="25">
                <a:solidFill>
                  <a:srgbClr val="02A5E3"/>
                </a:solidFill>
              </a:rPr>
              <a:t>IO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U</a:t>
            </a:r>
            <a:r>
              <a:rPr dirty="0" sz="4250" lang="en-US" spc="25">
                <a:solidFill>
                  <a:srgbClr val="02A5E3"/>
                </a:solidFill>
              </a:rPr>
              <a:t>S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G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F</a:t>
            </a:r>
            <a:r>
              <a:rPr dirty="0" sz="4250" lang="en-US" spc="25">
                <a:solidFill>
                  <a:srgbClr val="02A5E3"/>
                </a:solidFill>
              </a:rPr>
              <a:t>R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D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W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B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D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V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L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P</a:t>
            </a:r>
            <a:r>
              <a:rPr dirty="0" sz="4250" lang="en-US" spc="25">
                <a:solidFill>
                  <a:srgbClr val="02A5E3"/>
                </a:solidFill>
              </a:rPr>
              <a:t>MENT</a:t>
            </a:r>
            <a:endParaRPr sz="4250">
              <a:solidFill>
                <a:srgbClr val="02A5E3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10753725" y="11167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002498" y="1983422"/>
            <a:ext cx="7236441" cy="4003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Difficulty in showcasing skills effectively using traditional resumes.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Lack of an interactive platform to highlight technical projects.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Recruiters need a quick and clear overview of candidate capabilities.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Many portfolios lack modern design and mobile responsiveness.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Need for a personalized website to present skills, projects, and contact details.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10425112" y="104743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739774" y="2647949"/>
            <a:ext cx="6396116" cy="2936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A personal portfolio website for showcasing skills and projects.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Built using HTML, CSS, and JavaScript with a modern design.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Highlights expertise in programming and data analytics.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Provides easy navigation and contact details for recruiters.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10688642" y="131470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 rot="4694">
            <a:off x="1923998" y="1974851"/>
            <a:ext cx="7673382" cy="2936238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Students who want inspiration for their own portfolios.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Friends and family to view personal achievements.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Clients looking for technical expertise.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Networking contacts in the data analytics field.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 rot="4956701">
            <a:off x="10769059" y="149113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 rot="21588978">
            <a:off x="1187057" y="1960881"/>
            <a:ext cx="7777085" cy="2936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HTML5 – for creating the structure of the portfolio.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CSS3 – for styling with modern layouts and colors.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JavaScript – for adding interactivity.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CodePen Editor – for writing, testing, and previewing code online.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"/>
          <p:cNvSpPr txBox="1"/>
          <p:nvPr/>
        </p:nvSpPr>
        <p:spPr>
          <a:xfrm>
            <a:off x="1666875" y="1816258"/>
            <a:ext cx="7644585" cy="3647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Header with Menu Bar – contains name, role, and navigation links.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About Section – short description highlighting background and skills.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Skills Section – displays technical expertise in programming and data analytics.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Projects Section – showcases selected projects with descriptions.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Contact Section – provides phone number, email, and easy reach options.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459846" y="1194474"/>
            <a:ext cx="7671920" cy="50698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Responsive Design – works smoothly on desktop and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Navigation Menu – easy movement between sections.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About Section – presents a quick personal introduction.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Skills Showcase – highlights technical expertise clearly.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Projects Display – lists sample projects with descriptions.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6. Contact Info – provides phone number and email for communication.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7. Modern Theme – clean two-color design for a professional look.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2025-09-01T04:40:28Z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3acb6652d9ef4d56af08b722809310a3</vt:lpwstr>
  </property>
</Properties>
</file>