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9B60F9-1FB2-48BA-AF4F-77FDD1826F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BB4E53-A210-4521-B162-D4C024ED27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and purchase Management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9" y="4800600"/>
            <a:ext cx="4378037" cy="1752600"/>
          </a:xfrm>
        </p:spPr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Karthikayani.G</a:t>
            </a:r>
            <a:endParaRPr lang="en-US" dirty="0" smtClean="0"/>
          </a:p>
          <a:p>
            <a:r>
              <a:rPr lang="en-US" dirty="0" smtClean="0"/>
              <a:t>Department : </a:t>
            </a:r>
            <a:r>
              <a:rPr lang="en-US" dirty="0" err="1" smtClean="0"/>
              <a:t>cse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447309" y="3491345"/>
            <a:ext cx="2327564" cy="401782"/>
          </a:xfrm>
          <a:custGeom>
            <a:avLst/>
            <a:gdLst>
              <a:gd name="connsiteX0" fmla="*/ 0 w 2327564"/>
              <a:gd name="connsiteY0" fmla="*/ 96982 h 401782"/>
              <a:gd name="connsiteX1" fmla="*/ 1759527 w 2327564"/>
              <a:gd name="connsiteY1" fmla="*/ 180110 h 401782"/>
              <a:gd name="connsiteX2" fmla="*/ 1052946 w 2327564"/>
              <a:gd name="connsiteY2" fmla="*/ 166255 h 401782"/>
              <a:gd name="connsiteX3" fmla="*/ 997527 w 2327564"/>
              <a:gd name="connsiteY3" fmla="*/ 152400 h 401782"/>
              <a:gd name="connsiteX4" fmla="*/ 872836 w 2327564"/>
              <a:gd name="connsiteY4" fmla="*/ 152400 h 401782"/>
              <a:gd name="connsiteX5" fmla="*/ 775855 w 2327564"/>
              <a:gd name="connsiteY5" fmla="*/ 124691 h 401782"/>
              <a:gd name="connsiteX6" fmla="*/ 1745673 w 2327564"/>
              <a:gd name="connsiteY6" fmla="*/ 0 h 401782"/>
              <a:gd name="connsiteX7" fmla="*/ 2327564 w 2327564"/>
              <a:gd name="connsiteY7" fmla="*/ 401782 h 4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7564" h="401782">
                <a:moveTo>
                  <a:pt x="0" y="96982"/>
                </a:moveTo>
                <a:lnTo>
                  <a:pt x="1759527" y="180110"/>
                </a:lnTo>
                <a:lnTo>
                  <a:pt x="1052946" y="166255"/>
                </a:lnTo>
                <a:cubicBezTo>
                  <a:pt x="1033917" y="165563"/>
                  <a:pt x="1016512" y="153860"/>
                  <a:pt x="997527" y="152400"/>
                </a:cubicBezTo>
                <a:cubicBezTo>
                  <a:pt x="956086" y="149212"/>
                  <a:pt x="914400" y="152400"/>
                  <a:pt x="872836" y="152400"/>
                </a:cubicBezTo>
                <a:lnTo>
                  <a:pt x="775855" y="124691"/>
                </a:lnTo>
                <a:lnTo>
                  <a:pt x="1745673" y="0"/>
                </a:lnTo>
                <a:lnTo>
                  <a:pt x="2327564" y="40178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811"/>
            <a:ext cx="8229600" cy="4647303"/>
          </a:xfrm>
        </p:spPr>
      </p:pic>
    </p:spTree>
    <p:extLst>
      <p:ext uri="{BB962C8B-B14F-4D97-AF65-F5344CB8AC3E}">
        <p14:creationId xmlns:p14="http://schemas.microsoft.com/office/powerpoint/2010/main" val="380968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811"/>
            <a:ext cx="8229600" cy="4647303"/>
          </a:xfrm>
        </p:spPr>
      </p:pic>
    </p:spTree>
    <p:extLst>
      <p:ext uri="{BB962C8B-B14F-4D97-AF65-F5344CB8AC3E}">
        <p14:creationId xmlns:p14="http://schemas.microsoft.com/office/powerpoint/2010/main" val="10266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811"/>
            <a:ext cx="8229600" cy="4647303"/>
          </a:xfrm>
        </p:spPr>
      </p:pic>
    </p:spTree>
    <p:extLst>
      <p:ext uri="{BB962C8B-B14F-4D97-AF65-F5344CB8AC3E}">
        <p14:creationId xmlns:p14="http://schemas.microsoft.com/office/powerpoint/2010/main" val="196021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811"/>
            <a:ext cx="8229600" cy="4647303"/>
          </a:xfrm>
        </p:spPr>
      </p:pic>
    </p:spTree>
    <p:extLst>
      <p:ext uri="{BB962C8B-B14F-4D97-AF65-F5344CB8AC3E}">
        <p14:creationId xmlns:p14="http://schemas.microsoft.com/office/powerpoint/2010/main" val="32390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811"/>
            <a:ext cx="8229600" cy="4647303"/>
          </a:xfrm>
        </p:spPr>
      </p:pic>
    </p:spTree>
    <p:extLst>
      <p:ext uri="{BB962C8B-B14F-4D97-AF65-F5344CB8AC3E}">
        <p14:creationId xmlns:p14="http://schemas.microsoft.com/office/powerpoint/2010/main" val="203633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811"/>
            <a:ext cx="8229600" cy="4647303"/>
          </a:xfrm>
        </p:spPr>
      </p:pic>
    </p:spTree>
    <p:extLst>
      <p:ext uri="{BB962C8B-B14F-4D97-AF65-F5344CB8AC3E}">
        <p14:creationId xmlns:p14="http://schemas.microsoft.com/office/powerpoint/2010/main" val="2448739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</TotalTime>
  <Words>23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Sales and purchase Management  System</vt:lpstr>
      <vt:lpstr>Home page</vt:lpstr>
      <vt:lpstr>Login page</vt:lpstr>
      <vt:lpstr>Sign up page</vt:lpstr>
      <vt:lpstr>Purchase page</vt:lpstr>
      <vt:lpstr>Sales page</vt:lpstr>
      <vt:lpstr>Logout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purchase Management  System</dc:title>
  <dc:creator>STUDENT</dc:creator>
  <cp:lastModifiedBy>STUDENT</cp:lastModifiedBy>
  <cp:revision>2</cp:revision>
  <dcterms:created xsi:type="dcterms:W3CDTF">2023-08-23T03:58:48Z</dcterms:created>
  <dcterms:modified xsi:type="dcterms:W3CDTF">2023-08-23T05:07:38Z</dcterms:modified>
</cp:coreProperties>
</file>