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KARTHIK</a:t>
            </a:r>
            <a:r>
              <a:rPr sz="2400" lang="en-US"/>
              <a:t>A</a:t>
            </a:r>
            <a:r>
              <a:rPr sz="2400" lang="en-US"/>
              <a:t>.</a:t>
            </a:r>
            <a:r>
              <a:rPr sz="2400" lang="en-US"/>
              <a:t>S</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3</a:t>
            </a:r>
            <a:r>
              <a:rPr dirty="0" sz="2400" lang="en-US"/>
              <a:t>9</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 </a:t>
            </a:r>
            <a:r>
              <a:rPr dirty="0" sz="2400" lang="en-US"/>
              <a:t>T</a:t>
            </a:r>
            <a:r>
              <a:rPr dirty="0" sz="2400" lang="en-US"/>
              <a:t>H</a:t>
            </a:r>
            <a:r>
              <a:rPr dirty="0" sz="2400" lang="en-US"/>
              <a:t>E </a:t>
            </a:r>
            <a:r>
              <a:rPr dirty="0" sz="2400" lang="en-US"/>
              <a:t>QUAIDE </a:t>
            </a:r>
            <a:r>
              <a:rPr dirty="0" sz="2400" lang="en-US"/>
              <a:t>MILLETH </a:t>
            </a:r>
            <a:r>
              <a:rPr dirty="0" sz="2400" lang="en-US"/>
              <a:t>COLLEGE </a:t>
            </a:r>
            <a:r>
              <a:rPr dirty="0" sz="2400" lang="en-US"/>
              <a:t>FOR </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533996" y="1752281"/>
            <a:ext cx="10971822" cy="5539739"/>
          </a:xfrm>
          <a:prstGeom prst="rect"/>
        </p:spPr>
        <p:txBody>
          <a:bodyPr rtlCol="0" wrap="square">
            <a:spAutoFit/>
          </a:bodyPr>
          <a:p>
            <a:r>
              <a:rPr sz="2800" lang="en-IN">
                <a:solidFill>
                  <a:srgbClr val="000000"/>
                </a:solidFill>
              </a:rPr>
              <a:t>Data Cleaning: Removed duplicates, handled missing values.
Performance Metrics: Calculated average sales, project completion rates, and feedback scores.
Formulas: Used functions like SUM, AVERAGE, and IF to compute performance scores.
Power Query: Imported and transformed data for analysis.
PivotTables: Summarized and analyzed data dynamically.
Conditional Formatting: Highlighted top performers and trends.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1666875" y="1857375"/>
            <a:ext cx="7035568" cy="4282441"/>
          </a:xfrm>
          <a:prstGeom prst="rect"/>
        </p:spPr>
        <p:txBody>
          <a:bodyPr rtlCol="0" wrap="square">
            <a:spAutoFit/>
          </a:bodyPr>
          <a:p>
            <a:r>
              <a:rPr sz="2800" lang="en-IN">
                <a:solidFill>
                  <a:srgbClr val="000000"/>
                </a:solidFill>
              </a:rPr>
              <a:t>Summary: Identified top-performing employees based on sales and feedback scores.
Trends: Noted patterns in performance over time or across different teams.
Insights: Found areas for improvement, such as employees with low performance in specific metrics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252059" y="1365105"/>
            <a:ext cx="8744611" cy="4701539"/>
          </a:xfrm>
          <a:prstGeom prst="rect"/>
        </p:spPr>
        <p:txBody>
          <a:bodyPr rtlCol="0" wrap="square">
            <a:spAutoFit/>
          </a:bodyPr>
          <a:p>
            <a:r>
              <a:rPr sz="2800" lang="en-IN">
                <a:solidFill>
                  <a:srgbClr val="000000"/>
                </a:solidFill>
              </a:rPr>
              <a:t>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
developed tool.
Thank youu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366518" y="1695450"/>
            <a:ext cx="4572000" cy="6797040"/>
          </a:xfrm>
          <a:prstGeom prst="rect"/>
        </p:spPr>
        <p:txBody>
          <a:bodyPr rtlCol="0" wrap="square">
            <a:spAutoFit/>
          </a:bodyPr>
          <a:p>
            <a:r>
              <a:rPr sz="2800" lang="en-IN">
                <a:solidFill>
                  <a:srgbClr val="000000"/>
                </a:solidFill>
              </a:rPr>
              <a:t>Our organization lacks a comprehensive way to analyze and compare employee performance across various metrics, such as sales, project completion, and customer feedback. This limits our ability to make data-driven decisions for promotions, training, and resource allocation.".
This describes the problem statement involved in the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990599" y="2133600"/>
            <a:ext cx="6735576" cy="3444240"/>
          </a:xfrm>
          <a:prstGeom prst="rect"/>
        </p:spPr>
        <p:txBody>
          <a:bodyPr rtlCol="0" wrap="square">
            <a:spAutoFit/>
          </a:bodyPr>
          <a:p>
            <a:r>
              <a:rPr sz="2800" lang="en-IN">
                <a:solidFill>
                  <a:srgbClr val="000000"/>
                </a:solidFill>
              </a:rPr>
              <a:t>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524000" y="1857374"/>
            <a:ext cx="8108266" cy="4701539"/>
          </a:xfrm>
          <a:prstGeom prst="rect"/>
        </p:spPr>
        <p:txBody>
          <a:bodyPr rtlCol="0" wrap="square">
            <a:spAutoFit/>
          </a:bodyPr>
          <a:p>
            <a:r>
              <a:rPr sz="2800" lang="en-IN">
                <a:solidFill>
                  <a:srgbClr val="000000"/>
                </a:solidFill>
              </a:rPr>
              <a:t>HR Managers: To make informed decisions about promotions and training needs.
Team Leaders: To assess team performance and identify areas for improvement.
Executives: To understand overall performance trends and allocate resources effectively.
The above end users ensures the employees performance accordingly through this data</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060809" y="1765936"/>
            <a:ext cx="7899181" cy="4701539"/>
          </a:xfrm>
          <a:prstGeom prst="rect"/>
        </p:spPr>
        <p:txBody>
          <a:bodyPr rtlCol="0" wrap="square">
            <a:spAutoFit/>
          </a:bodyPr>
          <a:p>
            <a:r>
              <a:rPr sz="2800" lang="en-IN">
                <a:solidFill>
                  <a:srgbClr val="000000"/>
                </a:solidFill>
              </a:rPr>
              <a:t>Solution: Implement an Excel-based performance
analysis tool that integrates data from multiple sources, applies various analytical techniques, and generates actionable insights.
Proposition: Use Excel's data manipulation, conditional formatting, PivotTables, and charts to create a comprehensive performance dashboard that highlights key metrics and trends.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1297406" y="1826980"/>
            <a:ext cx="7544275" cy="4282439"/>
          </a:xfrm>
          <a:prstGeom prst="rect"/>
        </p:spPr>
        <p:txBody>
          <a:bodyPr rtlCol="0" wrap="square">
            <a:spAutoFit/>
          </a:bodyPr>
          <a:p>
            <a:r>
              <a:rPr sz="2800" lang="en-IN">
                <a:solidFill>
                  <a:srgbClr val="000000"/>
                </a:solidFill>
              </a:rPr>
              <a:t>Data Source: Employee performance data collected from sales reports, project tracking systems, and customer feedback surveys.
Key Fields: Employee Name, Sales Amount, Projects Completed, Customer Feedback Score, Attendance.
Data Volume: Includes data for 100 employees over the past year.</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191342" y="1727834"/>
            <a:ext cx="10000658" cy="3863340"/>
          </a:xfrm>
          <a:prstGeom prst="rect"/>
        </p:spPr>
        <p:txBody>
          <a:bodyPr rtlCol="0" wrap="square">
            <a:spAutoFit/>
          </a:bodyPr>
          <a:p>
            <a:r>
              <a:rPr sz="2800" lang="en-IN">
                <a:solidFill>
                  <a:srgbClr val="000000"/>
                </a:solidFill>
              </a:rPr>
              <a:t>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f3b6e78ef73f44328344d63a56d62451</vt:lpwstr>
  </property>
</Properties>
</file>