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sldIdLst>
    <p:sldId id="256" r:id="rId2"/>
    <p:sldId id="260" r:id="rId3"/>
    <p:sldId id="264" r:id="rId4"/>
    <p:sldId id="262" r:id="rId5"/>
    <p:sldId id="257" r:id="rId6"/>
    <p:sldId id="258" r:id="rId7"/>
    <p:sldId id="259" r:id="rId8"/>
    <p:sldId id="269" r:id="rId9"/>
    <p:sldId id="261"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6ECF18-B2E4-404B-6F71-555E4FF003FB}" v="282" dt="2023-10-11T21:18:08.665"/>
    <p1510:client id="{5B15A29D-DD6B-AD68-E657-43715B02DB2F}" v="11" dt="2023-10-19T15:05:54.197"/>
    <p1510:client id="{7650C082-7D2D-4131-862D-9372FCD8EE3E}" v="9" dt="2023-10-19T15:08:24.450"/>
    <p1510:client id="{FF8C488D-43DE-CF09-9B00-58CC728CB101}" v="828" dt="2023-10-11T21:18:01.462"/>
    <p1510:client id="{FFEAD20C-66D0-3380-80EC-4D1CC17AF60B}" v="195" dt="2023-10-11T21:17:20.8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F1C56-8A72-4858-851C-F15B634C74F2}"/>
              </a:ext>
            </a:extLst>
          </p:cNvPr>
          <p:cNvSpPr>
            <a:spLocks noGrp="1"/>
          </p:cNvSpPr>
          <p:nvPr>
            <p:ph type="ctrTitle"/>
          </p:nvPr>
        </p:nvSpPr>
        <p:spPr>
          <a:xfrm>
            <a:off x="1485900" y="1122362"/>
            <a:ext cx="8609322" cy="3744209"/>
          </a:xfrm>
        </p:spPr>
        <p:txBody>
          <a:bodyPr anchor="b">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3C1834EB-45A5-426C-824A-8F07CA8F6DBE}"/>
              </a:ext>
            </a:extLst>
          </p:cNvPr>
          <p:cNvSpPr>
            <a:spLocks noGrp="1"/>
          </p:cNvSpPr>
          <p:nvPr>
            <p:ph type="subTitle" idx="1"/>
          </p:nvPr>
        </p:nvSpPr>
        <p:spPr>
          <a:xfrm>
            <a:off x="1485900" y="5230134"/>
            <a:ext cx="4610100" cy="942065"/>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93D55F2-5374-4778-B1EE-98996792D07B}"/>
              </a:ext>
            </a:extLst>
          </p:cNvPr>
          <p:cNvSpPr>
            <a:spLocks noGrp="1"/>
          </p:cNvSpPr>
          <p:nvPr>
            <p:ph type="dt" sz="half" idx="10"/>
          </p:nvPr>
        </p:nvSpPr>
        <p:spPr/>
        <p:txBody>
          <a:bodyPr/>
          <a:lstStyle/>
          <a:p>
            <a:fld id="{8C1E1FAD-7351-4908-963A-08EA8E4AB7A0}" type="datetimeFigureOut">
              <a:rPr lang="en-US" smtClean="0"/>
              <a:t>11/10/2023</a:t>
            </a:fld>
            <a:endParaRPr lang="en-US"/>
          </a:p>
        </p:txBody>
      </p:sp>
      <p:sp>
        <p:nvSpPr>
          <p:cNvPr id="5" name="Footer Placeholder 4">
            <a:extLst>
              <a:ext uri="{FF2B5EF4-FFF2-40B4-BE49-F238E27FC236}">
                <a16:creationId xmlns:a16="http://schemas.microsoft.com/office/drawing/2014/main" id="{944044F8-E727-4D63-B6D6-26482F83D3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141F76-D956-4205-AD99-E91FD5FCC027}"/>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977654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A6D4F-1C6D-40FB-9A92-C86C4E15C0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67BDDB-F95B-4041-AA53-71BBCB26D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977052-C8EA-459E-9E10-8EE28C50E166}"/>
              </a:ext>
            </a:extLst>
          </p:cNvPr>
          <p:cNvSpPr>
            <a:spLocks noGrp="1"/>
          </p:cNvSpPr>
          <p:nvPr>
            <p:ph type="dt" sz="half" idx="10"/>
          </p:nvPr>
        </p:nvSpPr>
        <p:spPr/>
        <p:txBody>
          <a:bodyPr/>
          <a:lstStyle/>
          <a:p>
            <a:fld id="{8C1E1FAD-7351-4908-963A-08EA8E4AB7A0}" type="datetimeFigureOut">
              <a:rPr lang="en-US" smtClean="0"/>
              <a:t>11/10/2023</a:t>
            </a:fld>
            <a:endParaRPr lang="en-US"/>
          </a:p>
        </p:txBody>
      </p:sp>
      <p:sp>
        <p:nvSpPr>
          <p:cNvPr id="5" name="Footer Placeholder 4">
            <a:extLst>
              <a:ext uri="{FF2B5EF4-FFF2-40B4-BE49-F238E27FC236}">
                <a16:creationId xmlns:a16="http://schemas.microsoft.com/office/drawing/2014/main" id="{1F3E6650-E3AD-4C98-88FE-F5152966FE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54FED5-B228-4E3C-BFEE-0BC47D950694}"/>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745317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0A243A-5463-4C65-85DA-03BECDAE63E2}"/>
              </a:ext>
            </a:extLst>
          </p:cNvPr>
          <p:cNvSpPr>
            <a:spLocks noGrp="1"/>
          </p:cNvSpPr>
          <p:nvPr>
            <p:ph type="title" orient="vert"/>
          </p:nvPr>
        </p:nvSpPr>
        <p:spPr>
          <a:xfrm>
            <a:off x="8831898" y="897973"/>
            <a:ext cx="2674301" cy="527898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E10153C-6948-4108-8FF1-033F66D4CABA}"/>
              </a:ext>
            </a:extLst>
          </p:cNvPr>
          <p:cNvSpPr>
            <a:spLocks noGrp="1"/>
          </p:cNvSpPr>
          <p:nvPr>
            <p:ph type="body" orient="vert" idx="1"/>
          </p:nvPr>
        </p:nvSpPr>
        <p:spPr>
          <a:xfrm>
            <a:off x="838200" y="854169"/>
            <a:ext cx="7734300" cy="53227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345988-B24C-46FE-87B0-55D4FB7CBC42}"/>
              </a:ext>
            </a:extLst>
          </p:cNvPr>
          <p:cNvSpPr>
            <a:spLocks noGrp="1"/>
          </p:cNvSpPr>
          <p:nvPr>
            <p:ph type="dt" sz="half" idx="10"/>
          </p:nvPr>
        </p:nvSpPr>
        <p:spPr/>
        <p:txBody>
          <a:bodyPr/>
          <a:lstStyle/>
          <a:p>
            <a:fld id="{8C1E1FAD-7351-4908-963A-08EA8E4AB7A0}" type="datetimeFigureOut">
              <a:rPr lang="en-US" smtClean="0"/>
              <a:t>11/10/2023</a:t>
            </a:fld>
            <a:endParaRPr lang="en-US"/>
          </a:p>
        </p:txBody>
      </p:sp>
      <p:sp>
        <p:nvSpPr>
          <p:cNvPr id="5" name="Footer Placeholder 4">
            <a:extLst>
              <a:ext uri="{FF2B5EF4-FFF2-40B4-BE49-F238E27FC236}">
                <a16:creationId xmlns:a16="http://schemas.microsoft.com/office/drawing/2014/main" id="{493AB2DB-BD1F-41F7-AC5E-57249C270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81E3DB-BDAB-40CA-ABA3-A3662C06881F}"/>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980133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1A1B-E09A-4F93-BC68-B160114AFC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C8C4A9-27ED-4E86-A256-5009E31342B6}"/>
              </a:ext>
            </a:extLst>
          </p:cNvPr>
          <p:cNvSpPr>
            <a:spLocks noGrp="1"/>
          </p:cNvSpPr>
          <p:nvPr>
            <p:ph idx="1"/>
          </p:nvPr>
        </p:nvSpPr>
        <p:spPr/>
        <p:txBody>
          <a:bodyPr/>
          <a:lstStyle>
            <a:lvl1pPr>
              <a:lnSpc>
                <a:spcPct val="120000"/>
              </a:lnSpc>
              <a:defRPr/>
            </a:lvl1pPr>
            <a:lvl2pPr>
              <a:lnSpc>
                <a:spcPct val="120000"/>
              </a:lnSpc>
              <a:defRPr/>
            </a:lvl2pPr>
            <a:lvl3pPr>
              <a:lnSpc>
                <a:spcPct val="120000"/>
              </a:lnSpc>
              <a:defRPr sz="1400"/>
            </a:lvl3pPr>
            <a:lvl4pPr>
              <a:lnSpc>
                <a:spcPct val="120000"/>
              </a:lnSpc>
              <a:defRPr sz="1200"/>
            </a:lvl4pPr>
            <a:lvl5pPr>
              <a:lnSpc>
                <a:spcPct val="120000"/>
              </a:lnSpc>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5CF91C-8771-4949-A397-928A5743EBC7}"/>
              </a:ext>
            </a:extLst>
          </p:cNvPr>
          <p:cNvSpPr>
            <a:spLocks noGrp="1"/>
          </p:cNvSpPr>
          <p:nvPr>
            <p:ph type="dt" sz="half" idx="10"/>
          </p:nvPr>
        </p:nvSpPr>
        <p:spPr/>
        <p:txBody>
          <a:bodyPr/>
          <a:lstStyle/>
          <a:p>
            <a:fld id="{8C1E1FAD-7351-4908-963A-08EA8E4AB7A0}" type="datetimeFigureOut">
              <a:rPr lang="en-US" smtClean="0"/>
              <a:t>11/10/2023</a:t>
            </a:fld>
            <a:endParaRPr lang="en-US"/>
          </a:p>
        </p:txBody>
      </p:sp>
      <p:sp>
        <p:nvSpPr>
          <p:cNvPr id="5" name="Footer Placeholder 4">
            <a:extLst>
              <a:ext uri="{FF2B5EF4-FFF2-40B4-BE49-F238E27FC236}">
                <a16:creationId xmlns:a16="http://schemas.microsoft.com/office/drawing/2014/main" id="{013EA0ED-4961-4254-B34E-71D14C4E05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497152-BD97-4A72-8B07-CD2BC57B84F6}"/>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669627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4EAF4-C10D-4650-9587-15DA8E9F9C08}"/>
              </a:ext>
            </a:extLst>
          </p:cNvPr>
          <p:cNvSpPr>
            <a:spLocks noGrp="1"/>
          </p:cNvSpPr>
          <p:nvPr>
            <p:ph type="title"/>
          </p:nvPr>
        </p:nvSpPr>
        <p:spPr>
          <a:xfrm>
            <a:off x="1219200" y="1368862"/>
            <a:ext cx="9486900" cy="3679656"/>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A1D5C2-6E93-4B23-A0CA-D5D7E735C718}"/>
              </a:ext>
            </a:extLst>
          </p:cNvPr>
          <p:cNvSpPr>
            <a:spLocks noGrp="1"/>
          </p:cNvSpPr>
          <p:nvPr>
            <p:ph type="body" idx="1"/>
          </p:nvPr>
        </p:nvSpPr>
        <p:spPr>
          <a:xfrm>
            <a:off x="1219200" y="5318974"/>
            <a:ext cx="9486900" cy="853225"/>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815BFB-5D28-4ABE-AD37-0C6C3FD949FE}"/>
              </a:ext>
            </a:extLst>
          </p:cNvPr>
          <p:cNvSpPr>
            <a:spLocks noGrp="1"/>
          </p:cNvSpPr>
          <p:nvPr>
            <p:ph type="dt" sz="half" idx="10"/>
          </p:nvPr>
        </p:nvSpPr>
        <p:spPr/>
        <p:txBody>
          <a:bodyPr/>
          <a:lstStyle/>
          <a:p>
            <a:fld id="{8C1E1FAD-7351-4908-963A-08EA8E4AB7A0}" type="datetimeFigureOut">
              <a:rPr lang="en-US" smtClean="0"/>
              <a:t>11/10/2023</a:t>
            </a:fld>
            <a:endParaRPr lang="en-US"/>
          </a:p>
        </p:txBody>
      </p:sp>
      <p:sp>
        <p:nvSpPr>
          <p:cNvPr id="5" name="Footer Placeholder 4">
            <a:extLst>
              <a:ext uri="{FF2B5EF4-FFF2-40B4-BE49-F238E27FC236}">
                <a16:creationId xmlns:a16="http://schemas.microsoft.com/office/drawing/2014/main" id="{65A4035B-0539-4A03-87C0-22E52C98B2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327ADF-48C9-49CF-BD4D-82399BF64AD3}"/>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65798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A2FB-0310-4935-B7F7-E47876CD4E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987C14-52AB-4AAC-9038-29CF58EA6EA8}"/>
              </a:ext>
            </a:extLst>
          </p:cNvPr>
          <p:cNvSpPr>
            <a:spLocks noGrp="1"/>
          </p:cNvSpPr>
          <p:nvPr>
            <p:ph sz="half" idx="1"/>
          </p:nvPr>
        </p:nvSpPr>
        <p:spPr>
          <a:xfrm>
            <a:off x="1219200" y="2168278"/>
            <a:ext cx="4702921" cy="40086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CB2E45A-DCC0-4701-9D67-EF56AECE3432}"/>
              </a:ext>
            </a:extLst>
          </p:cNvPr>
          <p:cNvSpPr>
            <a:spLocks noGrp="1"/>
          </p:cNvSpPr>
          <p:nvPr>
            <p:ph sz="half" idx="2"/>
          </p:nvPr>
        </p:nvSpPr>
        <p:spPr>
          <a:xfrm>
            <a:off x="6269880" y="2168278"/>
            <a:ext cx="4782699" cy="40086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1AF0813-A167-4D17-AA79-07BD9765FE0D}"/>
              </a:ext>
            </a:extLst>
          </p:cNvPr>
          <p:cNvSpPr>
            <a:spLocks noGrp="1"/>
          </p:cNvSpPr>
          <p:nvPr>
            <p:ph type="dt" sz="half" idx="10"/>
          </p:nvPr>
        </p:nvSpPr>
        <p:spPr/>
        <p:txBody>
          <a:bodyPr/>
          <a:lstStyle/>
          <a:p>
            <a:fld id="{8C1E1FAD-7351-4908-963A-08EA8E4AB7A0}" type="datetimeFigureOut">
              <a:rPr lang="en-US" smtClean="0"/>
              <a:t>11/10/2023</a:t>
            </a:fld>
            <a:endParaRPr lang="en-US"/>
          </a:p>
        </p:txBody>
      </p:sp>
      <p:sp>
        <p:nvSpPr>
          <p:cNvPr id="6" name="Footer Placeholder 5">
            <a:extLst>
              <a:ext uri="{FF2B5EF4-FFF2-40B4-BE49-F238E27FC236}">
                <a16:creationId xmlns:a16="http://schemas.microsoft.com/office/drawing/2014/main" id="{40A940D7-D4C1-4C24-95F3-29A849CEEE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949AB7-007E-4D4D-A2C1-2C5C3310C0B6}"/>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071063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0184-BDFD-48DE-B858-B81887BFD302}"/>
              </a:ext>
            </a:extLst>
          </p:cNvPr>
          <p:cNvSpPr>
            <a:spLocks noGrp="1"/>
          </p:cNvSpPr>
          <p:nvPr>
            <p:ph type="title"/>
          </p:nvPr>
        </p:nvSpPr>
        <p:spPr>
          <a:xfrm>
            <a:off x="1219200" y="365125"/>
            <a:ext cx="9753599" cy="1577975"/>
          </a:xfrm>
        </p:spPr>
        <p:txBody>
          <a:bodyPr/>
          <a:lstStyle/>
          <a:p>
            <a:r>
              <a:rPr lang="en-US"/>
              <a:t>Click to edit Master title style</a:t>
            </a:r>
          </a:p>
        </p:txBody>
      </p:sp>
      <p:sp>
        <p:nvSpPr>
          <p:cNvPr id="3" name="Text Placeholder 2">
            <a:extLst>
              <a:ext uri="{FF2B5EF4-FFF2-40B4-BE49-F238E27FC236}">
                <a16:creationId xmlns:a16="http://schemas.microsoft.com/office/drawing/2014/main" id="{1724FEB2-6EEC-49D4-9466-0F7A6EDB0CB6}"/>
              </a:ext>
            </a:extLst>
          </p:cNvPr>
          <p:cNvSpPr>
            <a:spLocks noGrp="1"/>
          </p:cNvSpPr>
          <p:nvPr>
            <p:ph type="body" idx="1"/>
          </p:nvPr>
        </p:nvSpPr>
        <p:spPr>
          <a:xfrm>
            <a:off x="1219201" y="2109789"/>
            <a:ext cx="4507931" cy="837257"/>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E8CF0-BAB6-4BF2-836F-FED0AF88A8AA}"/>
              </a:ext>
            </a:extLst>
          </p:cNvPr>
          <p:cNvSpPr>
            <a:spLocks noGrp="1"/>
          </p:cNvSpPr>
          <p:nvPr>
            <p:ph sz="half" idx="2"/>
          </p:nvPr>
        </p:nvSpPr>
        <p:spPr>
          <a:xfrm>
            <a:off x="1219201" y="3063530"/>
            <a:ext cx="4507930" cy="31261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F0751AB-FCF0-450B-A6DF-9B9A2AD2C24A}"/>
              </a:ext>
            </a:extLst>
          </p:cNvPr>
          <p:cNvSpPr>
            <a:spLocks noGrp="1"/>
          </p:cNvSpPr>
          <p:nvPr>
            <p:ph type="body" sz="quarter" idx="3"/>
          </p:nvPr>
        </p:nvSpPr>
        <p:spPr>
          <a:xfrm>
            <a:off x="6464867" y="2109789"/>
            <a:ext cx="4507932" cy="837257"/>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3898E7-3130-4CE6-AA11-C9CC8214EA1D}"/>
              </a:ext>
            </a:extLst>
          </p:cNvPr>
          <p:cNvSpPr>
            <a:spLocks noGrp="1"/>
          </p:cNvSpPr>
          <p:nvPr>
            <p:ph sz="quarter" idx="4"/>
          </p:nvPr>
        </p:nvSpPr>
        <p:spPr>
          <a:xfrm>
            <a:off x="6464867" y="3063530"/>
            <a:ext cx="4507932" cy="31261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5D85675-9678-4CB3-9AAB-D727D2B58E7A}"/>
              </a:ext>
            </a:extLst>
          </p:cNvPr>
          <p:cNvSpPr>
            <a:spLocks noGrp="1"/>
          </p:cNvSpPr>
          <p:nvPr>
            <p:ph type="dt" sz="half" idx="10"/>
          </p:nvPr>
        </p:nvSpPr>
        <p:spPr/>
        <p:txBody>
          <a:bodyPr/>
          <a:lstStyle/>
          <a:p>
            <a:fld id="{8C1E1FAD-7351-4908-963A-08EA8E4AB7A0}" type="datetimeFigureOut">
              <a:rPr lang="en-US" smtClean="0"/>
              <a:t>11/10/2023</a:t>
            </a:fld>
            <a:endParaRPr lang="en-US"/>
          </a:p>
        </p:txBody>
      </p:sp>
      <p:sp>
        <p:nvSpPr>
          <p:cNvPr id="8" name="Footer Placeholder 7">
            <a:extLst>
              <a:ext uri="{FF2B5EF4-FFF2-40B4-BE49-F238E27FC236}">
                <a16:creationId xmlns:a16="http://schemas.microsoft.com/office/drawing/2014/main" id="{445F8314-1849-461A-AAF2-BF149646D5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69738E-5865-473C-BAFB-BDB385C06931}"/>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627271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7AC40-59FF-4CE3-B49C-C824A784C5F7}"/>
              </a:ext>
            </a:extLst>
          </p:cNvPr>
          <p:cNvSpPr>
            <a:spLocks noGrp="1"/>
          </p:cNvSpPr>
          <p:nvPr>
            <p:ph type="title"/>
          </p:nvPr>
        </p:nvSpPr>
        <p:spPr>
          <a:xfrm>
            <a:off x="1219200" y="365125"/>
            <a:ext cx="9493249" cy="1577975"/>
          </a:xfrm>
        </p:spPr>
        <p:txBody>
          <a:bodyPr/>
          <a:lstStyle/>
          <a:p>
            <a:r>
              <a:rPr lang="en-US"/>
              <a:t>Click to edit Master title style</a:t>
            </a:r>
          </a:p>
        </p:txBody>
      </p:sp>
      <p:sp>
        <p:nvSpPr>
          <p:cNvPr id="3" name="Date Placeholder 2">
            <a:extLst>
              <a:ext uri="{FF2B5EF4-FFF2-40B4-BE49-F238E27FC236}">
                <a16:creationId xmlns:a16="http://schemas.microsoft.com/office/drawing/2014/main" id="{F92FAB63-E9CE-4359-A54B-07AC7E9BBAE3}"/>
              </a:ext>
            </a:extLst>
          </p:cNvPr>
          <p:cNvSpPr>
            <a:spLocks noGrp="1"/>
          </p:cNvSpPr>
          <p:nvPr>
            <p:ph type="dt" sz="half" idx="10"/>
          </p:nvPr>
        </p:nvSpPr>
        <p:spPr/>
        <p:txBody>
          <a:bodyPr/>
          <a:lstStyle/>
          <a:p>
            <a:fld id="{8C1E1FAD-7351-4908-963A-08EA8E4AB7A0}" type="datetimeFigureOut">
              <a:rPr lang="en-US" smtClean="0"/>
              <a:t>11/10/2023</a:t>
            </a:fld>
            <a:endParaRPr lang="en-US"/>
          </a:p>
        </p:txBody>
      </p:sp>
      <p:sp>
        <p:nvSpPr>
          <p:cNvPr id="4" name="Footer Placeholder 3">
            <a:extLst>
              <a:ext uri="{FF2B5EF4-FFF2-40B4-BE49-F238E27FC236}">
                <a16:creationId xmlns:a16="http://schemas.microsoft.com/office/drawing/2014/main" id="{C7939854-5165-4C41-8DCA-D42DFD7D90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1768E0-4535-4B0D-8B94-4C10740B0A6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65519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4678E3-D115-4E49-9ECB-656CF2319E94}"/>
              </a:ext>
            </a:extLst>
          </p:cNvPr>
          <p:cNvSpPr>
            <a:spLocks noGrp="1"/>
          </p:cNvSpPr>
          <p:nvPr>
            <p:ph type="dt" sz="half" idx="10"/>
          </p:nvPr>
        </p:nvSpPr>
        <p:spPr/>
        <p:txBody>
          <a:bodyPr/>
          <a:lstStyle/>
          <a:p>
            <a:fld id="{8C1E1FAD-7351-4908-963A-08EA8E4AB7A0}" type="datetimeFigureOut">
              <a:rPr lang="en-US" smtClean="0"/>
              <a:t>11/10/2023</a:t>
            </a:fld>
            <a:endParaRPr lang="en-US"/>
          </a:p>
        </p:txBody>
      </p:sp>
      <p:sp>
        <p:nvSpPr>
          <p:cNvPr id="3" name="Footer Placeholder 2">
            <a:extLst>
              <a:ext uri="{FF2B5EF4-FFF2-40B4-BE49-F238E27FC236}">
                <a16:creationId xmlns:a16="http://schemas.microsoft.com/office/drawing/2014/main" id="{E521E6FC-7F84-4673-81D6-B85FE26DA0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80318A-245C-4841-AB57-CEC5CC124D02}"/>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626341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F847B-9D86-47FF-B24A-EEA5F73EA144}"/>
              </a:ext>
            </a:extLst>
          </p:cNvPr>
          <p:cNvSpPr>
            <a:spLocks noGrp="1"/>
          </p:cNvSpPr>
          <p:nvPr>
            <p:ph type="title"/>
          </p:nvPr>
        </p:nvSpPr>
        <p:spPr>
          <a:xfrm>
            <a:off x="1219200" y="457200"/>
            <a:ext cx="3776472" cy="2852928"/>
          </a:xfrm>
        </p:spPr>
        <p:txBody>
          <a:bodyPr anchor="b">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ADAC0675-AD2F-44DC-8FF3-4454258A5908}"/>
              </a:ext>
            </a:extLst>
          </p:cNvPr>
          <p:cNvSpPr>
            <a:spLocks noGrp="1"/>
          </p:cNvSpPr>
          <p:nvPr>
            <p:ph idx="1"/>
          </p:nvPr>
        </p:nvSpPr>
        <p:spPr>
          <a:xfrm>
            <a:off x="5557582" y="987425"/>
            <a:ext cx="5948618"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1D96356-C0F0-4C22-B9B6-C7E0BE4F3702}"/>
              </a:ext>
            </a:extLst>
          </p:cNvPr>
          <p:cNvSpPr>
            <a:spLocks noGrp="1"/>
          </p:cNvSpPr>
          <p:nvPr>
            <p:ph type="body" sz="half" idx="2"/>
          </p:nvPr>
        </p:nvSpPr>
        <p:spPr>
          <a:xfrm>
            <a:off x="1219200" y="3484210"/>
            <a:ext cx="3768934" cy="238477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3EFD71-2ACA-4041-9EA2-86E7B81C314D}"/>
              </a:ext>
            </a:extLst>
          </p:cNvPr>
          <p:cNvSpPr>
            <a:spLocks noGrp="1"/>
          </p:cNvSpPr>
          <p:nvPr>
            <p:ph type="dt" sz="half" idx="10"/>
          </p:nvPr>
        </p:nvSpPr>
        <p:spPr/>
        <p:txBody>
          <a:bodyPr/>
          <a:lstStyle/>
          <a:p>
            <a:fld id="{8C1E1FAD-7351-4908-963A-08EA8E4AB7A0}" type="datetimeFigureOut">
              <a:rPr lang="en-US" smtClean="0"/>
              <a:t>11/10/2023</a:t>
            </a:fld>
            <a:endParaRPr lang="en-US"/>
          </a:p>
        </p:txBody>
      </p:sp>
      <p:sp>
        <p:nvSpPr>
          <p:cNvPr id="6" name="Footer Placeholder 5">
            <a:extLst>
              <a:ext uri="{FF2B5EF4-FFF2-40B4-BE49-F238E27FC236}">
                <a16:creationId xmlns:a16="http://schemas.microsoft.com/office/drawing/2014/main" id="{14ECACE3-32A8-4245-97AC-5797C147E7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D63845-314D-499C-BB75-CE9162BE6EE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082314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6D3DB-B1F8-4892-96F7-0BE21DE637CD}"/>
              </a:ext>
            </a:extLst>
          </p:cNvPr>
          <p:cNvSpPr>
            <a:spLocks noGrp="1"/>
          </p:cNvSpPr>
          <p:nvPr>
            <p:ph type="title"/>
          </p:nvPr>
        </p:nvSpPr>
        <p:spPr>
          <a:xfrm>
            <a:off x="1219200" y="457200"/>
            <a:ext cx="3932349" cy="2852670"/>
          </a:xfrm>
        </p:spPr>
        <p:txBody>
          <a:bodyPr anchor="b">
            <a:noAutofit/>
          </a:bodyPr>
          <a:lstStyle>
            <a:lvl1pPr>
              <a:defRPr sz="4000"/>
            </a:lvl1pPr>
          </a:lstStyle>
          <a:p>
            <a:r>
              <a:rPr lang="en-US"/>
              <a:t>Click to edit Master title style</a:t>
            </a:r>
          </a:p>
        </p:txBody>
      </p:sp>
      <p:sp>
        <p:nvSpPr>
          <p:cNvPr id="3" name="Picture Placeholder 2">
            <a:extLst>
              <a:ext uri="{FF2B5EF4-FFF2-40B4-BE49-F238E27FC236}">
                <a16:creationId xmlns:a16="http://schemas.microsoft.com/office/drawing/2014/main" id="{A40AB405-B2E9-4C4B-930C-CF1B63342F1D}"/>
              </a:ext>
            </a:extLst>
          </p:cNvPr>
          <p:cNvSpPr>
            <a:spLocks noGrp="1"/>
          </p:cNvSpPr>
          <p:nvPr>
            <p:ph type="pic" idx="1"/>
          </p:nvPr>
        </p:nvSpPr>
        <p:spPr>
          <a:xfrm>
            <a:off x="5674810" y="657055"/>
            <a:ext cx="5831389" cy="55151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8AF82ED-5295-4670-A3A8-B7813FF4713F}"/>
              </a:ext>
            </a:extLst>
          </p:cNvPr>
          <p:cNvSpPr>
            <a:spLocks noGrp="1"/>
          </p:cNvSpPr>
          <p:nvPr>
            <p:ph type="body" sz="half" idx="2"/>
          </p:nvPr>
        </p:nvSpPr>
        <p:spPr>
          <a:xfrm>
            <a:off x="1219199" y="3484210"/>
            <a:ext cx="3768934" cy="23768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8BCDD2-4389-41FA-BE68-6805E3290FCE}"/>
              </a:ext>
            </a:extLst>
          </p:cNvPr>
          <p:cNvSpPr>
            <a:spLocks noGrp="1"/>
          </p:cNvSpPr>
          <p:nvPr>
            <p:ph type="dt" sz="half" idx="10"/>
          </p:nvPr>
        </p:nvSpPr>
        <p:spPr/>
        <p:txBody>
          <a:bodyPr/>
          <a:lstStyle/>
          <a:p>
            <a:fld id="{8C1E1FAD-7351-4908-963A-08EA8E4AB7A0}" type="datetimeFigureOut">
              <a:rPr lang="en-US" smtClean="0"/>
              <a:t>11/10/2023</a:t>
            </a:fld>
            <a:endParaRPr lang="en-US"/>
          </a:p>
        </p:txBody>
      </p:sp>
      <p:sp>
        <p:nvSpPr>
          <p:cNvPr id="6" name="Footer Placeholder 5">
            <a:extLst>
              <a:ext uri="{FF2B5EF4-FFF2-40B4-BE49-F238E27FC236}">
                <a16:creationId xmlns:a16="http://schemas.microsoft.com/office/drawing/2014/main" id="{33C1D4C8-D966-41BE-B38F-54B9134FF7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A7339F-1169-4FB1-8FAA-781335ECB2A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560955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104591-A10E-46C3-952B-F25DCBDAD1BC}"/>
              </a:ext>
            </a:extLst>
          </p:cNvPr>
          <p:cNvSpPr>
            <a:spLocks noGrp="1"/>
          </p:cNvSpPr>
          <p:nvPr>
            <p:ph type="title"/>
          </p:nvPr>
        </p:nvSpPr>
        <p:spPr>
          <a:xfrm>
            <a:off x="1219200" y="365125"/>
            <a:ext cx="9493249" cy="1577975"/>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E1F77F62-7300-4B81-8F9B-D040A0EE1797}"/>
              </a:ext>
            </a:extLst>
          </p:cNvPr>
          <p:cNvSpPr>
            <a:spLocks noGrp="1"/>
          </p:cNvSpPr>
          <p:nvPr>
            <p:ph type="body" idx="1"/>
          </p:nvPr>
        </p:nvSpPr>
        <p:spPr>
          <a:xfrm>
            <a:off x="1219200" y="2318032"/>
            <a:ext cx="9493250" cy="385416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252CF0-2C7E-4A4C-BD7E-B7CEFF0DC458}"/>
              </a:ext>
            </a:extLst>
          </p:cNvPr>
          <p:cNvSpPr>
            <a:spLocks noGrp="1"/>
          </p:cNvSpPr>
          <p:nvPr>
            <p:ph type="dt" sz="half" idx="2"/>
          </p:nvPr>
        </p:nvSpPr>
        <p:spPr>
          <a:xfrm rot="16200000">
            <a:off x="-1029207" y="4680813"/>
            <a:ext cx="2758330" cy="365125"/>
          </a:xfrm>
          <a:prstGeom prst="rect">
            <a:avLst/>
          </a:prstGeom>
        </p:spPr>
        <p:txBody>
          <a:bodyPr vert="horz" lIns="91440" tIns="45720" rIns="91440" bIns="45720" rtlCol="0" anchor="ctr"/>
          <a:lstStyle>
            <a:lvl1pPr algn="l">
              <a:defRPr sz="1100">
                <a:solidFill>
                  <a:schemeClr val="tx1"/>
                </a:solidFill>
              </a:defRPr>
            </a:lvl1pPr>
          </a:lstStyle>
          <a:p>
            <a:fld id="{8C1E1FAD-7351-4908-963A-08EA8E4AB7A0}" type="datetimeFigureOut">
              <a:rPr lang="en-US" smtClean="0"/>
              <a:t>11/10/2023</a:t>
            </a:fld>
            <a:endParaRPr lang="en-US"/>
          </a:p>
        </p:txBody>
      </p:sp>
      <p:sp>
        <p:nvSpPr>
          <p:cNvPr id="5" name="Footer Placeholder 4">
            <a:extLst>
              <a:ext uri="{FF2B5EF4-FFF2-40B4-BE49-F238E27FC236}">
                <a16:creationId xmlns:a16="http://schemas.microsoft.com/office/drawing/2014/main" id="{D2B49E98-61B4-4398-B18F-534336EA1747}"/>
              </a:ext>
            </a:extLst>
          </p:cNvPr>
          <p:cNvSpPr>
            <a:spLocks noGrp="1"/>
          </p:cNvSpPr>
          <p:nvPr>
            <p:ph type="ftr" sz="quarter" idx="3"/>
          </p:nvPr>
        </p:nvSpPr>
        <p:spPr>
          <a:xfrm>
            <a:off x="661112" y="6356350"/>
            <a:ext cx="5509684" cy="365125"/>
          </a:xfrm>
          <a:prstGeom prst="rect">
            <a:avLst/>
          </a:prstGeom>
        </p:spPr>
        <p:txBody>
          <a:bodyPr vert="horz" lIns="91440" tIns="45720" rIns="91440" bIns="45720" rtlCol="0" anchor="ctr"/>
          <a:lstStyle>
            <a:lvl1pPr algn="l">
              <a:defRPr sz="11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A676DC5D-5820-4314-ADE6-9CD1C7D4AB68}"/>
              </a:ext>
            </a:extLst>
          </p:cNvPr>
          <p:cNvSpPr>
            <a:spLocks noGrp="1"/>
          </p:cNvSpPr>
          <p:nvPr>
            <p:ph type="sldNum" sz="quarter" idx="4"/>
          </p:nvPr>
        </p:nvSpPr>
        <p:spPr>
          <a:xfrm>
            <a:off x="10905482" y="6356350"/>
            <a:ext cx="1112082" cy="365125"/>
          </a:xfrm>
          <a:prstGeom prst="rect">
            <a:avLst/>
          </a:prstGeom>
        </p:spPr>
        <p:txBody>
          <a:bodyPr vert="horz" lIns="91440" tIns="45720" rIns="91440" bIns="45720" rtlCol="0" anchor="ctr"/>
          <a:lstStyle>
            <a:lvl1pPr algn="r">
              <a:defRPr sz="1100">
                <a:solidFill>
                  <a:schemeClr val="tx1"/>
                </a:solidFill>
              </a:defRPr>
            </a:lvl1pPr>
          </a:lstStyle>
          <a:p>
            <a:fld id="{1CF2D47E-0AF1-4C27-801F-64E3E5BF7F72}" type="slidenum">
              <a:rPr lang="en-US" smtClean="0"/>
              <a:t>‹#›</a:t>
            </a:fld>
            <a:endParaRPr lang="en-US"/>
          </a:p>
        </p:txBody>
      </p:sp>
      <p:grpSp>
        <p:nvGrpSpPr>
          <p:cNvPr id="7" name="Group 6">
            <a:extLst>
              <a:ext uri="{FF2B5EF4-FFF2-40B4-BE49-F238E27FC236}">
                <a16:creationId xmlns:a16="http://schemas.microsoft.com/office/drawing/2014/main" id="{23F5135F-115E-423C-BE4A-B56C35DC9F3E}"/>
              </a:ext>
            </a:extLst>
          </p:cNvPr>
          <p:cNvGrpSpPr/>
          <p:nvPr/>
        </p:nvGrpSpPr>
        <p:grpSpPr>
          <a:xfrm>
            <a:off x="174436" y="6356005"/>
            <a:ext cx="358083" cy="358083"/>
            <a:chOff x="4135740" y="1745599"/>
            <a:chExt cx="558732" cy="558732"/>
          </a:xfrm>
        </p:grpSpPr>
        <p:grpSp>
          <p:nvGrpSpPr>
            <p:cNvPr id="8" name="Group 7">
              <a:extLst>
                <a:ext uri="{FF2B5EF4-FFF2-40B4-BE49-F238E27FC236}">
                  <a16:creationId xmlns:a16="http://schemas.microsoft.com/office/drawing/2014/main" id="{82C1E318-0F1F-4920-8C7D-FBAC66631B54}"/>
                </a:ext>
              </a:extLst>
            </p:cNvPr>
            <p:cNvGrpSpPr/>
            <p:nvPr/>
          </p:nvGrpSpPr>
          <p:grpSpPr>
            <a:xfrm>
              <a:off x="4135740" y="1745599"/>
              <a:ext cx="558732" cy="558732"/>
              <a:chOff x="1028007" y="1706560"/>
              <a:chExt cx="575710" cy="575710"/>
            </a:xfrm>
          </p:grpSpPr>
          <p:cxnSp>
            <p:nvCxnSpPr>
              <p:cNvPr id="10" name="Straight Connector 9">
                <a:extLst>
                  <a:ext uri="{FF2B5EF4-FFF2-40B4-BE49-F238E27FC236}">
                    <a16:creationId xmlns:a16="http://schemas.microsoft.com/office/drawing/2014/main" id="{DE4A7237-B6EB-4FB7-8B68-7C27438D477D}"/>
                  </a:ext>
                </a:extLst>
              </p:cNvPr>
              <p:cNvCxnSpPr>
                <a:cxnSpLocks/>
              </p:cNvCxnSpPr>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4E00FDE-0838-4B5B-A782-6B6C92DB0A89}"/>
                  </a:ext>
                </a:extLst>
              </p:cNvPr>
              <p:cNvCxnSpPr>
                <a:cxnSpLocks/>
              </p:cNvCxnSpPr>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 name="Oval 8">
              <a:extLst>
                <a:ext uri="{FF2B5EF4-FFF2-40B4-BE49-F238E27FC236}">
                  <a16:creationId xmlns:a16="http://schemas.microsoft.com/office/drawing/2014/main" id="{2BC1B2F3-8E83-4A70-B103-979C67EECED1}"/>
                </a:ext>
              </a:extLst>
            </p:cNvPr>
            <p:cNvSpPr/>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68384343"/>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78" r:id="rId6"/>
    <p:sldLayoutId id="2147483674" r:id="rId7"/>
    <p:sldLayoutId id="2147483675" r:id="rId8"/>
    <p:sldLayoutId id="2147483676" r:id="rId9"/>
    <p:sldLayoutId id="2147483677" r:id="rId10"/>
    <p:sldLayoutId id="2147483679" r:id="rId11"/>
  </p:sldLayoutIdLst>
  <p:txStyles>
    <p:titleStyle>
      <a:lvl1pPr algn="l" defTabSz="914400" rtl="0" eaLnBrk="1" latinLnBrk="0" hangingPunct="1">
        <a:lnSpc>
          <a:spcPct val="120000"/>
        </a:lnSpc>
        <a:spcBef>
          <a:spcPct val="0"/>
        </a:spcBef>
        <a:buNone/>
        <a:defRPr sz="4000" i="1" kern="1200">
          <a:solidFill>
            <a:srgbClr val="000000"/>
          </a:solidFill>
          <a:highlight>
            <a:srgbClr val="FFFF00"/>
          </a:highligh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Consolas" panose="020B0609020204030204" pitchFamily="49" charset="0"/>
        <a:buChar char="+"/>
        <a:defRPr sz="1400" kern="1200">
          <a:solidFill>
            <a:schemeClr val="tx1"/>
          </a:solidFill>
          <a:latin typeface="+mn-lt"/>
          <a:ea typeface="+mn-ea"/>
          <a:cs typeface="+mn-cs"/>
        </a:defRPr>
      </a:lvl2pPr>
      <a:lvl3pPr marL="64008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22960" indent="-228600" algn="l" defTabSz="914400" rtl="0" eaLnBrk="1" latinLnBrk="0" hangingPunct="1">
        <a:lnSpc>
          <a:spcPct val="120000"/>
        </a:lnSpc>
        <a:spcBef>
          <a:spcPts val="500"/>
        </a:spcBef>
        <a:buFont typeface="Consolas" panose="020B0609020204030204" pitchFamily="49" charset="0"/>
        <a:buChar char="+"/>
        <a:defRPr sz="1200" kern="1200">
          <a:solidFill>
            <a:schemeClr val="tx1"/>
          </a:solidFill>
          <a:latin typeface="+mn-lt"/>
          <a:ea typeface="+mn-ea"/>
          <a:cs typeface="+mn-cs"/>
        </a:defRPr>
      </a:lvl4pPr>
      <a:lvl5pPr marL="100584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88B753B-FC1B-4EAB-ADA1-95F6C699A2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219200" y="1191490"/>
            <a:ext cx="8545286" cy="3586916"/>
          </a:xfrm>
        </p:spPr>
        <p:txBody>
          <a:bodyPr anchor="t">
            <a:normAutofit/>
          </a:bodyPr>
          <a:lstStyle/>
          <a:p>
            <a:r>
              <a:rPr lang="en-US"/>
              <a:t>Event Ready!</a:t>
            </a:r>
          </a:p>
        </p:txBody>
      </p:sp>
      <p:sp>
        <p:nvSpPr>
          <p:cNvPr id="3" name="Subtitle 2"/>
          <p:cNvSpPr>
            <a:spLocks noGrp="1"/>
          </p:cNvSpPr>
          <p:nvPr>
            <p:ph type="subTitle" idx="1"/>
          </p:nvPr>
        </p:nvSpPr>
        <p:spPr>
          <a:xfrm>
            <a:off x="1256985" y="4783010"/>
            <a:ext cx="4876800" cy="942065"/>
          </a:xfrm>
        </p:spPr>
        <p:txBody>
          <a:bodyPr vert="horz" lIns="91440" tIns="45720" rIns="91440" bIns="45720" rtlCol="0" anchor="t">
            <a:normAutofit/>
          </a:bodyPr>
          <a:lstStyle/>
          <a:p>
            <a:r>
              <a:rPr lang="en-US"/>
              <a:t>A web application tailored towards new event planners!</a:t>
            </a:r>
          </a:p>
        </p:txBody>
      </p:sp>
      <p:grpSp>
        <p:nvGrpSpPr>
          <p:cNvPr id="21" name="Group 20">
            <a:extLst>
              <a:ext uri="{FF2B5EF4-FFF2-40B4-BE49-F238E27FC236}">
                <a16:creationId xmlns:a16="http://schemas.microsoft.com/office/drawing/2014/main" id="{9FF94303-D269-48E9-9955-848BC718B7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32" name="Group 31">
              <a:extLst>
                <a:ext uri="{FF2B5EF4-FFF2-40B4-BE49-F238E27FC236}">
                  <a16:creationId xmlns:a16="http://schemas.microsoft.com/office/drawing/2014/main" id="{C0E80200-6DE5-4ADA-B576-3657C5EA9A2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33" name="Straight Connector 32">
                <a:extLst>
                  <a:ext uri="{FF2B5EF4-FFF2-40B4-BE49-F238E27FC236}">
                    <a16:creationId xmlns:a16="http://schemas.microsoft.com/office/drawing/2014/main" id="{7E3765AF-302C-4BD2-B77E-881F220B54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93F0D6E-EDD3-43A1-BAA7-44F8669676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 name="Oval 22">
              <a:extLst>
                <a:ext uri="{FF2B5EF4-FFF2-40B4-BE49-F238E27FC236}">
                  <a16:creationId xmlns:a16="http://schemas.microsoft.com/office/drawing/2014/main" id="{D04B25A6-6B96-4CBE-9810-A6C52B5CA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23F5135F-115E-423C-BE4A-B56C35DC9F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4" name="Group 13">
              <a:extLst>
                <a:ext uri="{FF2B5EF4-FFF2-40B4-BE49-F238E27FC236}">
                  <a16:creationId xmlns:a16="http://schemas.microsoft.com/office/drawing/2014/main" id="{82C1E318-0F1F-4920-8C7D-FBAC66631B5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6" name="Straight Connector 15">
                <a:extLst>
                  <a:ext uri="{FF2B5EF4-FFF2-40B4-BE49-F238E27FC236}">
                    <a16:creationId xmlns:a16="http://schemas.microsoft.com/office/drawing/2014/main" id="{DE4A7237-B6EB-4FB7-8B68-7C27438D47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4E00FDE-0838-4B5B-A782-6B6C92DB0A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Oval 14">
              <a:extLst>
                <a:ext uri="{FF2B5EF4-FFF2-40B4-BE49-F238E27FC236}">
                  <a16:creationId xmlns:a16="http://schemas.microsoft.com/office/drawing/2014/main" id="{2BC1B2F3-8E83-4A70-B103-979C67EECE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19" name="Rectangle 18">
            <a:extLst>
              <a:ext uri="{FF2B5EF4-FFF2-40B4-BE49-F238E27FC236}">
                <a16:creationId xmlns:a16="http://schemas.microsoft.com/office/drawing/2014/main" id="{ECB86E21-E2BD-408E-8E61-D30AB8715F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8D1571-CDD8-CD25-6C16-409F83D57E16}"/>
              </a:ext>
            </a:extLst>
          </p:cNvPr>
          <p:cNvSpPr>
            <a:spLocks noGrp="1"/>
          </p:cNvSpPr>
          <p:nvPr>
            <p:ph type="title"/>
          </p:nvPr>
        </p:nvSpPr>
        <p:spPr>
          <a:xfrm>
            <a:off x="1219200" y="4730598"/>
            <a:ext cx="10286999" cy="1124294"/>
          </a:xfrm>
        </p:spPr>
        <p:txBody>
          <a:bodyPr vert="horz" lIns="91440" tIns="45720" rIns="91440" bIns="45720" rtlCol="0" anchor="t">
            <a:normAutofit/>
          </a:bodyPr>
          <a:lstStyle/>
          <a:p>
            <a:r>
              <a:rPr lang="en-US" sz="5400"/>
              <a:t>Division of Work</a:t>
            </a:r>
          </a:p>
        </p:txBody>
      </p:sp>
      <p:sp>
        <p:nvSpPr>
          <p:cNvPr id="21" name="Rectangle 20">
            <a:extLst>
              <a:ext uri="{FF2B5EF4-FFF2-40B4-BE49-F238E27FC236}">
                <a16:creationId xmlns:a16="http://schemas.microsoft.com/office/drawing/2014/main" id="{267F9DA9-5521-4A58-9B23-C108A3A247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5922">
            <a:off x="6072978" y="1008483"/>
            <a:ext cx="5269757" cy="3585176"/>
          </a:xfrm>
          <a:prstGeom prst="rect">
            <a:avLst/>
          </a:prstGeom>
          <a:solidFill>
            <a:schemeClr val="tx1">
              <a:lumMod val="95000"/>
            </a:schemeClr>
          </a:solidFill>
          <a:ln>
            <a:noFill/>
          </a:ln>
          <a:effectLst>
            <a:outerShdw blurRad="508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CF2B5AB8-A75C-49F7-8DF4-3342BF3C8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365922" flipV="1">
            <a:off x="7019473" y="280459"/>
            <a:ext cx="3380924" cy="5046285"/>
          </a:xfrm>
          <a:custGeom>
            <a:avLst/>
            <a:gdLst>
              <a:gd name="connsiteX0" fmla="*/ 0 w 5228120"/>
              <a:gd name="connsiteY0" fmla="*/ 3668924 h 4957903"/>
              <a:gd name="connsiteX1" fmla="*/ 4948 w 5228120"/>
              <a:gd name="connsiteY1" fmla="*/ 3649181 h 4957903"/>
              <a:gd name="connsiteX2" fmla="*/ 2889 w 5228120"/>
              <a:gd name="connsiteY2" fmla="*/ 3635853 h 4957903"/>
              <a:gd name="connsiteX3" fmla="*/ 8191 w 5228120"/>
              <a:gd name="connsiteY3" fmla="*/ 3611031 h 4957903"/>
              <a:gd name="connsiteX4" fmla="*/ 13074 w 5228120"/>
              <a:gd name="connsiteY4" fmla="*/ 3574720 h 4957903"/>
              <a:gd name="connsiteX5" fmla="*/ 18280 w 5228120"/>
              <a:gd name="connsiteY5" fmla="*/ 3549725 h 4957903"/>
              <a:gd name="connsiteX6" fmla="*/ 19873 w 5228120"/>
              <a:gd name="connsiteY6" fmla="*/ 3544905 h 4957903"/>
              <a:gd name="connsiteX7" fmla="*/ 19873 w 5228120"/>
              <a:gd name="connsiteY7" fmla="*/ 3381346 h 4957903"/>
              <a:gd name="connsiteX8" fmla="*/ 18092 w 5228120"/>
              <a:gd name="connsiteY8" fmla="*/ 3369281 h 4957903"/>
              <a:gd name="connsiteX9" fmla="*/ 19873 w 5228120"/>
              <a:gd name="connsiteY9" fmla="*/ 3328576 h 4957903"/>
              <a:gd name="connsiteX10" fmla="*/ 17446 w 5228120"/>
              <a:gd name="connsiteY10" fmla="*/ 3322665 h 4957903"/>
              <a:gd name="connsiteX11" fmla="*/ 19873 w 5228120"/>
              <a:gd name="connsiteY11" fmla="*/ 3282869 h 4957903"/>
              <a:gd name="connsiteX12" fmla="*/ 17812 w 5228120"/>
              <a:gd name="connsiteY12" fmla="*/ 3239267 h 4957903"/>
              <a:gd name="connsiteX13" fmla="*/ 12273 w 5228120"/>
              <a:gd name="connsiteY13" fmla="*/ 3236011 h 4957903"/>
              <a:gd name="connsiteX14" fmla="*/ 11786 w 5228120"/>
              <a:gd name="connsiteY14" fmla="*/ 3226449 h 4957903"/>
              <a:gd name="connsiteX15" fmla="*/ 11892 w 5228120"/>
              <a:gd name="connsiteY15" fmla="*/ 3211395 h 4957903"/>
              <a:gd name="connsiteX16" fmla="*/ 17706 w 5228120"/>
              <a:gd name="connsiteY16" fmla="*/ 3177674 h 4957903"/>
              <a:gd name="connsiteX17" fmla="*/ 14268 w 5228120"/>
              <a:gd name="connsiteY17" fmla="*/ 18938 h 4957903"/>
              <a:gd name="connsiteX18" fmla="*/ 30700 w 5228120"/>
              <a:gd name="connsiteY18" fmla="*/ 2311 h 4957903"/>
              <a:gd name="connsiteX19" fmla="*/ 44276 w 5228120"/>
              <a:gd name="connsiteY19" fmla="*/ 164 h 4957903"/>
              <a:gd name="connsiteX20" fmla="*/ 813371 w 5228120"/>
              <a:gd name="connsiteY20" fmla="*/ 10 h 4957903"/>
              <a:gd name="connsiteX21" fmla="*/ 832106 w 5228120"/>
              <a:gd name="connsiteY21" fmla="*/ 9 h 4957903"/>
              <a:gd name="connsiteX22" fmla="*/ 832122 w 5228120"/>
              <a:gd name="connsiteY22" fmla="*/ 0 h 4957903"/>
              <a:gd name="connsiteX23" fmla="*/ 3871237 w 5228120"/>
              <a:gd name="connsiteY23" fmla="*/ 0 h 4957903"/>
              <a:gd name="connsiteX24" fmla="*/ 3872793 w 5228120"/>
              <a:gd name="connsiteY24" fmla="*/ 647 h 4957903"/>
              <a:gd name="connsiteX25" fmla="*/ 5196316 w 5228120"/>
              <a:gd name="connsiteY25" fmla="*/ 647 h 4957903"/>
              <a:gd name="connsiteX26" fmla="*/ 5224586 w 5228120"/>
              <a:gd name="connsiteY26" fmla="*/ 28919 h 4957903"/>
              <a:gd name="connsiteX27" fmla="*/ 5224586 w 5228120"/>
              <a:gd name="connsiteY27" fmla="*/ 4929710 h 4957903"/>
              <a:gd name="connsiteX28" fmla="*/ 5196315 w 5228120"/>
              <a:gd name="connsiteY28" fmla="*/ 4957902 h 4957903"/>
              <a:gd name="connsiteX29" fmla="*/ 5157924 w 5228120"/>
              <a:gd name="connsiteY29" fmla="*/ 4957902 h 4957903"/>
              <a:gd name="connsiteX30" fmla="*/ 5157922 w 5228120"/>
              <a:gd name="connsiteY30" fmla="*/ 4957903 h 4957903"/>
              <a:gd name="connsiteX31" fmla="*/ 1369345 w 5228120"/>
              <a:gd name="connsiteY31" fmla="*/ 4957903 h 4957903"/>
              <a:gd name="connsiteX32" fmla="*/ 1367050 w 5228120"/>
              <a:gd name="connsiteY32" fmla="*/ 4957256 h 4957903"/>
              <a:gd name="connsiteX33" fmla="*/ 44266 w 5228120"/>
              <a:gd name="connsiteY33" fmla="*/ 4957256 h 4957903"/>
              <a:gd name="connsiteX34" fmla="*/ 19873 w 5228120"/>
              <a:gd name="connsiteY34" fmla="*/ 4940773 h 4957903"/>
              <a:gd name="connsiteX35" fmla="*/ 19873 w 5228120"/>
              <a:gd name="connsiteY35" fmla="*/ 4191718 h 4957903"/>
              <a:gd name="connsiteX36" fmla="*/ 13009 w 5228120"/>
              <a:gd name="connsiteY36" fmla="*/ 4167267 h 4957903"/>
              <a:gd name="connsiteX37" fmla="*/ 19873 w 5228120"/>
              <a:gd name="connsiteY37" fmla="*/ 4142119 h 4957903"/>
              <a:gd name="connsiteX38" fmla="*/ 19873 w 5228120"/>
              <a:gd name="connsiteY38" fmla="*/ 3806985 h 4957903"/>
              <a:gd name="connsiteX39" fmla="*/ 19873 w 5228120"/>
              <a:gd name="connsiteY39" fmla="*/ 3762500 h 4957903"/>
              <a:gd name="connsiteX40" fmla="*/ 12558 w 5228120"/>
              <a:gd name="connsiteY40" fmla="*/ 3737654 h 4957903"/>
              <a:gd name="connsiteX41" fmla="*/ 4175 w 5228120"/>
              <a:gd name="connsiteY41" fmla="*/ 3712250 h 4957903"/>
              <a:gd name="connsiteX42" fmla="*/ 560 w 5228120"/>
              <a:gd name="connsiteY42" fmla="*/ 3687770 h 4957903"/>
              <a:gd name="connsiteX0" fmla="*/ 0 w 5228120"/>
              <a:gd name="connsiteY0" fmla="*/ 3668924 h 4957903"/>
              <a:gd name="connsiteX1" fmla="*/ 4948 w 5228120"/>
              <a:gd name="connsiteY1" fmla="*/ 3649181 h 4957903"/>
              <a:gd name="connsiteX2" fmla="*/ 2889 w 5228120"/>
              <a:gd name="connsiteY2" fmla="*/ 3635853 h 4957903"/>
              <a:gd name="connsiteX3" fmla="*/ 8191 w 5228120"/>
              <a:gd name="connsiteY3" fmla="*/ 3611031 h 4957903"/>
              <a:gd name="connsiteX4" fmla="*/ 13074 w 5228120"/>
              <a:gd name="connsiteY4" fmla="*/ 3574720 h 4957903"/>
              <a:gd name="connsiteX5" fmla="*/ 18280 w 5228120"/>
              <a:gd name="connsiteY5" fmla="*/ 3549725 h 4957903"/>
              <a:gd name="connsiteX6" fmla="*/ 19873 w 5228120"/>
              <a:gd name="connsiteY6" fmla="*/ 3544905 h 4957903"/>
              <a:gd name="connsiteX7" fmla="*/ 19873 w 5228120"/>
              <a:gd name="connsiteY7" fmla="*/ 3381346 h 4957903"/>
              <a:gd name="connsiteX8" fmla="*/ 18092 w 5228120"/>
              <a:gd name="connsiteY8" fmla="*/ 3369281 h 4957903"/>
              <a:gd name="connsiteX9" fmla="*/ 19873 w 5228120"/>
              <a:gd name="connsiteY9" fmla="*/ 3328576 h 4957903"/>
              <a:gd name="connsiteX10" fmla="*/ 17446 w 5228120"/>
              <a:gd name="connsiteY10" fmla="*/ 3322665 h 4957903"/>
              <a:gd name="connsiteX11" fmla="*/ 19873 w 5228120"/>
              <a:gd name="connsiteY11" fmla="*/ 3282869 h 4957903"/>
              <a:gd name="connsiteX12" fmla="*/ 17812 w 5228120"/>
              <a:gd name="connsiteY12" fmla="*/ 3239267 h 4957903"/>
              <a:gd name="connsiteX13" fmla="*/ 12273 w 5228120"/>
              <a:gd name="connsiteY13" fmla="*/ 3236011 h 4957903"/>
              <a:gd name="connsiteX14" fmla="*/ 11786 w 5228120"/>
              <a:gd name="connsiteY14" fmla="*/ 3226449 h 4957903"/>
              <a:gd name="connsiteX15" fmla="*/ 11892 w 5228120"/>
              <a:gd name="connsiteY15" fmla="*/ 3211395 h 4957903"/>
              <a:gd name="connsiteX16" fmla="*/ 17706 w 5228120"/>
              <a:gd name="connsiteY16" fmla="*/ 3177674 h 4957903"/>
              <a:gd name="connsiteX17" fmla="*/ 14268 w 5228120"/>
              <a:gd name="connsiteY17" fmla="*/ 18938 h 4957903"/>
              <a:gd name="connsiteX18" fmla="*/ 30700 w 5228120"/>
              <a:gd name="connsiteY18" fmla="*/ 2311 h 4957903"/>
              <a:gd name="connsiteX19" fmla="*/ 44276 w 5228120"/>
              <a:gd name="connsiteY19" fmla="*/ 164 h 4957903"/>
              <a:gd name="connsiteX20" fmla="*/ 813371 w 5228120"/>
              <a:gd name="connsiteY20" fmla="*/ 10 h 4957903"/>
              <a:gd name="connsiteX21" fmla="*/ 832106 w 5228120"/>
              <a:gd name="connsiteY21" fmla="*/ 9 h 4957903"/>
              <a:gd name="connsiteX22" fmla="*/ 832122 w 5228120"/>
              <a:gd name="connsiteY22" fmla="*/ 0 h 4957903"/>
              <a:gd name="connsiteX23" fmla="*/ 3871237 w 5228120"/>
              <a:gd name="connsiteY23" fmla="*/ 0 h 4957903"/>
              <a:gd name="connsiteX24" fmla="*/ 3872793 w 5228120"/>
              <a:gd name="connsiteY24" fmla="*/ 647 h 4957903"/>
              <a:gd name="connsiteX25" fmla="*/ 5196316 w 5228120"/>
              <a:gd name="connsiteY25" fmla="*/ 647 h 4957903"/>
              <a:gd name="connsiteX26" fmla="*/ 5224586 w 5228120"/>
              <a:gd name="connsiteY26" fmla="*/ 28919 h 4957903"/>
              <a:gd name="connsiteX27" fmla="*/ 5224586 w 5228120"/>
              <a:gd name="connsiteY27" fmla="*/ 4929710 h 4957903"/>
              <a:gd name="connsiteX28" fmla="*/ 5196315 w 5228120"/>
              <a:gd name="connsiteY28" fmla="*/ 4957902 h 4957903"/>
              <a:gd name="connsiteX29" fmla="*/ 5157924 w 5228120"/>
              <a:gd name="connsiteY29" fmla="*/ 4957902 h 4957903"/>
              <a:gd name="connsiteX30" fmla="*/ 5157922 w 5228120"/>
              <a:gd name="connsiteY30" fmla="*/ 4957903 h 4957903"/>
              <a:gd name="connsiteX31" fmla="*/ 1369345 w 5228120"/>
              <a:gd name="connsiteY31" fmla="*/ 4957903 h 4957903"/>
              <a:gd name="connsiteX32" fmla="*/ 44266 w 5228120"/>
              <a:gd name="connsiteY32" fmla="*/ 4957256 h 4957903"/>
              <a:gd name="connsiteX33" fmla="*/ 19873 w 5228120"/>
              <a:gd name="connsiteY33" fmla="*/ 4940773 h 4957903"/>
              <a:gd name="connsiteX34" fmla="*/ 19873 w 5228120"/>
              <a:gd name="connsiteY34" fmla="*/ 4191718 h 4957903"/>
              <a:gd name="connsiteX35" fmla="*/ 13009 w 5228120"/>
              <a:gd name="connsiteY35" fmla="*/ 4167267 h 4957903"/>
              <a:gd name="connsiteX36" fmla="*/ 19873 w 5228120"/>
              <a:gd name="connsiteY36" fmla="*/ 4142119 h 4957903"/>
              <a:gd name="connsiteX37" fmla="*/ 19873 w 5228120"/>
              <a:gd name="connsiteY37" fmla="*/ 3806985 h 4957903"/>
              <a:gd name="connsiteX38" fmla="*/ 19873 w 5228120"/>
              <a:gd name="connsiteY38" fmla="*/ 3762500 h 4957903"/>
              <a:gd name="connsiteX39" fmla="*/ 12558 w 5228120"/>
              <a:gd name="connsiteY39" fmla="*/ 3737654 h 4957903"/>
              <a:gd name="connsiteX40" fmla="*/ 4175 w 5228120"/>
              <a:gd name="connsiteY40" fmla="*/ 3712250 h 4957903"/>
              <a:gd name="connsiteX41" fmla="*/ 560 w 5228120"/>
              <a:gd name="connsiteY41" fmla="*/ 3687770 h 4957903"/>
              <a:gd name="connsiteX42" fmla="*/ 0 w 5228120"/>
              <a:gd name="connsiteY42" fmla="*/ 3668924 h 4957903"/>
              <a:gd name="connsiteX0" fmla="*/ 0 w 5228120"/>
              <a:gd name="connsiteY0" fmla="*/ 3668924 h 4957903"/>
              <a:gd name="connsiteX1" fmla="*/ 4948 w 5228120"/>
              <a:gd name="connsiteY1" fmla="*/ 3649181 h 4957903"/>
              <a:gd name="connsiteX2" fmla="*/ 2889 w 5228120"/>
              <a:gd name="connsiteY2" fmla="*/ 3635853 h 4957903"/>
              <a:gd name="connsiteX3" fmla="*/ 8191 w 5228120"/>
              <a:gd name="connsiteY3" fmla="*/ 3611031 h 4957903"/>
              <a:gd name="connsiteX4" fmla="*/ 13074 w 5228120"/>
              <a:gd name="connsiteY4" fmla="*/ 3574720 h 4957903"/>
              <a:gd name="connsiteX5" fmla="*/ 18280 w 5228120"/>
              <a:gd name="connsiteY5" fmla="*/ 3549725 h 4957903"/>
              <a:gd name="connsiteX6" fmla="*/ 19873 w 5228120"/>
              <a:gd name="connsiteY6" fmla="*/ 3544905 h 4957903"/>
              <a:gd name="connsiteX7" fmla="*/ 19873 w 5228120"/>
              <a:gd name="connsiteY7" fmla="*/ 3381346 h 4957903"/>
              <a:gd name="connsiteX8" fmla="*/ 18092 w 5228120"/>
              <a:gd name="connsiteY8" fmla="*/ 3369281 h 4957903"/>
              <a:gd name="connsiteX9" fmla="*/ 19873 w 5228120"/>
              <a:gd name="connsiteY9" fmla="*/ 3328576 h 4957903"/>
              <a:gd name="connsiteX10" fmla="*/ 17446 w 5228120"/>
              <a:gd name="connsiteY10" fmla="*/ 3322665 h 4957903"/>
              <a:gd name="connsiteX11" fmla="*/ 19873 w 5228120"/>
              <a:gd name="connsiteY11" fmla="*/ 3282869 h 4957903"/>
              <a:gd name="connsiteX12" fmla="*/ 17812 w 5228120"/>
              <a:gd name="connsiteY12" fmla="*/ 3239267 h 4957903"/>
              <a:gd name="connsiteX13" fmla="*/ 12273 w 5228120"/>
              <a:gd name="connsiteY13" fmla="*/ 3236011 h 4957903"/>
              <a:gd name="connsiteX14" fmla="*/ 11786 w 5228120"/>
              <a:gd name="connsiteY14" fmla="*/ 3226449 h 4957903"/>
              <a:gd name="connsiteX15" fmla="*/ 11892 w 5228120"/>
              <a:gd name="connsiteY15" fmla="*/ 3211395 h 4957903"/>
              <a:gd name="connsiteX16" fmla="*/ 17706 w 5228120"/>
              <a:gd name="connsiteY16" fmla="*/ 3177674 h 4957903"/>
              <a:gd name="connsiteX17" fmla="*/ 14268 w 5228120"/>
              <a:gd name="connsiteY17" fmla="*/ 18938 h 4957903"/>
              <a:gd name="connsiteX18" fmla="*/ 30700 w 5228120"/>
              <a:gd name="connsiteY18" fmla="*/ 2311 h 4957903"/>
              <a:gd name="connsiteX19" fmla="*/ 44276 w 5228120"/>
              <a:gd name="connsiteY19" fmla="*/ 164 h 4957903"/>
              <a:gd name="connsiteX20" fmla="*/ 813371 w 5228120"/>
              <a:gd name="connsiteY20" fmla="*/ 10 h 4957903"/>
              <a:gd name="connsiteX21" fmla="*/ 832106 w 5228120"/>
              <a:gd name="connsiteY21" fmla="*/ 9 h 4957903"/>
              <a:gd name="connsiteX22" fmla="*/ 3871237 w 5228120"/>
              <a:gd name="connsiteY22" fmla="*/ 0 h 4957903"/>
              <a:gd name="connsiteX23" fmla="*/ 3872793 w 5228120"/>
              <a:gd name="connsiteY23" fmla="*/ 647 h 4957903"/>
              <a:gd name="connsiteX24" fmla="*/ 5196316 w 5228120"/>
              <a:gd name="connsiteY24" fmla="*/ 647 h 4957903"/>
              <a:gd name="connsiteX25" fmla="*/ 5224586 w 5228120"/>
              <a:gd name="connsiteY25" fmla="*/ 28919 h 4957903"/>
              <a:gd name="connsiteX26" fmla="*/ 5224586 w 5228120"/>
              <a:gd name="connsiteY26" fmla="*/ 4929710 h 4957903"/>
              <a:gd name="connsiteX27" fmla="*/ 5196315 w 5228120"/>
              <a:gd name="connsiteY27" fmla="*/ 4957902 h 4957903"/>
              <a:gd name="connsiteX28" fmla="*/ 5157924 w 5228120"/>
              <a:gd name="connsiteY28" fmla="*/ 4957902 h 4957903"/>
              <a:gd name="connsiteX29" fmla="*/ 5157922 w 5228120"/>
              <a:gd name="connsiteY29" fmla="*/ 4957903 h 4957903"/>
              <a:gd name="connsiteX30" fmla="*/ 1369345 w 5228120"/>
              <a:gd name="connsiteY30" fmla="*/ 4957903 h 4957903"/>
              <a:gd name="connsiteX31" fmla="*/ 44266 w 5228120"/>
              <a:gd name="connsiteY31" fmla="*/ 4957256 h 4957903"/>
              <a:gd name="connsiteX32" fmla="*/ 19873 w 5228120"/>
              <a:gd name="connsiteY32" fmla="*/ 4940773 h 4957903"/>
              <a:gd name="connsiteX33" fmla="*/ 19873 w 5228120"/>
              <a:gd name="connsiteY33" fmla="*/ 4191718 h 4957903"/>
              <a:gd name="connsiteX34" fmla="*/ 13009 w 5228120"/>
              <a:gd name="connsiteY34" fmla="*/ 4167267 h 4957903"/>
              <a:gd name="connsiteX35" fmla="*/ 19873 w 5228120"/>
              <a:gd name="connsiteY35" fmla="*/ 4142119 h 4957903"/>
              <a:gd name="connsiteX36" fmla="*/ 19873 w 5228120"/>
              <a:gd name="connsiteY36" fmla="*/ 3806985 h 4957903"/>
              <a:gd name="connsiteX37" fmla="*/ 19873 w 5228120"/>
              <a:gd name="connsiteY37" fmla="*/ 3762500 h 4957903"/>
              <a:gd name="connsiteX38" fmla="*/ 12558 w 5228120"/>
              <a:gd name="connsiteY38" fmla="*/ 3737654 h 4957903"/>
              <a:gd name="connsiteX39" fmla="*/ 4175 w 5228120"/>
              <a:gd name="connsiteY39" fmla="*/ 3712250 h 4957903"/>
              <a:gd name="connsiteX40" fmla="*/ 560 w 5228120"/>
              <a:gd name="connsiteY40" fmla="*/ 3687770 h 4957903"/>
              <a:gd name="connsiteX41" fmla="*/ 0 w 5228120"/>
              <a:gd name="connsiteY41" fmla="*/ 3668924 h 4957903"/>
              <a:gd name="connsiteX0" fmla="*/ 0 w 5228120"/>
              <a:gd name="connsiteY0" fmla="*/ 3668924 h 4957903"/>
              <a:gd name="connsiteX1" fmla="*/ 4948 w 5228120"/>
              <a:gd name="connsiteY1" fmla="*/ 3649181 h 4957903"/>
              <a:gd name="connsiteX2" fmla="*/ 2889 w 5228120"/>
              <a:gd name="connsiteY2" fmla="*/ 3635853 h 4957903"/>
              <a:gd name="connsiteX3" fmla="*/ 8191 w 5228120"/>
              <a:gd name="connsiteY3" fmla="*/ 3611031 h 4957903"/>
              <a:gd name="connsiteX4" fmla="*/ 13074 w 5228120"/>
              <a:gd name="connsiteY4" fmla="*/ 3574720 h 4957903"/>
              <a:gd name="connsiteX5" fmla="*/ 18280 w 5228120"/>
              <a:gd name="connsiteY5" fmla="*/ 3549725 h 4957903"/>
              <a:gd name="connsiteX6" fmla="*/ 19873 w 5228120"/>
              <a:gd name="connsiteY6" fmla="*/ 3544905 h 4957903"/>
              <a:gd name="connsiteX7" fmla="*/ 19873 w 5228120"/>
              <a:gd name="connsiteY7" fmla="*/ 3381346 h 4957903"/>
              <a:gd name="connsiteX8" fmla="*/ 18092 w 5228120"/>
              <a:gd name="connsiteY8" fmla="*/ 3369281 h 4957903"/>
              <a:gd name="connsiteX9" fmla="*/ 19873 w 5228120"/>
              <a:gd name="connsiteY9" fmla="*/ 3328576 h 4957903"/>
              <a:gd name="connsiteX10" fmla="*/ 17446 w 5228120"/>
              <a:gd name="connsiteY10" fmla="*/ 3322665 h 4957903"/>
              <a:gd name="connsiteX11" fmla="*/ 19873 w 5228120"/>
              <a:gd name="connsiteY11" fmla="*/ 3282869 h 4957903"/>
              <a:gd name="connsiteX12" fmla="*/ 17812 w 5228120"/>
              <a:gd name="connsiteY12" fmla="*/ 3239267 h 4957903"/>
              <a:gd name="connsiteX13" fmla="*/ 12273 w 5228120"/>
              <a:gd name="connsiteY13" fmla="*/ 3236011 h 4957903"/>
              <a:gd name="connsiteX14" fmla="*/ 11786 w 5228120"/>
              <a:gd name="connsiteY14" fmla="*/ 3226449 h 4957903"/>
              <a:gd name="connsiteX15" fmla="*/ 11892 w 5228120"/>
              <a:gd name="connsiteY15" fmla="*/ 3211395 h 4957903"/>
              <a:gd name="connsiteX16" fmla="*/ 17706 w 5228120"/>
              <a:gd name="connsiteY16" fmla="*/ 3177674 h 4957903"/>
              <a:gd name="connsiteX17" fmla="*/ 14268 w 5228120"/>
              <a:gd name="connsiteY17" fmla="*/ 18938 h 4957903"/>
              <a:gd name="connsiteX18" fmla="*/ 30700 w 5228120"/>
              <a:gd name="connsiteY18" fmla="*/ 2311 h 4957903"/>
              <a:gd name="connsiteX19" fmla="*/ 44276 w 5228120"/>
              <a:gd name="connsiteY19" fmla="*/ 164 h 4957903"/>
              <a:gd name="connsiteX20" fmla="*/ 813371 w 5228120"/>
              <a:gd name="connsiteY20" fmla="*/ 10 h 4957903"/>
              <a:gd name="connsiteX21" fmla="*/ 3871237 w 5228120"/>
              <a:gd name="connsiteY21" fmla="*/ 0 h 4957903"/>
              <a:gd name="connsiteX22" fmla="*/ 3872793 w 5228120"/>
              <a:gd name="connsiteY22" fmla="*/ 647 h 4957903"/>
              <a:gd name="connsiteX23" fmla="*/ 5196316 w 5228120"/>
              <a:gd name="connsiteY23" fmla="*/ 647 h 4957903"/>
              <a:gd name="connsiteX24" fmla="*/ 5224586 w 5228120"/>
              <a:gd name="connsiteY24" fmla="*/ 28919 h 4957903"/>
              <a:gd name="connsiteX25" fmla="*/ 5224586 w 5228120"/>
              <a:gd name="connsiteY25" fmla="*/ 4929710 h 4957903"/>
              <a:gd name="connsiteX26" fmla="*/ 5196315 w 5228120"/>
              <a:gd name="connsiteY26" fmla="*/ 4957902 h 4957903"/>
              <a:gd name="connsiteX27" fmla="*/ 5157924 w 5228120"/>
              <a:gd name="connsiteY27" fmla="*/ 4957902 h 4957903"/>
              <a:gd name="connsiteX28" fmla="*/ 5157922 w 5228120"/>
              <a:gd name="connsiteY28" fmla="*/ 4957903 h 4957903"/>
              <a:gd name="connsiteX29" fmla="*/ 1369345 w 5228120"/>
              <a:gd name="connsiteY29" fmla="*/ 4957903 h 4957903"/>
              <a:gd name="connsiteX30" fmla="*/ 44266 w 5228120"/>
              <a:gd name="connsiteY30" fmla="*/ 4957256 h 4957903"/>
              <a:gd name="connsiteX31" fmla="*/ 19873 w 5228120"/>
              <a:gd name="connsiteY31" fmla="*/ 4940773 h 4957903"/>
              <a:gd name="connsiteX32" fmla="*/ 19873 w 5228120"/>
              <a:gd name="connsiteY32" fmla="*/ 4191718 h 4957903"/>
              <a:gd name="connsiteX33" fmla="*/ 13009 w 5228120"/>
              <a:gd name="connsiteY33" fmla="*/ 4167267 h 4957903"/>
              <a:gd name="connsiteX34" fmla="*/ 19873 w 5228120"/>
              <a:gd name="connsiteY34" fmla="*/ 4142119 h 4957903"/>
              <a:gd name="connsiteX35" fmla="*/ 19873 w 5228120"/>
              <a:gd name="connsiteY35" fmla="*/ 3806985 h 4957903"/>
              <a:gd name="connsiteX36" fmla="*/ 19873 w 5228120"/>
              <a:gd name="connsiteY36" fmla="*/ 3762500 h 4957903"/>
              <a:gd name="connsiteX37" fmla="*/ 12558 w 5228120"/>
              <a:gd name="connsiteY37" fmla="*/ 3737654 h 4957903"/>
              <a:gd name="connsiteX38" fmla="*/ 4175 w 5228120"/>
              <a:gd name="connsiteY38" fmla="*/ 3712250 h 4957903"/>
              <a:gd name="connsiteX39" fmla="*/ 560 w 5228120"/>
              <a:gd name="connsiteY39" fmla="*/ 3687770 h 4957903"/>
              <a:gd name="connsiteX40" fmla="*/ 0 w 5228120"/>
              <a:gd name="connsiteY40" fmla="*/ 3668924 h 4957903"/>
              <a:gd name="connsiteX0" fmla="*/ 0 w 5228120"/>
              <a:gd name="connsiteY0" fmla="*/ 3668924 h 4957903"/>
              <a:gd name="connsiteX1" fmla="*/ 4948 w 5228120"/>
              <a:gd name="connsiteY1" fmla="*/ 3649181 h 4957903"/>
              <a:gd name="connsiteX2" fmla="*/ 2889 w 5228120"/>
              <a:gd name="connsiteY2" fmla="*/ 3635853 h 4957903"/>
              <a:gd name="connsiteX3" fmla="*/ 8191 w 5228120"/>
              <a:gd name="connsiteY3" fmla="*/ 3611031 h 4957903"/>
              <a:gd name="connsiteX4" fmla="*/ 13074 w 5228120"/>
              <a:gd name="connsiteY4" fmla="*/ 3574720 h 4957903"/>
              <a:gd name="connsiteX5" fmla="*/ 18280 w 5228120"/>
              <a:gd name="connsiteY5" fmla="*/ 3549725 h 4957903"/>
              <a:gd name="connsiteX6" fmla="*/ 19873 w 5228120"/>
              <a:gd name="connsiteY6" fmla="*/ 3544905 h 4957903"/>
              <a:gd name="connsiteX7" fmla="*/ 19873 w 5228120"/>
              <a:gd name="connsiteY7" fmla="*/ 3381346 h 4957903"/>
              <a:gd name="connsiteX8" fmla="*/ 18092 w 5228120"/>
              <a:gd name="connsiteY8" fmla="*/ 3369281 h 4957903"/>
              <a:gd name="connsiteX9" fmla="*/ 19873 w 5228120"/>
              <a:gd name="connsiteY9" fmla="*/ 3328576 h 4957903"/>
              <a:gd name="connsiteX10" fmla="*/ 17446 w 5228120"/>
              <a:gd name="connsiteY10" fmla="*/ 3322665 h 4957903"/>
              <a:gd name="connsiteX11" fmla="*/ 19873 w 5228120"/>
              <a:gd name="connsiteY11" fmla="*/ 3282869 h 4957903"/>
              <a:gd name="connsiteX12" fmla="*/ 17812 w 5228120"/>
              <a:gd name="connsiteY12" fmla="*/ 3239267 h 4957903"/>
              <a:gd name="connsiteX13" fmla="*/ 12273 w 5228120"/>
              <a:gd name="connsiteY13" fmla="*/ 3236011 h 4957903"/>
              <a:gd name="connsiteX14" fmla="*/ 11786 w 5228120"/>
              <a:gd name="connsiteY14" fmla="*/ 3226449 h 4957903"/>
              <a:gd name="connsiteX15" fmla="*/ 11892 w 5228120"/>
              <a:gd name="connsiteY15" fmla="*/ 3211395 h 4957903"/>
              <a:gd name="connsiteX16" fmla="*/ 17706 w 5228120"/>
              <a:gd name="connsiteY16" fmla="*/ 3177674 h 4957903"/>
              <a:gd name="connsiteX17" fmla="*/ 14268 w 5228120"/>
              <a:gd name="connsiteY17" fmla="*/ 18938 h 4957903"/>
              <a:gd name="connsiteX18" fmla="*/ 30700 w 5228120"/>
              <a:gd name="connsiteY18" fmla="*/ 2311 h 4957903"/>
              <a:gd name="connsiteX19" fmla="*/ 44276 w 5228120"/>
              <a:gd name="connsiteY19" fmla="*/ 164 h 4957903"/>
              <a:gd name="connsiteX20" fmla="*/ 3871237 w 5228120"/>
              <a:gd name="connsiteY20" fmla="*/ 0 h 4957903"/>
              <a:gd name="connsiteX21" fmla="*/ 3872793 w 5228120"/>
              <a:gd name="connsiteY21" fmla="*/ 647 h 4957903"/>
              <a:gd name="connsiteX22" fmla="*/ 5196316 w 5228120"/>
              <a:gd name="connsiteY22" fmla="*/ 647 h 4957903"/>
              <a:gd name="connsiteX23" fmla="*/ 5224586 w 5228120"/>
              <a:gd name="connsiteY23" fmla="*/ 28919 h 4957903"/>
              <a:gd name="connsiteX24" fmla="*/ 5224586 w 5228120"/>
              <a:gd name="connsiteY24" fmla="*/ 4929710 h 4957903"/>
              <a:gd name="connsiteX25" fmla="*/ 5196315 w 5228120"/>
              <a:gd name="connsiteY25" fmla="*/ 4957902 h 4957903"/>
              <a:gd name="connsiteX26" fmla="*/ 5157924 w 5228120"/>
              <a:gd name="connsiteY26" fmla="*/ 4957902 h 4957903"/>
              <a:gd name="connsiteX27" fmla="*/ 5157922 w 5228120"/>
              <a:gd name="connsiteY27" fmla="*/ 4957903 h 4957903"/>
              <a:gd name="connsiteX28" fmla="*/ 1369345 w 5228120"/>
              <a:gd name="connsiteY28" fmla="*/ 4957903 h 4957903"/>
              <a:gd name="connsiteX29" fmla="*/ 44266 w 5228120"/>
              <a:gd name="connsiteY29" fmla="*/ 4957256 h 4957903"/>
              <a:gd name="connsiteX30" fmla="*/ 19873 w 5228120"/>
              <a:gd name="connsiteY30" fmla="*/ 4940773 h 4957903"/>
              <a:gd name="connsiteX31" fmla="*/ 19873 w 5228120"/>
              <a:gd name="connsiteY31" fmla="*/ 4191718 h 4957903"/>
              <a:gd name="connsiteX32" fmla="*/ 13009 w 5228120"/>
              <a:gd name="connsiteY32" fmla="*/ 4167267 h 4957903"/>
              <a:gd name="connsiteX33" fmla="*/ 19873 w 5228120"/>
              <a:gd name="connsiteY33" fmla="*/ 4142119 h 4957903"/>
              <a:gd name="connsiteX34" fmla="*/ 19873 w 5228120"/>
              <a:gd name="connsiteY34" fmla="*/ 3806985 h 4957903"/>
              <a:gd name="connsiteX35" fmla="*/ 19873 w 5228120"/>
              <a:gd name="connsiteY35" fmla="*/ 3762500 h 4957903"/>
              <a:gd name="connsiteX36" fmla="*/ 12558 w 5228120"/>
              <a:gd name="connsiteY36" fmla="*/ 3737654 h 4957903"/>
              <a:gd name="connsiteX37" fmla="*/ 4175 w 5228120"/>
              <a:gd name="connsiteY37" fmla="*/ 3712250 h 4957903"/>
              <a:gd name="connsiteX38" fmla="*/ 560 w 5228120"/>
              <a:gd name="connsiteY38" fmla="*/ 3687770 h 4957903"/>
              <a:gd name="connsiteX39" fmla="*/ 0 w 5228120"/>
              <a:gd name="connsiteY39" fmla="*/ 3668924 h 4957903"/>
              <a:gd name="connsiteX0" fmla="*/ 0 w 5228120"/>
              <a:gd name="connsiteY0" fmla="*/ 3668924 h 4957903"/>
              <a:gd name="connsiteX1" fmla="*/ 4948 w 5228120"/>
              <a:gd name="connsiteY1" fmla="*/ 3649181 h 4957903"/>
              <a:gd name="connsiteX2" fmla="*/ 2889 w 5228120"/>
              <a:gd name="connsiteY2" fmla="*/ 3635853 h 4957903"/>
              <a:gd name="connsiteX3" fmla="*/ 8191 w 5228120"/>
              <a:gd name="connsiteY3" fmla="*/ 3611031 h 4957903"/>
              <a:gd name="connsiteX4" fmla="*/ 13074 w 5228120"/>
              <a:gd name="connsiteY4" fmla="*/ 3574720 h 4957903"/>
              <a:gd name="connsiteX5" fmla="*/ 18280 w 5228120"/>
              <a:gd name="connsiteY5" fmla="*/ 3549725 h 4957903"/>
              <a:gd name="connsiteX6" fmla="*/ 19873 w 5228120"/>
              <a:gd name="connsiteY6" fmla="*/ 3544905 h 4957903"/>
              <a:gd name="connsiteX7" fmla="*/ 19873 w 5228120"/>
              <a:gd name="connsiteY7" fmla="*/ 3381346 h 4957903"/>
              <a:gd name="connsiteX8" fmla="*/ 18092 w 5228120"/>
              <a:gd name="connsiteY8" fmla="*/ 3369281 h 4957903"/>
              <a:gd name="connsiteX9" fmla="*/ 19873 w 5228120"/>
              <a:gd name="connsiteY9" fmla="*/ 3328576 h 4957903"/>
              <a:gd name="connsiteX10" fmla="*/ 17446 w 5228120"/>
              <a:gd name="connsiteY10" fmla="*/ 3322665 h 4957903"/>
              <a:gd name="connsiteX11" fmla="*/ 19873 w 5228120"/>
              <a:gd name="connsiteY11" fmla="*/ 3282869 h 4957903"/>
              <a:gd name="connsiteX12" fmla="*/ 17812 w 5228120"/>
              <a:gd name="connsiteY12" fmla="*/ 3239267 h 4957903"/>
              <a:gd name="connsiteX13" fmla="*/ 12273 w 5228120"/>
              <a:gd name="connsiteY13" fmla="*/ 3236011 h 4957903"/>
              <a:gd name="connsiteX14" fmla="*/ 11786 w 5228120"/>
              <a:gd name="connsiteY14" fmla="*/ 3226449 h 4957903"/>
              <a:gd name="connsiteX15" fmla="*/ 11892 w 5228120"/>
              <a:gd name="connsiteY15" fmla="*/ 3211395 h 4957903"/>
              <a:gd name="connsiteX16" fmla="*/ 17706 w 5228120"/>
              <a:gd name="connsiteY16" fmla="*/ 3177674 h 4957903"/>
              <a:gd name="connsiteX17" fmla="*/ 14268 w 5228120"/>
              <a:gd name="connsiteY17" fmla="*/ 18938 h 4957903"/>
              <a:gd name="connsiteX18" fmla="*/ 30700 w 5228120"/>
              <a:gd name="connsiteY18" fmla="*/ 2311 h 4957903"/>
              <a:gd name="connsiteX19" fmla="*/ 44276 w 5228120"/>
              <a:gd name="connsiteY19" fmla="*/ 164 h 4957903"/>
              <a:gd name="connsiteX20" fmla="*/ 3871237 w 5228120"/>
              <a:gd name="connsiteY20" fmla="*/ 0 h 4957903"/>
              <a:gd name="connsiteX21" fmla="*/ 5196316 w 5228120"/>
              <a:gd name="connsiteY21" fmla="*/ 647 h 4957903"/>
              <a:gd name="connsiteX22" fmla="*/ 5224586 w 5228120"/>
              <a:gd name="connsiteY22" fmla="*/ 28919 h 4957903"/>
              <a:gd name="connsiteX23" fmla="*/ 5224586 w 5228120"/>
              <a:gd name="connsiteY23" fmla="*/ 4929710 h 4957903"/>
              <a:gd name="connsiteX24" fmla="*/ 5196315 w 5228120"/>
              <a:gd name="connsiteY24" fmla="*/ 4957902 h 4957903"/>
              <a:gd name="connsiteX25" fmla="*/ 5157924 w 5228120"/>
              <a:gd name="connsiteY25" fmla="*/ 4957902 h 4957903"/>
              <a:gd name="connsiteX26" fmla="*/ 5157922 w 5228120"/>
              <a:gd name="connsiteY26" fmla="*/ 4957903 h 4957903"/>
              <a:gd name="connsiteX27" fmla="*/ 1369345 w 5228120"/>
              <a:gd name="connsiteY27" fmla="*/ 4957903 h 4957903"/>
              <a:gd name="connsiteX28" fmla="*/ 44266 w 5228120"/>
              <a:gd name="connsiteY28" fmla="*/ 4957256 h 4957903"/>
              <a:gd name="connsiteX29" fmla="*/ 19873 w 5228120"/>
              <a:gd name="connsiteY29" fmla="*/ 4940773 h 4957903"/>
              <a:gd name="connsiteX30" fmla="*/ 19873 w 5228120"/>
              <a:gd name="connsiteY30" fmla="*/ 4191718 h 4957903"/>
              <a:gd name="connsiteX31" fmla="*/ 13009 w 5228120"/>
              <a:gd name="connsiteY31" fmla="*/ 4167267 h 4957903"/>
              <a:gd name="connsiteX32" fmla="*/ 19873 w 5228120"/>
              <a:gd name="connsiteY32" fmla="*/ 4142119 h 4957903"/>
              <a:gd name="connsiteX33" fmla="*/ 19873 w 5228120"/>
              <a:gd name="connsiteY33" fmla="*/ 3806985 h 4957903"/>
              <a:gd name="connsiteX34" fmla="*/ 19873 w 5228120"/>
              <a:gd name="connsiteY34" fmla="*/ 3762500 h 4957903"/>
              <a:gd name="connsiteX35" fmla="*/ 12558 w 5228120"/>
              <a:gd name="connsiteY35" fmla="*/ 3737654 h 4957903"/>
              <a:gd name="connsiteX36" fmla="*/ 4175 w 5228120"/>
              <a:gd name="connsiteY36" fmla="*/ 3712250 h 4957903"/>
              <a:gd name="connsiteX37" fmla="*/ 560 w 5228120"/>
              <a:gd name="connsiteY37" fmla="*/ 3687770 h 4957903"/>
              <a:gd name="connsiteX38" fmla="*/ 0 w 5228120"/>
              <a:gd name="connsiteY38" fmla="*/ 3668924 h 4957903"/>
              <a:gd name="connsiteX0" fmla="*/ 0 w 5228120"/>
              <a:gd name="connsiteY0" fmla="*/ 3668760 h 4957739"/>
              <a:gd name="connsiteX1" fmla="*/ 4948 w 5228120"/>
              <a:gd name="connsiteY1" fmla="*/ 3649017 h 4957739"/>
              <a:gd name="connsiteX2" fmla="*/ 2889 w 5228120"/>
              <a:gd name="connsiteY2" fmla="*/ 3635689 h 4957739"/>
              <a:gd name="connsiteX3" fmla="*/ 8191 w 5228120"/>
              <a:gd name="connsiteY3" fmla="*/ 3610867 h 4957739"/>
              <a:gd name="connsiteX4" fmla="*/ 13074 w 5228120"/>
              <a:gd name="connsiteY4" fmla="*/ 3574556 h 4957739"/>
              <a:gd name="connsiteX5" fmla="*/ 18280 w 5228120"/>
              <a:gd name="connsiteY5" fmla="*/ 3549561 h 4957739"/>
              <a:gd name="connsiteX6" fmla="*/ 19873 w 5228120"/>
              <a:gd name="connsiteY6" fmla="*/ 3544741 h 4957739"/>
              <a:gd name="connsiteX7" fmla="*/ 19873 w 5228120"/>
              <a:gd name="connsiteY7" fmla="*/ 3381182 h 4957739"/>
              <a:gd name="connsiteX8" fmla="*/ 18092 w 5228120"/>
              <a:gd name="connsiteY8" fmla="*/ 3369117 h 4957739"/>
              <a:gd name="connsiteX9" fmla="*/ 19873 w 5228120"/>
              <a:gd name="connsiteY9" fmla="*/ 3328412 h 4957739"/>
              <a:gd name="connsiteX10" fmla="*/ 17446 w 5228120"/>
              <a:gd name="connsiteY10" fmla="*/ 3322501 h 4957739"/>
              <a:gd name="connsiteX11" fmla="*/ 19873 w 5228120"/>
              <a:gd name="connsiteY11" fmla="*/ 3282705 h 4957739"/>
              <a:gd name="connsiteX12" fmla="*/ 17812 w 5228120"/>
              <a:gd name="connsiteY12" fmla="*/ 3239103 h 4957739"/>
              <a:gd name="connsiteX13" fmla="*/ 12273 w 5228120"/>
              <a:gd name="connsiteY13" fmla="*/ 3235847 h 4957739"/>
              <a:gd name="connsiteX14" fmla="*/ 11786 w 5228120"/>
              <a:gd name="connsiteY14" fmla="*/ 3226285 h 4957739"/>
              <a:gd name="connsiteX15" fmla="*/ 11892 w 5228120"/>
              <a:gd name="connsiteY15" fmla="*/ 3211231 h 4957739"/>
              <a:gd name="connsiteX16" fmla="*/ 17706 w 5228120"/>
              <a:gd name="connsiteY16" fmla="*/ 3177510 h 4957739"/>
              <a:gd name="connsiteX17" fmla="*/ 14268 w 5228120"/>
              <a:gd name="connsiteY17" fmla="*/ 18774 h 4957739"/>
              <a:gd name="connsiteX18" fmla="*/ 30700 w 5228120"/>
              <a:gd name="connsiteY18" fmla="*/ 2147 h 4957739"/>
              <a:gd name="connsiteX19" fmla="*/ 44276 w 5228120"/>
              <a:gd name="connsiteY19" fmla="*/ 0 h 4957739"/>
              <a:gd name="connsiteX20" fmla="*/ 5196316 w 5228120"/>
              <a:gd name="connsiteY20" fmla="*/ 483 h 4957739"/>
              <a:gd name="connsiteX21" fmla="*/ 5224586 w 5228120"/>
              <a:gd name="connsiteY21" fmla="*/ 28755 h 4957739"/>
              <a:gd name="connsiteX22" fmla="*/ 5224586 w 5228120"/>
              <a:gd name="connsiteY22" fmla="*/ 4929546 h 4957739"/>
              <a:gd name="connsiteX23" fmla="*/ 5196315 w 5228120"/>
              <a:gd name="connsiteY23" fmla="*/ 4957738 h 4957739"/>
              <a:gd name="connsiteX24" fmla="*/ 5157924 w 5228120"/>
              <a:gd name="connsiteY24" fmla="*/ 4957738 h 4957739"/>
              <a:gd name="connsiteX25" fmla="*/ 5157922 w 5228120"/>
              <a:gd name="connsiteY25" fmla="*/ 4957739 h 4957739"/>
              <a:gd name="connsiteX26" fmla="*/ 1369345 w 5228120"/>
              <a:gd name="connsiteY26" fmla="*/ 4957739 h 4957739"/>
              <a:gd name="connsiteX27" fmla="*/ 44266 w 5228120"/>
              <a:gd name="connsiteY27" fmla="*/ 4957092 h 4957739"/>
              <a:gd name="connsiteX28" fmla="*/ 19873 w 5228120"/>
              <a:gd name="connsiteY28" fmla="*/ 4940609 h 4957739"/>
              <a:gd name="connsiteX29" fmla="*/ 19873 w 5228120"/>
              <a:gd name="connsiteY29" fmla="*/ 4191554 h 4957739"/>
              <a:gd name="connsiteX30" fmla="*/ 13009 w 5228120"/>
              <a:gd name="connsiteY30" fmla="*/ 4167103 h 4957739"/>
              <a:gd name="connsiteX31" fmla="*/ 19873 w 5228120"/>
              <a:gd name="connsiteY31" fmla="*/ 4141955 h 4957739"/>
              <a:gd name="connsiteX32" fmla="*/ 19873 w 5228120"/>
              <a:gd name="connsiteY32" fmla="*/ 3806821 h 4957739"/>
              <a:gd name="connsiteX33" fmla="*/ 19873 w 5228120"/>
              <a:gd name="connsiteY33" fmla="*/ 3762336 h 4957739"/>
              <a:gd name="connsiteX34" fmla="*/ 12558 w 5228120"/>
              <a:gd name="connsiteY34" fmla="*/ 3737490 h 4957739"/>
              <a:gd name="connsiteX35" fmla="*/ 4175 w 5228120"/>
              <a:gd name="connsiteY35" fmla="*/ 3712086 h 4957739"/>
              <a:gd name="connsiteX36" fmla="*/ 560 w 5228120"/>
              <a:gd name="connsiteY36" fmla="*/ 3687606 h 4957739"/>
              <a:gd name="connsiteX37" fmla="*/ 0 w 5228120"/>
              <a:gd name="connsiteY37" fmla="*/ 3668760 h 4957739"/>
              <a:gd name="connsiteX0" fmla="*/ 0 w 5228120"/>
              <a:gd name="connsiteY0" fmla="*/ 3668760 h 4957739"/>
              <a:gd name="connsiteX1" fmla="*/ 4948 w 5228120"/>
              <a:gd name="connsiteY1" fmla="*/ 3649017 h 4957739"/>
              <a:gd name="connsiteX2" fmla="*/ 2889 w 5228120"/>
              <a:gd name="connsiteY2" fmla="*/ 3635689 h 4957739"/>
              <a:gd name="connsiteX3" fmla="*/ 8191 w 5228120"/>
              <a:gd name="connsiteY3" fmla="*/ 3610867 h 4957739"/>
              <a:gd name="connsiteX4" fmla="*/ 13074 w 5228120"/>
              <a:gd name="connsiteY4" fmla="*/ 3574556 h 4957739"/>
              <a:gd name="connsiteX5" fmla="*/ 18280 w 5228120"/>
              <a:gd name="connsiteY5" fmla="*/ 3549561 h 4957739"/>
              <a:gd name="connsiteX6" fmla="*/ 19873 w 5228120"/>
              <a:gd name="connsiteY6" fmla="*/ 3544741 h 4957739"/>
              <a:gd name="connsiteX7" fmla="*/ 19873 w 5228120"/>
              <a:gd name="connsiteY7" fmla="*/ 3381182 h 4957739"/>
              <a:gd name="connsiteX8" fmla="*/ 18092 w 5228120"/>
              <a:gd name="connsiteY8" fmla="*/ 3369117 h 4957739"/>
              <a:gd name="connsiteX9" fmla="*/ 19873 w 5228120"/>
              <a:gd name="connsiteY9" fmla="*/ 3328412 h 4957739"/>
              <a:gd name="connsiteX10" fmla="*/ 17446 w 5228120"/>
              <a:gd name="connsiteY10" fmla="*/ 3322501 h 4957739"/>
              <a:gd name="connsiteX11" fmla="*/ 19873 w 5228120"/>
              <a:gd name="connsiteY11" fmla="*/ 3282705 h 4957739"/>
              <a:gd name="connsiteX12" fmla="*/ 17812 w 5228120"/>
              <a:gd name="connsiteY12" fmla="*/ 3239103 h 4957739"/>
              <a:gd name="connsiteX13" fmla="*/ 12273 w 5228120"/>
              <a:gd name="connsiteY13" fmla="*/ 3235847 h 4957739"/>
              <a:gd name="connsiteX14" fmla="*/ 11786 w 5228120"/>
              <a:gd name="connsiteY14" fmla="*/ 3226285 h 4957739"/>
              <a:gd name="connsiteX15" fmla="*/ 11892 w 5228120"/>
              <a:gd name="connsiteY15" fmla="*/ 3211231 h 4957739"/>
              <a:gd name="connsiteX16" fmla="*/ 17706 w 5228120"/>
              <a:gd name="connsiteY16" fmla="*/ 3177510 h 4957739"/>
              <a:gd name="connsiteX17" fmla="*/ 14268 w 5228120"/>
              <a:gd name="connsiteY17" fmla="*/ 18774 h 4957739"/>
              <a:gd name="connsiteX18" fmla="*/ 30700 w 5228120"/>
              <a:gd name="connsiteY18" fmla="*/ 2147 h 4957739"/>
              <a:gd name="connsiteX19" fmla="*/ 44276 w 5228120"/>
              <a:gd name="connsiteY19" fmla="*/ 0 h 4957739"/>
              <a:gd name="connsiteX20" fmla="*/ 5196316 w 5228120"/>
              <a:gd name="connsiteY20" fmla="*/ 483 h 4957739"/>
              <a:gd name="connsiteX21" fmla="*/ 5224586 w 5228120"/>
              <a:gd name="connsiteY21" fmla="*/ 28755 h 4957739"/>
              <a:gd name="connsiteX22" fmla="*/ 5224586 w 5228120"/>
              <a:gd name="connsiteY22" fmla="*/ 4929546 h 4957739"/>
              <a:gd name="connsiteX23" fmla="*/ 5196315 w 5228120"/>
              <a:gd name="connsiteY23" fmla="*/ 4957738 h 4957739"/>
              <a:gd name="connsiteX24" fmla="*/ 5157924 w 5228120"/>
              <a:gd name="connsiteY24" fmla="*/ 4957738 h 4957739"/>
              <a:gd name="connsiteX25" fmla="*/ 5157922 w 5228120"/>
              <a:gd name="connsiteY25" fmla="*/ 4957739 h 4957739"/>
              <a:gd name="connsiteX26" fmla="*/ 44266 w 5228120"/>
              <a:gd name="connsiteY26" fmla="*/ 4957092 h 4957739"/>
              <a:gd name="connsiteX27" fmla="*/ 19873 w 5228120"/>
              <a:gd name="connsiteY27" fmla="*/ 4940609 h 4957739"/>
              <a:gd name="connsiteX28" fmla="*/ 19873 w 5228120"/>
              <a:gd name="connsiteY28" fmla="*/ 4191554 h 4957739"/>
              <a:gd name="connsiteX29" fmla="*/ 13009 w 5228120"/>
              <a:gd name="connsiteY29" fmla="*/ 4167103 h 4957739"/>
              <a:gd name="connsiteX30" fmla="*/ 19873 w 5228120"/>
              <a:gd name="connsiteY30" fmla="*/ 4141955 h 4957739"/>
              <a:gd name="connsiteX31" fmla="*/ 19873 w 5228120"/>
              <a:gd name="connsiteY31" fmla="*/ 3806821 h 4957739"/>
              <a:gd name="connsiteX32" fmla="*/ 19873 w 5228120"/>
              <a:gd name="connsiteY32" fmla="*/ 3762336 h 4957739"/>
              <a:gd name="connsiteX33" fmla="*/ 12558 w 5228120"/>
              <a:gd name="connsiteY33" fmla="*/ 3737490 h 4957739"/>
              <a:gd name="connsiteX34" fmla="*/ 4175 w 5228120"/>
              <a:gd name="connsiteY34" fmla="*/ 3712086 h 4957739"/>
              <a:gd name="connsiteX35" fmla="*/ 560 w 5228120"/>
              <a:gd name="connsiteY35" fmla="*/ 3687606 h 4957739"/>
              <a:gd name="connsiteX36" fmla="*/ 0 w 5228120"/>
              <a:gd name="connsiteY36" fmla="*/ 3668760 h 4957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228120" h="4957739">
                <a:moveTo>
                  <a:pt x="0" y="3668760"/>
                </a:moveTo>
                <a:lnTo>
                  <a:pt x="4948" y="3649017"/>
                </a:lnTo>
                <a:cubicBezTo>
                  <a:pt x="5428" y="3643504"/>
                  <a:pt x="2348" y="3642047"/>
                  <a:pt x="2889" y="3635689"/>
                </a:cubicBezTo>
                <a:lnTo>
                  <a:pt x="8191" y="3610867"/>
                </a:lnTo>
                <a:lnTo>
                  <a:pt x="13074" y="3574556"/>
                </a:lnTo>
                <a:lnTo>
                  <a:pt x="18280" y="3549561"/>
                </a:lnTo>
                <a:lnTo>
                  <a:pt x="19873" y="3544741"/>
                </a:lnTo>
                <a:lnTo>
                  <a:pt x="19873" y="3381182"/>
                </a:lnTo>
                <a:lnTo>
                  <a:pt x="18092" y="3369117"/>
                </a:lnTo>
                <a:cubicBezTo>
                  <a:pt x="18686" y="3355549"/>
                  <a:pt x="19279" y="3341980"/>
                  <a:pt x="19873" y="3328412"/>
                </a:cubicBezTo>
                <a:lnTo>
                  <a:pt x="17446" y="3322501"/>
                </a:lnTo>
                <a:lnTo>
                  <a:pt x="19873" y="3282705"/>
                </a:lnTo>
                <a:cubicBezTo>
                  <a:pt x="19530" y="3269526"/>
                  <a:pt x="20072" y="3246690"/>
                  <a:pt x="17812" y="3239103"/>
                </a:cubicBezTo>
                <a:lnTo>
                  <a:pt x="12273" y="3235847"/>
                </a:lnTo>
                <a:cubicBezTo>
                  <a:pt x="12111" y="3232660"/>
                  <a:pt x="11948" y="3229472"/>
                  <a:pt x="11786" y="3226285"/>
                </a:cubicBezTo>
                <a:cubicBezTo>
                  <a:pt x="12210" y="3225585"/>
                  <a:pt x="11857" y="3211799"/>
                  <a:pt x="11892" y="3211231"/>
                </a:cubicBezTo>
                <a:lnTo>
                  <a:pt x="17706" y="3177510"/>
                </a:lnTo>
                <a:lnTo>
                  <a:pt x="14268" y="18774"/>
                </a:lnTo>
                <a:cubicBezTo>
                  <a:pt x="19746" y="9227"/>
                  <a:pt x="21251" y="7690"/>
                  <a:pt x="30700" y="2147"/>
                </a:cubicBezTo>
                <a:lnTo>
                  <a:pt x="44276" y="0"/>
                </a:lnTo>
                <a:lnTo>
                  <a:pt x="5196316" y="483"/>
                </a:lnTo>
                <a:cubicBezTo>
                  <a:pt x="5211913" y="528"/>
                  <a:pt x="5224547" y="13159"/>
                  <a:pt x="5224586" y="28755"/>
                </a:cubicBezTo>
                <a:cubicBezTo>
                  <a:pt x="5229299" y="850266"/>
                  <a:pt x="5229298" y="4108050"/>
                  <a:pt x="5224586" y="4929546"/>
                </a:cubicBezTo>
                <a:cubicBezTo>
                  <a:pt x="5224498" y="4945112"/>
                  <a:pt x="5211880" y="4957697"/>
                  <a:pt x="5196315" y="4957738"/>
                </a:cubicBezTo>
                <a:lnTo>
                  <a:pt x="5157924" y="4957738"/>
                </a:lnTo>
                <a:cubicBezTo>
                  <a:pt x="5157923" y="4957738"/>
                  <a:pt x="5157923" y="4957739"/>
                  <a:pt x="5157922" y="4957739"/>
                </a:cubicBezTo>
                <a:lnTo>
                  <a:pt x="44266" y="4957092"/>
                </a:lnTo>
                <a:cubicBezTo>
                  <a:pt x="30798" y="4957039"/>
                  <a:pt x="19909" y="4949683"/>
                  <a:pt x="19873" y="4940609"/>
                </a:cubicBezTo>
                <a:lnTo>
                  <a:pt x="19873" y="4191554"/>
                </a:lnTo>
                <a:lnTo>
                  <a:pt x="13009" y="4167103"/>
                </a:lnTo>
                <a:cubicBezTo>
                  <a:pt x="13312" y="4153381"/>
                  <a:pt x="17586" y="4150338"/>
                  <a:pt x="19873" y="4141955"/>
                </a:cubicBezTo>
                <a:lnTo>
                  <a:pt x="19873" y="3806821"/>
                </a:lnTo>
                <a:lnTo>
                  <a:pt x="19873" y="3762336"/>
                </a:lnTo>
                <a:lnTo>
                  <a:pt x="12558" y="3737490"/>
                </a:lnTo>
                <a:cubicBezTo>
                  <a:pt x="18407" y="3727494"/>
                  <a:pt x="6970" y="3720184"/>
                  <a:pt x="4175" y="3712086"/>
                </a:cubicBezTo>
                <a:lnTo>
                  <a:pt x="560" y="3687606"/>
                </a:lnTo>
                <a:cubicBezTo>
                  <a:pt x="373" y="3681324"/>
                  <a:pt x="187" y="3675042"/>
                  <a:pt x="0" y="3668760"/>
                </a:cubicBezTo>
                <a:close/>
              </a:path>
            </a:pathLst>
          </a:custGeom>
          <a:solidFill>
            <a:srgbClr val="FFFFFF"/>
          </a:solidFill>
          <a:ln w="9525" cap="flat">
            <a:noFill/>
            <a:prstDash val="solid"/>
            <a:miter/>
          </a:ln>
        </p:spPr>
        <p:txBody>
          <a:bodyPr wrap="square" rtlCol="0" anchor="ctr">
            <a:noAutofit/>
          </a:bodyPr>
          <a:lstStyle/>
          <a:p>
            <a:endParaRPr lang="en-US"/>
          </a:p>
        </p:txBody>
      </p:sp>
      <p:sp>
        <p:nvSpPr>
          <p:cNvPr id="25" name="Rectangle 24">
            <a:extLst>
              <a:ext uri="{FF2B5EF4-FFF2-40B4-BE49-F238E27FC236}">
                <a16:creationId xmlns:a16="http://schemas.microsoft.com/office/drawing/2014/main" id="{029B38C0-3CC6-4B41-93F3-C479D22DD2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45390">
            <a:off x="843810" y="615980"/>
            <a:ext cx="5269757" cy="3586638"/>
          </a:xfrm>
          <a:prstGeom prst="rect">
            <a:avLst/>
          </a:prstGeom>
          <a:solidFill>
            <a:schemeClr val="tx1">
              <a:lumMod val="95000"/>
            </a:schemeClr>
          </a:solidFill>
          <a:ln>
            <a:noFill/>
          </a:ln>
          <a:effectLst>
            <a:outerShdw blurRad="508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0E0F80A2-6611-465C-80A5-6ADAE3F034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245390">
            <a:off x="1797496" y="-121443"/>
            <a:ext cx="3369162" cy="5062140"/>
          </a:xfrm>
          <a:custGeom>
            <a:avLst/>
            <a:gdLst>
              <a:gd name="connsiteX0" fmla="*/ 0 w 5228120"/>
              <a:gd name="connsiteY0" fmla="*/ 3668924 h 4957903"/>
              <a:gd name="connsiteX1" fmla="*/ 4948 w 5228120"/>
              <a:gd name="connsiteY1" fmla="*/ 3649181 h 4957903"/>
              <a:gd name="connsiteX2" fmla="*/ 2889 w 5228120"/>
              <a:gd name="connsiteY2" fmla="*/ 3635853 h 4957903"/>
              <a:gd name="connsiteX3" fmla="*/ 8191 w 5228120"/>
              <a:gd name="connsiteY3" fmla="*/ 3611031 h 4957903"/>
              <a:gd name="connsiteX4" fmla="*/ 13074 w 5228120"/>
              <a:gd name="connsiteY4" fmla="*/ 3574720 h 4957903"/>
              <a:gd name="connsiteX5" fmla="*/ 18280 w 5228120"/>
              <a:gd name="connsiteY5" fmla="*/ 3549725 h 4957903"/>
              <a:gd name="connsiteX6" fmla="*/ 19873 w 5228120"/>
              <a:gd name="connsiteY6" fmla="*/ 3544905 h 4957903"/>
              <a:gd name="connsiteX7" fmla="*/ 19873 w 5228120"/>
              <a:gd name="connsiteY7" fmla="*/ 3381346 h 4957903"/>
              <a:gd name="connsiteX8" fmla="*/ 18092 w 5228120"/>
              <a:gd name="connsiteY8" fmla="*/ 3369281 h 4957903"/>
              <a:gd name="connsiteX9" fmla="*/ 19873 w 5228120"/>
              <a:gd name="connsiteY9" fmla="*/ 3328576 h 4957903"/>
              <a:gd name="connsiteX10" fmla="*/ 17446 w 5228120"/>
              <a:gd name="connsiteY10" fmla="*/ 3322665 h 4957903"/>
              <a:gd name="connsiteX11" fmla="*/ 19873 w 5228120"/>
              <a:gd name="connsiteY11" fmla="*/ 3282869 h 4957903"/>
              <a:gd name="connsiteX12" fmla="*/ 17812 w 5228120"/>
              <a:gd name="connsiteY12" fmla="*/ 3239267 h 4957903"/>
              <a:gd name="connsiteX13" fmla="*/ 12273 w 5228120"/>
              <a:gd name="connsiteY13" fmla="*/ 3236011 h 4957903"/>
              <a:gd name="connsiteX14" fmla="*/ 11786 w 5228120"/>
              <a:gd name="connsiteY14" fmla="*/ 3226449 h 4957903"/>
              <a:gd name="connsiteX15" fmla="*/ 11892 w 5228120"/>
              <a:gd name="connsiteY15" fmla="*/ 3211395 h 4957903"/>
              <a:gd name="connsiteX16" fmla="*/ 17706 w 5228120"/>
              <a:gd name="connsiteY16" fmla="*/ 3177674 h 4957903"/>
              <a:gd name="connsiteX17" fmla="*/ 14268 w 5228120"/>
              <a:gd name="connsiteY17" fmla="*/ 18938 h 4957903"/>
              <a:gd name="connsiteX18" fmla="*/ 30700 w 5228120"/>
              <a:gd name="connsiteY18" fmla="*/ 2311 h 4957903"/>
              <a:gd name="connsiteX19" fmla="*/ 44276 w 5228120"/>
              <a:gd name="connsiteY19" fmla="*/ 164 h 4957903"/>
              <a:gd name="connsiteX20" fmla="*/ 813371 w 5228120"/>
              <a:gd name="connsiteY20" fmla="*/ 10 h 4957903"/>
              <a:gd name="connsiteX21" fmla="*/ 832106 w 5228120"/>
              <a:gd name="connsiteY21" fmla="*/ 9 h 4957903"/>
              <a:gd name="connsiteX22" fmla="*/ 832122 w 5228120"/>
              <a:gd name="connsiteY22" fmla="*/ 0 h 4957903"/>
              <a:gd name="connsiteX23" fmla="*/ 3871237 w 5228120"/>
              <a:gd name="connsiteY23" fmla="*/ 0 h 4957903"/>
              <a:gd name="connsiteX24" fmla="*/ 3872793 w 5228120"/>
              <a:gd name="connsiteY24" fmla="*/ 647 h 4957903"/>
              <a:gd name="connsiteX25" fmla="*/ 5196316 w 5228120"/>
              <a:gd name="connsiteY25" fmla="*/ 647 h 4957903"/>
              <a:gd name="connsiteX26" fmla="*/ 5224586 w 5228120"/>
              <a:gd name="connsiteY26" fmla="*/ 28919 h 4957903"/>
              <a:gd name="connsiteX27" fmla="*/ 5224586 w 5228120"/>
              <a:gd name="connsiteY27" fmla="*/ 4929710 h 4957903"/>
              <a:gd name="connsiteX28" fmla="*/ 5196315 w 5228120"/>
              <a:gd name="connsiteY28" fmla="*/ 4957902 h 4957903"/>
              <a:gd name="connsiteX29" fmla="*/ 5157924 w 5228120"/>
              <a:gd name="connsiteY29" fmla="*/ 4957902 h 4957903"/>
              <a:gd name="connsiteX30" fmla="*/ 5157922 w 5228120"/>
              <a:gd name="connsiteY30" fmla="*/ 4957903 h 4957903"/>
              <a:gd name="connsiteX31" fmla="*/ 1369345 w 5228120"/>
              <a:gd name="connsiteY31" fmla="*/ 4957903 h 4957903"/>
              <a:gd name="connsiteX32" fmla="*/ 1367050 w 5228120"/>
              <a:gd name="connsiteY32" fmla="*/ 4957256 h 4957903"/>
              <a:gd name="connsiteX33" fmla="*/ 44266 w 5228120"/>
              <a:gd name="connsiteY33" fmla="*/ 4957256 h 4957903"/>
              <a:gd name="connsiteX34" fmla="*/ 19873 w 5228120"/>
              <a:gd name="connsiteY34" fmla="*/ 4940773 h 4957903"/>
              <a:gd name="connsiteX35" fmla="*/ 19873 w 5228120"/>
              <a:gd name="connsiteY35" fmla="*/ 4191718 h 4957903"/>
              <a:gd name="connsiteX36" fmla="*/ 13009 w 5228120"/>
              <a:gd name="connsiteY36" fmla="*/ 4167267 h 4957903"/>
              <a:gd name="connsiteX37" fmla="*/ 19873 w 5228120"/>
              <a:gd name="connsiteY37" fmla="*/ 4142119 h 4957903"/>
              <a:gd name="connsiteX38" fmla="*/ 19873 w 5228120"/>
              <a:gd name="connsiteY38" fmla="*/ 3806985 h 4957903"/>
              <a:gd name="connsiteX39" fmla="*/ 19873 w 5228120"/>
              <a:gd name="connsiteY39" fmla="*/ 3762500 h 4957903"/>
              <a:gd name="connsiteX40" fmla="*/ 12558 w 5228120"/>
              <a:gd name="connsiteY40" fmla="*/ 3737654 h 4957903"/>
              <a:gd name="connsiteX41" fmla="*/ 4175 w 5228120"/>
              <a:gd name="connsiteY41" fmla="*/ 3712250 h 4957903"/>
              <a:gd name="connsiteX42" fmla="*/ 560 w 5228120"/>
              <a:gd name="connsiteY42" fmla="*/ 3687770 h 4957903"/>
              <a:gd name="connsiteX0" fmla="*/ 0 w 5228120"/>
              <a:gd name="connsiteY0" fmla="*/ 3668924 h 4957903"/>
              <a:gd name="connsiteX1" fmla="*/ 4948 w 5228120"/>
              <a:gd name="connsiteY1" fmla="*/ 3649181 h 4957903"/>
              <a:gd name="connsiteX2" fmla="*/ 2889 w 5228120"/>
              <a:gd name="connsiteY2" fmla="*/ 3635853 h 4957903"/>
              <a:gd name="connsiteX3" fmla="*/ 8191 w 5228120"/>
              <a:gd name="connsiteY3" fmla="*/ 3611031 h 4957903"/>
              <a:gd name="connsiteX4" fmla="*/ 13074 w 5228120"/>
              <a:gd name="connsiteY4" fmla="*/ 3574720 h 4957903"/>
              <a:gd name="connsiteX5" fmla="*/ 18280 w 5228120"/>
              <a:gd name="connsiteY5" fmla="*/ 3549725 h 4957903"/>
              <a:gd name="connsiteX6" fmla="*/ 19873 w 5228120"/>
              <a:gd name="connsiteY6" fmla="*/ 3544905 h 4957903"/>
              <a:gd name="connsiteX7" fmla="*/ 19873 w 5228120"/>
              <a:gd name="connsiteY7" fmla="*/ 3381346 h 4957903"/>
              <a:gd name="connsiteX8" fmla="*/ 18092 w 5228120"/>
              <a:gd name="connsiteY8" fmla="*/ 3369281 h 4957903"/>
              <a:gd name="connsiteX9" fmla="*/ 19873 w 5228120"/>
              <a:gd name="connsiteY9" fmla="*/ 3328576 h 4957903"/>
              <a:gd name="connsiteX10" fmla="*/ 17446 w 5228120"/>
              <a:gd name="connsiteY10" fmla="*/ 3322665 h 4957903"/>
              <a:gd name="connsiteX11" fmla="*/ 19873 w 5228120"/>
              <a:gd name="connsiteY11" fmla="*/ 3282869 h 4957903"/>
              <a:gd name="connsiteX12" fmla="*/ 17812 w 5228120"/>
              <a:gd name="connsiteY12" fmla="*/ 3239267 h 4957903"/>
              <a:gd name="connsiteX13" fmla="*/ 12273 w 5228120"/>
              <a:gd name="connsiteY13" fmla="*/ 3236011 h 4957903"/>
              <a:gd name="connsiteX14" fmla="*/ 11786 w 5228120"/>
              <a:gd name="connsiteY14" fmla="*/ 3226449 h 4957903"/>
              <a:gd name="connsiteX15" fmla="*/ 11892 w 5228120"/>
              <a:gd name="connsiteY15" fmla="*/ 3211395 h 4957903"/>
              <a:gd name="connsiteX16" fmla="*/ 17706 w 5228120"/>
              <a:gd name="connsiteY16" fmla="*/ 3177674 h 4957903"/>
              <a:gd name="connsiteX17" fmla="*/ 14268 w 5228120"/>
              <a:gd name="connsiteY17" fmla="*/ 18938 h 4957903"/>
              <a:gd name="connsiteX18" fmla="*/ 30700 w 5228120"/>
              <a:gd name="connsiteY18" fmla="*/ 2311 h 4957903"/>
              <a:gd name="connsiteX19" fmla="*/ 44276 w 5228120"/>
              <a:gd name="connsiteY19" fmla="*/ 164 h 4957903"/>
              <a:gd name="connsiteX20" fmla="*/ 813371 w 5228120"/>
              <a:gd name="connsiteY20" fmla="*/ 10 h 4957903"/>
              <a:gd name="connsiteX21" fmla="*/ 832106 w 5228120"/>
              <a:gd name="connsiteY21" fmla="*/ 9 h 4957903"/>
              <a:gd name="connsiteX22" fmla="*/ 832122 w 5228120"/>
              <a:gd name="connsiteY22" fmla="*/ 0 h 4957903"/>
              <a:gd name="connsiteX23" fmla="*/ 3871237 w 5228120"/>
              <a:gd name="connsiteY23" fmla="*/ 0 h 4957903"/>
              <a:gd name="connsiteX24" fmla="*/ 3872793 w 5228120"/>
              <a:gd name="connsiteY24" fmla="*/ 647 h 4957903"/>
              <a:gd name="connsiteX25" fmla="*/ 5196316 w 5228120"/>
              <a:gd name="connsiteY25" fmla="*/ 647 h 4957903"/>
              <a:gd name="connsiteX26" fmla="*/ 5224586 w 5228120"/>
              <a:gd name="connsiteY26" fmla="*/ 28919 h 4957903"/>
              <a:gd name="connsiteX27" fmla="*/ 5224586 w 5228120"/>
              <a:gd name="connsiteY27" fmla="*/ 4929710 h 4957903"/>
              <a:gd name="connsiteX28" fmla="*/ 5196315 w 5228120"/>
              <a:gd name="connsiteY28" fmla="*/ 4957902 h 4957903"/>
              <a:gd name="connsiteX29" fmla="*/ 5157924 w 5228120"/>
              <a:gd name="connsiteY29" fmla="*/ 4957902 h 4957903"/>
              <a:gd name="connsiteX30" fmla="*/ 5157922 w 5228120"/>
              <a:gd name="connsiteY30" fmla="*/ 4957903 h 4957903"/>
              <a:gd name="connsiteX31" fmla="*/ 1369345 w 5228120"/>
              <a:gd name="connsiteY31" fmla="*/ 4957903 h 4957903"/>
              <a:gd name="connsiteX32" fmla="*/ 44266 w 5228120"/>
              <a:gd name="connsiteY32" fmla="*/ 4957256 h 4957903"/>
              <a:gd name="connsiteX33" fmla="*/ 19873 w 5228120"/>
              <a:gd name="connsiteY33" fmla="*/ 4940773 h 4957903"/>
              <a:gd name="connsiteX34" fmla="*/ 19873 w 5228120"/>
              <a:gd name="connsiteY34" fmla="*/ 4191718 h 4957903"/>
              <a:gd name="connsiteX35" fmla="*/ 13009 w 5228120"/>
              <a:gd name="connsiteY35" fmla="*/ 4167267 h 4957903"/>
              <a:gd name="connsiteX36" fmla="*/ 19873 w 5228120"/>
              <a:gd name="connsiteY36" fmla="*/ 4142119 h 4957903"/>
              <a:gd name="connsiteX37" fmla="*/ 19873 w 5228120"/>
              <a:gd name="connsiteY37" fmla="*/ 3806985 h 4957903"/>
              <a:gd name="connsiteX38" fmla="*/ 19873 w 5228120"/>
              <a:gd name="connsiteY38" fmla="*/ 3762500 h 4957903"/>
              <a:gd name="connsiteX39" fmla="*/ 12558 w 5228120"/>
              <a:gd name="connsiteY39" fmla="*/ 3737654 h 4957903"/>
              <a:gd name="connsiteX40" fmla="*/ 4175 w 5228120"/>
              <a:gd name="connsiteY40" fmla="*/ 3712250 h 4957903"/>
              <a:gd name="connsiteX41" fmla="*/ 560 w 5228120"/>
              <a:gd name="connsiteY41" fmla="*/ 3687770 h 4957903"/>
              <a:gd name="connsiteX42" fmla="*/ 0 w 5228120"/>
              <a:gd name="connsiteY42" fmla="*/ 3668924 h 4957903"/>
              <a:gd name="connsiteX0" fmla="*/ 0 w 5228120"/>
              <a:gd name="connsiteY0" fmla="*/ 3668924 h 4957903"/>
              <a:gd name="connsiteX1" fmla="*/ 4948 w 5228120"/>
              <a:gd name="connsiteY1" fmla="*/ 3649181 h 4957903"/>
              <a:gd name="connsiteX2" fmla="*/ 2889 w 5228120"/>
              <a:gd name="connsiteY2" fmla="*/ 3635853 h 4957903"/>
              <a:gd name="connsiteX3" fmla="*/ 8191 w 5228120"/>
              <a:gd name="connsiteY3" fmla="*/ 3611031 h 4957903"/>
              <a:gd name="connsiteX4" fmla="*/ 13074 w 5228120"/>
              <a:gd name="connsiteY4" fmla="*/ 3574720 h 4957903"/>
              <a:gd name="connsiteX5" fmla="*/ 18280 w 5228120"/>
              <a:gd name="connsiteY5" fmla="*/ 3549725 h 4957903"/>
              <a:gd name="connsiteX6" fmla="*/ 19873 w 5228120"/>
              <a:gd name="connsiteY6" fmla="*/ 3544905 h 4957903"/>
              <a:gd name="connsiteX7" fmla="*/ 19873 w 5228120"/>
              <a:gd name="connsiteY7" fmla="*/ 3381346 h 4957903"/>
              <a:gd name="connsiteX8" fmla="*/ 18092 w 5228120"/>
              <a:gd name="connsiteY8" fmla="*/ 3369281 h 4957903"/>
              <a:gd name="connsiteX9" fmla="*/ 19873 w 5228120"/>
              <a:gd name="connsiteY9" fmla="*/ 3328576 h 4957903"/>
              <a:gd name="connsiteX10" fmla="*/ 17446 w 5228120"/>
              <a:gd name="connsiteY10" fmla="*/ 3322665 h 4957903"/>
              <a:gd name="connsiteX11" fmla="*/ 19873 w 5228120"/>
              <a:gd name="connsiteY11" fmla="*/ 3282869 h 4957903"/>
              <a:gd name="connsiteX12" fmla="*/ 17812 w 5228120"/>
              <a:gd name="connsiteY12" fmla="*/ 3239267 h 4957903"/>
              <a:gd name="connsiteX13" fmla="*/ 12273 w 5228120"/>
              <a:gd name="connsiteY13" fmla="*/ 3236011 h 4957903"/>
              <a:gd name="connsiteX14" fmla="*/ 11786 w 5228120"/>
              <a:gd name="connsiteY14" fmla="*/ 3226449 h 4957903"/>
              <a:gd name="connsiteX15" fmla="*/ 11892 w 5228120"/>
              <a:gd name="connsiteY15" fmla="*/ 3211395 h 4957903"/>
              <a:gd name="connsiteX16" fmla="*/ 17706 w 5228120"/>
              <a:gd name="connsiteY16" fmla="*/ 3177674 h 4957903"/>
              <a:gd name="connsiteX17" fmla="*/ 14268 w 5228120"/>
              <a:gd name="connsiteY17" fmla="*/ 18938 h 4957903"/>
              <a:gd name="connsiteX18" fmla="*/ 30700 w 5228120"/>
              <a:gd name="connsiteY18" fmla="*/ 2311 h 4957903"/>
              <a:gd name="connsiteX19" fmla="*/ 44276 w 5228120"/>
              <a:gd name="connsiteY19" fmla="*/ 164 h 4957903"/>
              <a:gd name="connsiteX20" fmla="*/ 813371 w 5228120"/>
              <a:gd name="connsiteY20" fmla="*/ 10 h 4957903"/>
              <a:gd name="connsiteX21" fmla="*/ 832106 w 5228120"/>
              <a:gd name="connsiteY21" fmla="*/ 9 h 4957903"/>
              <a:gd name="connsiteX22" fmla="*/ 3871237 w 5228120"/>
              <a:gd name="connsiteY22" fmla="*/ 0 h 4957903"/>
              <a:gd name="connsiteX23" fmla="*/ 3872793 w 5228120"/>
              <a:gd name="connsiteY23" fmla="*/ 647 h 4957903"/>
              <a:gd name="connsiteX24" fmla="*/ 5196316 w 5228120"/>
              <a:gd name="connsiteY24" fmla="*/ 647 h 4957903"/>
              <a:gd name="connsiteX25" fmla="*/ 5224586 w 5228120"/>
              <a:gd name="connsiteY25" fmla="*/ 28919 h 4957903"/>
              <a:gd name="connsiteX26" fmla="*/ 5224586 w 5228120"/>
              <a:gd name="connsiteY26" fmla="*/ 4929710 h 4957903"/>
              <a:gd name="connsiteX27" fmla="*/ 5196315 w 5228120"/>
              <a:gd name="connsiteY27" fmla="*/ 4957902 h 4957903"/>
              <a:gd name="connsiteX28" fmla="*/ 5157924 w 5228120"/>
              <a:gd name="connsiteY28" fmla="*/ 4957902 h 4957903"/>
              <a:gd name="connsiteX29" fmla="*/ 5157922 w 5228120"/>
              <a:gd name="connsiteY29" fmla="*/ 4957903 h 4957903"/>
              <a:gd name="connsiteX30" fmla="*/ 1369345 w 5228120"/>
              <a:gd name="connsiteY30" fmla="*/ 4957903 h 4957903"/>
              <a:gd name="connsiteX31" fmla="*/ 44266 w 5228120"/>
              <a:gd name="connsiteY31" fmla="*/ 4957256 h 4957903"/>
              <a:gd name="connsiteX32" fmla="*/ 19873 w 5228120"/>
              <a:gd name="connsiteY32" fmla="*/ 4940773 h 4957903"/>
              <a:gd name="connsiteX33" fmla="*/ 19873 w 5228120"/>
              <a:gd name="connsiteY33" fmla="*/ 4191718 h 4957903"/>
              <a:gd name="connsiteX34" fmla="*/ 13009 w 5228120"/>
              <a:gd name="connsiteY34" fmla="*/ 4167267 h 4957903"/>
              <a:gd name="connsiteX35" fmla="*/ 19873 w 5228120"/>
              <a:gd name="connsiteY35" fmla="*/ 4142119 h 4957903"/>
              <a:gd name="connsiteX36" fmla="*/ 19873 w 5228120"/>
              <a:gd name="connsiteY36" fmla="*/ 3806985 h 4957903"/>
              <a:gd name="connsiteX37" fmla="*/ 19873 w 5228120"/>
              <a:gd name="connsiteY37" fmla="*/ 3762500 h 4957903"/>
              <a:gd name="connsiteX38" fmla="*/ 12558 w 5228120"/>
              <a:gd name="connsiteY38" fmla="*/ 3737654 h 4957903"/>
              <a:gd name="connsiteX39" fmla="*/ 4175 w 5228120"/>
              <a:gd name="connsiteY39" fmla="*/ 3712250 h 4957903"/>
              <a:gd name="connsiteX40" fmla="*/ 560 w 5228120"/>
              <a:gd name="connsiteY40" fmla="*/ 3687770 h 4957903"/>
              <a:gd name="connsiteX41" fmla="*/ 0 w 5228120"/>
              <a:gd name="connsiteY41" fmla="*/ 3668924 h 4957903"/>
              <a:gd name="connsiteX0" fmla="*/ 0 w 5228120"/>
              <a:gd name="connsiteY0" fmla="*/ 3668924 h 4957903"/>
              <a:gd name="connsiteX1" fmla="*/ 4948 w 5228120"/>
              <a:gd name="connsiteY1" fmla="*/ 3649181 h 4957903"/>
              <a:gd name="connsiteX2" fmla="*/ 2889 w 5228120"/>
              <a:gd name="connsiteY2" fmla="*/ 3635853 h 4957903"/>
              <a:gd name="connsiteX3" fmla="*/ 8191 w 5228120"/>
              <a:gd name="connsiteY3" fmla="*/ 3611031 h 4957903"/>
              <a:gd name="connsiteX4" fmla="*/ 13074 w 5228120"/>
              <a:gd name="connsiteY4" fmla="*/ 3574720 h 4957903"/>
              <a:gd name="connsiteX5" fmla="*/ 18280 w 5228120"/>
              <a:gd name="connsiteY5" fmla="*/ 3549725 h 4957903"/>
              <a:gd name="connsiteX6" fmla="*/ 19873 w 5228120"/>
              <a:gd name="connsiteY6" fmla="*/ 3544905 h 4957903"/>
              <a:gd name="connsiteX7" fmla="*/ 19873 w 5228120"/>
              <a:gd name="connsiteY7" fmla="*/ 3381346 h 4957903"/>
              <a:gd name="connsiteX8" fmla="*/ 18092 w 5228120"/>
              <a:gd name="connsiteY8" fmla="*/ 3369281 h 4957903"/>
              <a:gd name="connsiteX9" fmla="*/ 19873 w 5228120"/>
              <a:gd name="connsiteY9" fmla="*/ 3328576 h 4957903"/>
              <a:gd name="connsiteX10" fmla="*/ 17446 w 5228120"/>
              <a:gd name="connsiteY10" fmla="*/ 3322665 h 4957903"/>
              <a:gd name="connsiteX11" fmla="*/ 19873 w 5228120"/>
              <a:gd name="connsiteY11" fmla="*/ 3282869 h 4957903"/>
              <a:gd name="connsiteX12" fmla="*/ 17812 w 5228120"/>
              <a:gd name="connsiteY12" fmla="*/ 3239267 h 4957903"/>
              <a:gd name="connsiteX13" fmla="*/ 12273 w 5228120"/>
              <a:gd name="connsiteY13" fmla="*/ 3236011 h 4957903"/>
              <a:gd name="connsiteX14" fmla="*/ 11786 w 5228120"/>
              <a:gd name="connsiteY14" fmla="*/ 3226449 h 4957903"/>
              <a:gd name="connsiteX15" fmla="*/ 11892 w 5228120"/>
              <a:gd name="connsiteY15" fmla="*/ 3211395 h 4957903"/>
              <a:gd name="connsiteX16" fmla="*/ 17706 w 5228120"/>
              <a:gd name="connsiteY16" fmla="*/ 3177674 h 4957903"/>
              <a:gd name="connsiteX17" fmla="*/ 14268 w 5228120"/>
              <a:gd name="connsiteY17" fmla="*/ 18938 h 4957903"/>
              <a:gd name="connsiteX18" fmla="*/ 30700 w 5228120"/>
              <a:gd name="connsiteY18" fmla="*/ 2311 h 4957903"/>
              <a:gd name="connsiteX19" fmla="*/ 44276 w 5228120"/>
              <a:gd name="connsiteY19" fmla="*/ 164 h 4957903"/>
              <a:gd name="connsiteX20" fmla="*/ 813371 w 5228120"/>
              <a:gd name="connsiteY20" fmla="*/ 10 h 4957903"/>
              <a:gd name="connsiteX21" fmla="*/ 3871237 w 5228120"/>
              <a:gd name="connsiteY21" fmla="*/ 0 h 4957903"/>
              <a:gd name="connsiteX22" fmla="*/ 3872793 w 5228120"/>
              <a:gd name="connsiteY22" fmla="*/ 647 h 4957903"/>
              <a:gd name="connsiteX23" fmla="*/ 5196316 w 5228120"/>
              <a:gd name="connsiteY23" fmla="*/ 647 h 4957903"/>
              <a:gd name="connsiteX24" fmla="*/ 5224586 w 5228120"/>
              <a:gd name="connsiteY24" fmla="*/ 28919 h 4957903"/>
              <a:gd name="connsiteX25" fmla="*/ 5224586 w 5228120"/>
              <a:gd name="connsiteY25" fmla="*/ 4929710 h 4957903"/>
              <a:gd name="connsiteX26" fmla="*/ 5196315 w 5228120"/>
              <a:gd name="connsiteY26" fmla="*/ 4957902 h 4957903"/>
              <a:gd name="connsiteX27" fmla="*/ 5157924 w 5228120"/>
              <a:gd name="connsiteY27" fmla="*/ 4957902 h 4957903"/>
              <a:gd name="connsiteX28" fmla="*/ 5157922 w 5228120"/>
              <a:gd name="connsiteY28" fmla="*/ 4957903 h 4957903"/>
              <a:gd name="connsiteX29" fmla="*/ 1369345 w 5228120"/>
              <a:gd name="connsiteY29" fmla="*/ 4957903 h 4957903"/>
              <a:gd name="connsiteX30" fmla="*/ 44266 w 5228120"/>
              <a:gd name="connsiteY30" fmla="*/ 4957256 h 4957903"/>
              <a:gd name="connsiteX31" fmla="*/ 19873 w 5228120"/>
              <a:gd name="connsiteY31" fmla="*/ 4940773 h 4957903"/>
              <a:gd name="connsiteX32" fmla="*/ 19873 w 5228120"/>
              <a:gd name="connsiteY32" fmla="*/ 4191718 h 4957903"/>
              <a:gd name="connsiteX33" fmla="*/ 13009 w 5228120"/>
              <a:gd name="connsiteY33" fmla="*/ 4167267 h 4957903"/>
              <a:gd name="connsiteX34" fmla="*/ 19873 w 5228120"/>
              <a:gd name="connsiteY34" fmla="*/ 4142119 h 4957903"/>
              <a:gd name="connsiteX35" fmla="*/ 19873 w 5228120"/>
              <a:gd name="connsiteY35" fmla="*/ 3806985 h 4957903"/>
              <a:gd name="connsiteX36" fmla="*/ 19873 w 5228120"/>
              <a:gd name="connsiteY36" fmla="*/ 3762500 h 4957903"/>
              <a:gd name="connsiteX37" fmla="*/ 12558 w 5228120"/>
              <a:gd name="connsiteY37" fmla="*/ 3737654 h 4957903"/>
              <a:gd name="connsiteX38" fmla="*/ 4175 w 5228120"/>
              <a:gd name="connsiteY38" fmla="*/ 3712250 h 4957903"/>
              <a:gd name="connsiteX39" fmla="*/ 560 w 5228120"/>
              <a:gd name="connsiteY39" fmla="*/ 3687770 h 4957903"/>
              <a:gd name="connsiteX40" fmla="*/ 0 w 5228120"/>
              <a:gd name="connsiteY40" fmla="*/ 3668924 h 4957903"/>
              <a:gd name="connsiteX0" fmla="*/ 0 w 5228120"/>
              <a:gd name="connsiteY0" fmla="*/ 3668924 h 4957903"/>
              <a:gd name="connsiteX1" fmla="*/ 4948 w 5228120"/>
              <a:gd name="connsiteY1" fmla="*/ 3649181 h 4957903"/>
              <a:gd name="connsiteX2" fmla="*/ 2889 w 5228120"/>
              <a:gd name="connsiteY2" fmla="*/ 3635853 h 4957903"/>
              <a:gd name="connsiteX3" fmla="*/ 8191 w 5228120"/>
              <a:gd name="connsiteY3" fmla="*/ 3611031 h 4957903"/>
              <a:gd name="connsiteX4" fmla="*/ 13074 w 5228120"/>
              <a:gd name="connsiteY4" fmla="*/ 3574720 h 4957903"/>
              <a:gd name="connsiteX5" fmla="*/ 18280 w 5228120"/>
              <a:gd name="connsiteY5" fmla="*/ 3549725 h 4957903"/>
              <a:gd name="connsiteX6" fmla="*/ 19873 w 5228120"/>
              <a:gd name="connsiteY6" fmla="*/ 3544905 h 4957903"/>
              <a:gd name="connsiteX7" fmla="*/ 19873 w 5228120"/>
              <a:gd name="connsiteY7" fmla="*/ 3381346 h 4957903"/>
              <a:gd name="connsiteX8" fmla="*/ 18092 w 5228120"/>
              <a:gd name="connsiteY8" fmla="*/ 3369281 h 4957903"/>
              <a:gd name="connsiteX9" fmla="*/ 19873 w 5228120"/>
              <a:gd name="connsiteY9" fmla="*/ 3328576 h 4957903"/>
              <a:gd name="connsiteX10" fmla="*/ 17446 w 5228120"/>
              <a:gd name="connsiteY10" fmla="*/ 3322665 h 4957903"/>
              <a:gd name="connsiteX11" fmla="*/ 19873 w 5228120"/>
              <a:gd name="connsiteY11" fmla="*/ 3282869 h 4957903"/>
              <a:gd name="connsiteX12" fmla="*/ 17812 w 5228120"/>
              <a:gd name="connsiteY12" fmla="*/ 3239267 h 4957903"/>
              <a:gd name="connsiteX13" fmla="*/ 12273 w 5228120"/>
              <a:gd name="connsiteY13" fmla="*/ 3236011 h 4957903"/>
              <a:gd name="connsiteX14" fmla="*/ 11786 w 5228120"/>
              <a:gd name="connsiteY14" fmla="*/ 3226449 h 4957903"/>
              <a:gd name="connsiteX15" fmla="*/ 11892 w 5228120"/>
              <a:gd name="connsiteY15" fmla="*/ 3211395 h 4957903"/>
              <a:gd name="connsiteX16" fmla="*/ 17706 w 5228120"/>
              <a:gd name="connsiteY16" fmla="*/ 3177674 h 4957903"/>
              <a:gd name="connsiteX17" fmla="*/ 14268 w 5228120"/>
              <a:gd name="connsiteY17" fmla="*/ 18938 h 4957903"/>
              <a:gd name="connsiteX18" fmla="*/ 30700 w 5228120"/>
              <a:gd name="connsiteY18" fmla="*/ 2311 h 4957903"/>
              <a:gd name="connsiteX19" fmla="*/ 44276 w 5228120"/>
              <a:gd name="connsiteY19" fmla="*/ 164 h 4957903"/>
              <a:gd name="connsiteX20" fmla="*/ 3871237 w 5228120"/>
              <a:gd name="connsiteY20" fmla="*/ 0 h 4957903"/>
              <a:gd name="connsiteX21" fmla="*/ 3872793 w 5228120"/>
              <a:gd name="connsiteY21" fmla="*/ 647 h 4957903"/>
              <a:gd name="connsiteX22" fmla="*/ 5196316 w 5228120"/>
              <a:gd name="connsiteY22" fmla="*/ 647 h 4957903"/>
              <a:gd name="connsiteX23" fmla="*/ 5224586 w 5228120"/>
              <a:gd name="connsiteY23" fmla="*/ 28919 h 4957903"/>
              <a:gd name="connsiteX24" fmla="*/ 5224586 w 5228120"/>
              <a:gd name="connsiteY24" fmla="*/ 4929710 h 4957903"/>
              <a:gd name="connsiteX25" fmla="*/ 5196315 w 5228120"/>
              <a:gd name="connsiteY25" fmla="*/ 4957902 h 4957903"/>
              <a:gd name="connsiteX26" fmla="*/ 5157924 w 5228120"/>
              <a:gd name="connsiteY26" fmla="*/ 4957902 h 4957903"/>
              <a:gd name="connsiteX27" fmla="*/ 5157922 w 5228120"/>
              <a:gd name="connsiteY27" fmla="*/ 4957903 h 4957903"/>
              <a:gd name="connsiteX28" fmla="*/ 1369345 w 5228120"/>
              <a:gd name="connsiteY28" fmla="*/ 4957903 h 4957903"/>
              <a:gd name="connsiteX29" fmla="*/ 44266 w 5228120"/>
              <a:gd name="connsiteY29" fmla="*/ 4957256 h 4957903"/>
              <a:gd name="connsiteX30" fmla="*/ 19873 w 5228120"/>
              <a:gd name="connsiteY30" fmla="*/ 4940773 h 4957903"/>
              <a:gd name="connsiteX31" fmla="*/ 19873 w 5228120"/>
              <a:gd name="connsiteY31" fmla="*/ 4191718 h 4957903"/>
              <a:gd name="connsiteX32" fmla="*/ 13009 w 5228120"/>
              <a:gd name="connsiteY32" fmla="*/ 4167267 h 4957903"/>
              <a:gd name="connsiteX33" fmla="*/ 19873 w 5228120"/>
              <a:gd name="connsiteY33" fmla="*/ 4142119 h 4957903"/>
              <a:gd name="connsiteX34" fmla="*/ 19873 w 5228120"/>
              <a:gd name="connsiteY34" fmla="*/ 3806985 h 4957903"/>
              <a:gd name="connsiteX35" fmla="*/ 19873 w 5228120"/>
              <a:gd name="connsiteY35" fmla="*/ 3762500 h 4957903"/>
              <a:gd name="connsiteX36" fmla="*/ 12558 w 5228120"/>
              <a:gd name="connsiteY36" fmla="*/ 3737654 h 4957903"/>
              <a:gd name="connsiteX37" fmla="*/ 4175 w 5228120"/>
              <a:gd name="connsiteY37" fmla="*/ 3712250 h 4957903"/>
              <a:gd name="connsiteX38" fmla="*/ 560 w 5228120"/>
              <a:gd name="connsiteY38" fmla="*/ 3687770 h 4957903"/>
              <a:gd name="connsiteX39" fmla="*/ 0 w 5228120"/>
              <a:gd name="connsiteY39" fmla="*/ 3668924 h 4957903"/>
              <a:gd name="connsiteX0" fmla="*/ 0 w 5228120"/>
              <a:gd name="connsiteY0" fmla="*/ 3668924 h 4957903"/>
              <a:gd name="connsiteX1" fmla="*/ 4948 w 5228120"/>
              <a:gd name="connsiteY1" fmla="*/ 3649181 h 4957903"/>
              <a:gd name="connsiteX2" fmla="*/ 2889 w 5228120"/>
              <a:gd name="connsiteY2" fmla="*/ 3635853 h 4957903"/>
              <a:gd name="connsiteX3" fmla="*/ 8191 w 5228120"/>
              <a:gd name="connsiteY3" fmla="*/ 3611031 h 4957903"/>
              <a:gd name="connsiteX4" fmla="*/ 13074 w 5228120"/>
              <a:gd name="connsiteY4" fmla="*/ 3574720 h 4957903"/>
              <a:gd name="connsiteX5" fmla="*/ 18280 w 5228120"/>
              <a:gd name="connsiteY5" fmla="*/ 3549725 h 4957903"/>
              <a:gd name="connsiteX6" fmla="*/ 19873 w 5228120"/>
              <a:gd name="connsiteY6" fmla="*/ 3544905 h 4957903"/>
              <a:gd name="connsiteX7" fmla="*/ 19873 w 5228120"/>
              <a:gd name="connsiteY7" fmla="*/ 3381346 h 4957903"/>
              <a:gd name="connsiteX8" fmla="*/ 18092 w 5228120"/>
              <a:gd name="connsiteY8" fmla="*/ 3369281 h 4957903"/>
              <a:gd name="connsiteX9" fmla="*/ 19873 w 5228120"/>
              <a:gd name="connsiteY9" fmla="*/ 3328576 h 4957903"/>
              <a:gd name="connsiteX10" fmla="*/ 17446 w 5228120"/>
              <a:gd name="connsiteY10" fmla="*/ 3322665 h 4957903"/>
              <a:gd name="connsiteX11" fmla="*/ 19873 w 5228120"/>
              <a:gd name="connsiteY11" fmla="*/ 3282869 h 4957903"/>
              <a:gd name="connsiteX12" fmla="*/ 17812 w 5228120"/>
              <a:gd name="connsiteY12" fmla="*/ 3239267 h 4957903"/>
              <a:gd name="connsiteX13" fmla="*/ 12273 w 5228120"/>
              <a:gd name="connsiteY13" fmla="*/ 3236011 h 4957903"/>
              <a:gd name="connsiteX14" fmla="*/ 11786 w 5228120"/>
              <a:gd name="connsiteY14" fmla="*/ 3226449 h 4957903"/>
              <a:gd name="connsiteX15" fmla="*/ 11892 w 5228120"/>
              <a:gd name="connsiteY15" fmla="*/ 3211395 h 4957903"/>
              <a:gd name="connsiteX16" fmla="*/ 17706 w 5228120"/>
              <a:gd name="connsiteY16" fmla="*/ 3177674 h 4957903"/>
              <a:gd name="connsiteX17" fmla="*/ 14268 w 5228120"/>
              <a:gd name="connsiteY17" fmla="*/ 18938 h 4957903"/>
              <a:gd name="connsiteX18" fmla="*/ 30700 w 5228120"/>
              <a:gd name="connsiteY18" fmla="*/ 2311 h 4957903"/>
              <a:gd name="connsiteX19" fmla="*/ 44276 w 5228120"/>
              <a:gd name="connsiteY19" fmla="*/ 164 h 4957903"/>
              <a:gd name="connsiteX20" fmla="*/ 3871237 w 5228120"/>
              <a:gd name="connsiteY20" fmla="*/ 0 h 4957903"/>
              <a:gd name="connsiteX21" fmla="*/ 5196316 w 5228120"/>
              <a:gd name="connsiteY21" fmla="*/ 647 h 4957903"/>
              <a:gd name="connsiteX22" fmla="*/ 5224586 w 5228120"/>
              <a:gd name="connsiteY22" fmla="*/ 28919 h 4957903"/>
              <a:gd name="connsiteX23" fmla="*/ 5224586 w 5228120"/>
              <a:gd name="connsiteY23" fmla="*/ 4929710 h 4957903"/>
              <a:gd name="connsiteX24" fmla="*/ 5196315 w 5228120"/>
              <a:gd name="connsiteY24" fmla="*/ 4957902 h 4957903"/>
              <a:gd name="connsiteX25" fmla="*/ 5157924 w 5228120"/>
              <a:gd name="connsiteY25" fmla="*/ 4957902 h 4957903"/>
              <a:gd name="connsiteX26" fmla="*/ 5157922 w 5228120"/>
              <a:gd name="connsiteY26" fmla="*/ 4957903 h 4957903"/>
              <a:gd name="connsiteX27" fmla="*/ 1369345 w 5228120"/>
              <a:gd name="connsiteY27" fmla="*/ 4957903 h 4957903"/>
              <a:gd name="connsiteX28" fmla="*/ 44266 w 5228120"/>
              <a:gd name="connsiteY28" fmla="*/ 4957256 h 4957903"/>
              <a:gd name="connsiteX29" fmla="*/ 19873 w 5228120"/>
              <a:gd name="connsiteY29" fmla="*/ 4940773 h 4957903"/>
              <a:gd name="connsiteX30" fmla="*/ 19873 w 5228120"/>
              <a:gd name="connsiteY30" fmla="*/ 4191718 h 4957903"/>
              <a:gd name="connsiteX31" fmla="*/ 13009 w 5228120"/>
              <a:gd name="connsiteY31" fmla="*/ 4167267 h 4957903"/>
              <a:gd name="connsiteX32" fmla="*/ 19873 w 5228120"/>
              <a:gd name="connsiteY32" fmla="*/ 4142119 h 4957903"/>
              <a:gd name="connsiteX33" fmla="*/ 19873 w 5228120"/>
              <a:gd name="connsiteY33" fmla="*/ 3806985 h 4957903"/>
              <a:gd name="connsiteX34" fmla="*/ 19873 w 5228120"/>
              <a:gd name="connsiteY34" fmla="*/ 3762500 h 4957903"/>
              <a:gd name="connsiteX35" fmla="*/ 12558 w 5228120"/>
              <a:gd name="connsiteY35" fmla="*/ 3737654 h 4957903"/>
              <a:gd name="connsiteX36" fmla="*/ 4175 w 5228120"/>
              <a:gd name="connsiteY36" fmla="*/ 3712250 h 4957903"/>
              <a:gd name="connsiteX37" fmla="*/ 560 w 5228120"/>
              <a:gd name="connsiteY37" fmla="*/ 3687770 h 4957903"/>
              <a:gd name="connsiteX38" fmla="*/ 0 w 5228120"/>
              <a:gd name="connsiteY38" fmla="*/ 3668924 h 4957903"/>
              <a:gd name="connsiteX0" fmla="*/ 0 w 5228120"/>
              <a:gd name="connsiteY0" fmla="*/ 3668760 h 4957739"/>
              <a:gd name="connsiteX1" fmla="*/ 4948 w 5228120"/>
              <a:gd name="connsiteY1" fmla="*/ 3649017 h 4957739"/>
              <a:gd name="connsiteX2" fmla="*/ 2889 w 5228120"/>
              <a:gd name="connsiteY2" fmla="*/ 3635689 h 4957739"/>
              <a:gd name="connsiteX3" fmla="*/ 8191 w 5228120"/>
              <a:gd name="connsiteY3" fmla="*/ 3610867 h 4957739"/>
              <a:gd name="connsiteX4" fmla="*/ 13074 w 5228120"/>
              <a:gd name="connsiteY4" fmla="*/ 3574556 h 4957739"/>
              <a:gd name="connsiteX5" fmla="*/ 18280 w 5228120"/>
              <a:gd name="connsiteY5" fmla="*/ 3549561 h 4957739"/>
              <a:gd name="connsiteX6" fmla="*/ 19873 w 5228120"/>
              <a:gd name="connsiteY6" fmla="*/ 3544741 h 4957739"/>
              <a:gd name="connsiteX7" fmla="*/ 19873 w 5228120"/>
              <a:gd name="connsiteY7" fmla="*/ 3381182 h 4957739"/>
              <a:gd name="connsiteX8" fmla="*/ 18092 w 5228120"/>
              <a:gd name="connsiteY8" fmla="*/ 3369117 h 4957739"/>
              <a:gd name="connsiteX9" fmla="*/ 19873 w 5228120"/>
              <a:gd name="connsiteY9" fmla="*/ 3328412 h 4957739"/>
              <a:gd name="connsiteX10" fmla="*/ 17446 w 5228120"/>
              <a:gd name="connsiteY10" fmla="*/ 3322501 h 4957739"/>
              <a:gd name="connsiteX11" fmla="*/ 19873 w 5228120"/>
              <a:gd name="connsiteY11" fmla="*/ 3282705 h 4957739"/>
              <a:gd name="connsiteX12" fmla="*/ 17812 w 5228120"/>
              <a:gd name="connsiteY12" fmla="*/ 3239103 h 4957739"/>
              <a:gd name="connsiteX13" fmla="*/ 12273 w 5228120"/>
              <a:gd name="connsiteY13" fmla="*/ 3235847 h 4957739"/>
              <a:gd name="connsiteX14" fmla="*/ 11786 w 5228120"/>
              <a:gd name="connsiteY14" fmla="*/ 3226285 h 4957739"/>
              <a:gd name="connsiteX15" fmla="*/ 11892 w 5228120"/>
              <a:gd name="connsiteY15" fmla="*/ 3211231 h 4957739"/>
              <a:gd name="connsiteX16" fmla="*/ 17706 w 5228120"/>
              <a:gd name="connsiteY16" fmla="*/ 3177510 h 4957739"/>
              <a:gd name="connsiteX17" fmla="*/ 14268 w 5228120"/>
              <a:gd name="connsiteY17" fmla="*/ 18774 h 4957739"/>
              <a:gd name="connsiteX18" fmla="*/ 30700 w 5228120"/>
              <a:gd name="connsiteY18" fmla="*/ 2147 h 4957739"/>
              <a:gd name="connsiteX19" fmla="*/ 44276 w 5228120"/>
              <a:gd name="connsiteY19" fmla="*/ 0 h 4957739"/>
              <a:gd name="connsiteX20" fmla="*/ 5196316 w 5228120"/>
              <a:gd name="connsiteY20" fmla="*/ 483 h 4957739"/>
              <a:gd name="connsiteX21" fmla="*/ 5224586 w 5228120"/>
              <a:gd name="connsiteY21" fmla="*/ 28755 h 4957739"/>
              <a:gd name="connsiteX22" fmla="*/ 5224586 w 5228120"/>
              <a:gd name="connsiteY22" fmla="*/ 4929546 h 4957739"/>
              <a:gd name="connsiteX23" fmla="*/ 5196315 w 5228120"/>
              <a:gd name="connsiteY23" fmla="*/ 4957738 h 4957739"/>
              <a:gd name="connsiteX24" fmla="*/ 5157924 w 5228120"/>
              <a:gd name="connsiteY24" fmla="*/ 4957738 h 4957739"/>
              <a:gd name="connsiteX25" fmla="*/ 5157922 w 5228120"/>
              <a:gd name="connsiteY25" fmla="*/ 4957739 h 4957739"/>
              <a:gd name="connsiteX26" fmla="*/ 1369345 w 5228120"/>
              <a:gd name="connsiteY26" fmla="*/ 4957739 h 4957739"/>
              <a:gd name="connsiteX27" fmla="*/ 44266 w 5228120"/>
              <a:gd name="connsiteY27" fmla="*/ 4957092 h 4957739"/>
              <a:gd name="connsiteX28" fmla="*/ 19873 w 5228120"/>
              <a:gd name="connsiteY28" fmla="*/ 4940609 h 4957739"/>
              <a:gd name="connsiteX29" fmla="*/ 19873 w 5228120"/>
              <a:gd name="connsiteY29" fmla="*/ 4191554 h 4957739"/>
              <a:gd name="connsiteX30" fmla="*/ 13009 w 5228120"/>
              <a:gd name="connsiteY30" fmla="*/ 4167103 h 4957739"/>
              <a:gd name="connsiteX31" fmla="*/ 19873 w 5228120"/>
              <a:gd name="connsiteY31" fmla="*/ 4141955 h 4957739"/>
              <a:gd name="connsiteX32" fmla="*/ 19873 w 5228120"/>
              <a:gd name="connsiteY32" fmla="*/ 3806821 h 4957739"/>
              <a:gd name="connsiteX33" fmla="*/ 19873 w 5228120"/>
              <a:gd name="connsiteY33" fmla="*/ 3762336 h 4957739"/>
              <a:gd name="connsiteX34" fmla="*/ 12558 w 5228120"/>
              <a:gd name="connsiteY34" fmla="*/ 3737490 h 4957739"/>
              <a:gd name="connsiteX35" fmla="*/ 4175 w 5228120"/>
              <a:gd name="connsiteY35" fmla="*/ 3712086 h 4957739"/>
              <a:gd name="connsiteX36" fmla="*/ 560 w 5228120"/>
              <a:gd name="connsiteY36" fmla="*/ 3687606 h 4957739"/>
              <a:gd name="connsiteX37" fmla="*/ 0 w 5228120"/>
              <a:gd name="connsiteY37" fmla="*/ 3668760 h 4957739"/>
              <a:gd name="connsiteX0" fmla="*/ 0 w 5228120"/>
              <a:gd name="connsiteY0" fmla="*/ 3668760 h 4957739"/>
              <a:gd name="connsiteX1" fmla="*/ 4948 w 5228120"/>
              <a:gd name="connsiteY1" fmla="*/ 3649017 h 4957739"/>
              <a:gd name="connsiteX2" fmla="*/ 2889 w 5228120"/>
              <a:gd name="connsiteY2" fmla="*/ 3635689 h 4957739"/>
              <a:gd name="connsiteX3" fmla="*/ 8191 w 5228120"/>
              <a:gd name="connsiteY3" fmla="*/ 3610867 h 4957739"/>
              <a:gd name="connsiteX4" fmla="*/ 13074 w 5228120"/>
              <a:gd name="connsiteY4" fmla="*/ 3574556 h 4957739"/>
              <a:gd name="connsiteX5" fmla="*/ 18280 w 5228120"/>
              <a:gd name="connsiteY5" fmla="*/ 3549561 h 4957739"/>
              <a:gd name="connsiteX6" fmla="*/ 19873 w 5228120"/>
              <a:gd name="connsiteY6" fmla="*/ 3544741 h 4957739"/>
              <a:gd name="connsiteX7" fmla="*/ 19873 w 5228120"/>
              <a:gd name="connsiteY7" fmla="*/ 3381182 h 4957739"/>
              <a:gd name="connsiteX8" fmla="*/ 18092 w 5228120"/>
              <a:gd name="connsiteY8" fmla="*/ 3369117 h 4957739"/>
              <a:gd name="connsiteX9" fmla="*/ 19873 w 5228120"/>
              <a:gd name="connsiteY9" fmla="*/ 3328412 h 4957739"/>
              <a:gd name="connsiteX10" fmla="*/ 17446 w 5228120"/>
              <a:gd name="connsiteY10" fmla="*/ 3322501 h 4957739"/>
              <a:gd name="connsiteX11" fmla="*/ 19873 w 5228120"/>
              <a:gd name="connsiteY11" fmla="*/ 3282705 h 4957739"/>
              <a:gd name="connsiteX12" fmla="*/ 17812 w 5228120"/>
              <a:gd name="connsiteY12" fmla="*/ 3239103 h 4957739"/>
              <a:gd name="connsiteX13" fmla="*/ 12273 w 5228120"/>
              <a:gd name="connsiteY13" fmla="*/ 3235847 h 4957739"/>
              <a:gd name="connsiteX14" fmla="*/ 11786 w 5228120"/>
              <a:gd name="connsiteY14" fmla="*/ 3226285 h 4957739"/>
              <a:gd name="connsiteX15" fmla="*/ 11892 w 5228120"/>
              <a:gd name="connsiteY15" fmla="*/ 3211231 h 4957739"/>
              <a:gd name="connsiteX16" fmla="*/ 17706 w 5228120"/>
              <a:gd name="connsiteY16" fmla="*/ 3177510 h 4957739"/>
              <a:gd name="connsiteX17" fmla="*/ 14268 w 5228120"/>
              <a:gd name="connsiteY17" fmla="*/ 18774 h 4957739"/>
              <a:gd name="connsiteX18" fmla="*/ 30700 w 5228120"/>
              <a:gd name="connsiteY18" fmla="*/ 2147 h 4957739"/>
              <a:gd name="connsiteX19" fmla="*/ 44276 w 5228120"/>
              <a:gd name="connsiteY19" fmla="*/ 0 h 4957739"/>
              <a:gd name="connsiteX20" fmla="*/ 5196316 w 5228120"/>
              <a:gd name="connsiteY20" fmla="*/ 483 h 4957739"/>
              <a:gd name="connsiteX21" fmla="*/ 5224586 w 5228120"/>
              <a:gd name="connsiteY21" fmla="*/ 28755 h 4957739"/>
              <a:gd name="connsiteX22" fmla="*/ 5224586 w 5228120"/>
              <a:gd name="connsiteY22" fmla="*/ 4929546 h 4957739"/>
              <a:gd name="connsiteX23" fmla="*/ 5196315 w 5228120"/>
              <a:gd name="connsiteY23" fmla="*/ 4957738 h 4957739"/>
              <a:gd name="connsiteX24" fmla="*/ 5157924 w 5228120"/>
              <a:gd name="connsiteY24" fmla="*/ 4957738 h 4957739"/>
              <a:gd name="connsiteX25" fmla="*/ 5157922 w 5228120"/>
              <a:gd name="connsiteY25" fmla="*/ 4957739 h 4957739"/>
              <a:gd name="connsiteX26" fmla="*/ 44266 w 5228120"/>
              <a:gd name="connsiteY26" fmla="*/ 4957092 h 4957739"/>
              <a:gd name="connsiteX27" fmla="*/ 19873 w 5228120"/>
              <a:gd name="connsiteY27" fmla="*/ 4940609 h 4957739"/>
              <a:gd name="connsiteX28" fmla="*/ 19873 w 5228120"/>
              <a:gd name="connsiteY28" fmla="*/ 4191554 h 4957739"/>
              <a:gd name="connsiteX29" fmla="*/ 13009 w 5228120"/>
              <a:gd name="connsiteY29" fmla="*/ 4167103 h 4957739"/>
              <a:gd name="connsiteX30" fmla="*/ 19873 w 5228120"/>
              <a:gd name="connsiteY30" fmla="*/ 4141955 h 4957739"/>
              <a:gd name="connsiteX31" fmla="*/ 19873 w 5228120"/>
              <a:gd name="connsiteY31" fmla="*/ 3806821 h 4957739"/>
              <a:gd name="connsiteX32" fmla="*/ 19873 w 5228120"/>
              <a:gd name="connsiteY32" fmla="*/ 3762336 h 4957739"/>
              <a:gd name="connsiteX33" fmla="*/ 12558 w 5228120"/>
              <a:gd name="connsiteY33" fmla="*/ 3737490 h 4957739"/>
              <a:gd name="connsiteX34" fmla="*/ 4175 w 5228120"/>
              <a:gd name="connsiteY34" fmla="*/ 3712086 h 4957739"/>
              <a:gd name="connsiteX35" fmla="*/ 560 w 5228120"/>
              <a:gd name="connsiteY35" fmla="*/ 3687606 h 4957739"/>
              <a:gd name="connsiteX36" fmla="*/ 0 w 5228120"/>
              <a:gd name="connsiteY36" fmla="*/ 3668760 h 4957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228120" h="4957739">
                <a:moveTo>
                  <a:pt x="0" y="3668760"/>
                </a:moveTo>
                <a:lnTo>
                  <a:pt x="4948" y="3649017"/>
                </a:lnTo>
                <a:cubicBezTo>
                  <a:pt x="5428" y="3643504"/>
                  <a:pt x="2348" y="3642047"/>
                  <a:pt x="2889" y="3635689"/>
                </a:cubicBezTo>
                <a:lnTo>
                  <a:pt x="8191" y="3610867"/>
                </a:lnTo>
                <a:lnTo>
                  <a:pt x="13074" y="3574556"/>
                </a:lnTo>
                <a:lnTo>
                  <a:pt x="18280" y="3549561"/>
                </a:lnTo>
                <a:lnTo>
                  <a:pt x="19873" y="3544741"/>
                </a:lnTo>
                <a:lnTo>
                  <a:pt x="19873" y="3381182"/>
                </a:lnTo>
                <a:lnTo>
                  <a:pt x="18092" y="3369117"/>
                </a:lnTo>
                <a:cubicBezTo>
                  <a:pt x="18686" y="3355549"/>
                  <a:pt x="19279" y="3341980"/>
                  <a:pt x="19873" y="3328412"/>
                </a:cubicBezTo>
                <a:lnTo>
                  <a:pt x="17446" y="3322501"/>
                </a:lnTo>
                <a:lnTo>
                  <a:pt x="19873" y="3282705"/>
                </a:lnTo>
                <a:cubicBezTo>
                  <a:pt x="19530" y="3269526"/>
                  <a:pt x="20072" y="3246690"/>
                  <a:pt x="17812" y="3239103"/>
                </a:cubicBezTo>
                <a:lnTo>
                  <a:pt x="12273" y="3235847"/>
                </a:lnTo>
                <a:cubicBezTo>
                  <a:pt x="12111" y="3232660"/>
                  <a:pt x="11948" y="3229472"/>
                  <a:pt x="11786" y="3226285"/>
                </a:cubicBezTo>
                <a:cubicBezTo>
                  <a:pt x="12210" y="3225585"/>
                  <a:pt x="11857" y="3211799"/>
                  <a:pt x="11892" y="3211231"/>
                </a:cubicBezTo>
                <a:lnTo>
                  <a:pt x="17706" y="3177510"/>
                </a:lnTo>
                <a:lnTo>
                  <a:pt x="14268" y="18774"/>
                </a:lnTo>
                <a:cubicBezTo>
                  <a:pt x="19746" y="9227"/>
                  <a:pt x="21251" y="7690"/>
                  <a:pt x="30700" y="2147"/>
                </a:cubicBezTo>
                <a:lnTo>
                  <a:pt x="44276" y="0"/>
                </a:lnTo>
                <a:lnTo>
                  <a:pt x="5196316" y="483"/>
                </a:lnTo>
                <a:cubicBezTo>
                  <a:pt x="5211913" y="528"/>
                  <a:pt x="5224547" y="13159"/>
                  <a:pt x="5224586" y="28755"/>
                </a:cubicBezTo>
                <a:cubicBezTo>
                  <a:pt x="5229299" y="850266"/>
                  <a:pt x="5229298" y="4108050"/>
                  <a:pt x="5224586" y="4929546"/>
                </a:cubicBezTo>
                <a:cubicBezTo>
                  <a:pt x="5224498" y="4945112"/>
                  <a:pt x="5211880" y="4957697"/>
                  <a:pt x="5196315" y="4957738"/>
                </a:cubicBezTo>
                <a:lnTo>
                  <a:pt x="5157924" y="4957738"/>
                </a:lnTo>
                <a:cubicBezTo>
                  <a:pt x="5157923" y="4957738"/>
                  <a:pt x="5157923" y="4957739"/>
                  <a:pt x="5157922" y="4957739"/>
                </a:cubicBezTo>
                <a:lnTo>
                  <a:pt x="44266" y="4957092"/>
                </a:lnTo>
                <a:cubicBezTo>
                  <a:pt x="30798" y="4957039"/>
                  <a:pt x="19909" y="4949683"/>
                  <a:pt x="19873" y="4940609"/>
                </a:cubicBezTo>
                <a:lnTo>
                  <a:pt x="19873" y="4191554"/>
                </a:lnTo>
                <a:lnTo>
                  <a:pt x="13009" y="4167103"/>
                </a:lnTo>
                <a:cubicBezTo>
                  <a:pt x="13312" y="4153381"/>
                  <a:pt x="17586" y="4150338"/>
                  <a:pt x="19873" y="4141955"/>
                </a:cubicBezTo>
                <a:lnTo>
                  <a:pt x="19873" y="3806821"/>
                </a:lnTo>
                <a:lnTo>
                  <a:pt x="19873" y="3762336"/>
                </a:lnTo>
                <a:lnTo>
                  <a:pt x="12558" y="3737490"/>
                </a:lnTo>
                <a:cubicBezTo>
                  <a:pt x="18407" y="3727494"/>
                  <a:pt x="6970" y="3720184"/>
                  <a:pt x="4175" y="3712086"/>
                </a:cubicBezTo>
                <a:lnTo>
                  <a:pt x="560" y="3687606"/>
                </a:lnTo>
                <a:cubicBezTo>
                  <a:pt x="373" y="3681324"/>
                  <a:pt x="187" y="3675042"/>
                  <a:pt x="0" y="3668760"/>
                </a:cubicBezTo>
                <a:close/>
              </a:path>
            </a:pathLst>
          </a:custGeom>
          <a:solidFill>
            <a:srgbClr val="FFFFFF"/>
          </a:solidFill>
          <a:ln w="9525" cap="flat">
            <a:noFill/>
            <a:prstDash val="solid"/>
            <a:miter/>
          </a:ln>
        </p:spPr>
        <p:txBody>
          <a:bodyPr wrap="square" rtlCol="0" anchor="ctr">
            <a:noAutofit/>
          </a:bodyPr>
          <a:lstStyle/>
          <a:p>
            <a:endParaRPr lang="en-US"/>
          </a:p>
        </p:txBody>
      </p:sp>
      <p:pic>
        <p:nvPicPr>
          <p:cNvPr id="7" name="Content Placeholder 6" descr="A white sheet with black text&#10;&#10;Description automatically generated">
            <a:extLst>
              <a:ext uri="{FF2B5EF4-FFF2-40B4-BE49-F238E27FC236}">
                <a16:creationId xmlns:a16="http://schemas.microsoft.com/office/drawing/2014/main" id="{6F46888E-A09D-5B7D-1BD8-ED714D081A3B}"/>
              </a:ext>
            </a:extLst>
          </p:cNvPr>
          <p:cNvPicPr>
            <a:picLocks noGrp="1" noChangeAspect="1"/>
          </p:cNvPicPr>
          <p:nvPr>
            <p:ph idx="1"/>
          </p:nvPr>
        </p:nvPicPr>
        <p:blipFill>
          <a:blip r:embed="rId2"/>
          <a:stretch>
            <a:fillRect/>
          </a:stretch>
        </p:blipFill>
        <p:spPr>
          <a:xfrm rot="21381225">
            <a:off x="1940771" y="894451"/>
            <a:ext cx="3075833" cy="3029696"/>
          </a:xfrm>
          <a:prstGeom prst="rect">
            <a:avLst/>
          </a:prstGeom>
        </p:spPr>
      </p:pic>
      <p:sp>
        <p:nvSpPr>
          <p:cNvPr id="29" name="Freeform: Shape 28">
            <a:extLst>
              <a:ext uri="{FF2B5EF4-FFF2-40B4-BE49-F238E27FC236}">
                <a16:creationId xmlns:a16="http://schemas.microsoft.com/office/drawing/2014/main" id="{165B8C92-2D61-44A2-857C-E6980C2A22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658755">
            <a:off x="10976603" y="237613"/>
            <a:ext cx="464589" cy="1772054"/>
          </a:xfrm>
          <a:custGeom>
            <a:avLst/>
            <a:gdLst>
              <a:gd name="connsiteX0" fmla="*/ 0 w 555597"/>
              <a:gd name="connsiteY0" fmla="*/ 83880 h 1999290"/>
              <a:gd name="connsiteX1" fmla="*/ 49282 w 555597"/>
              <a:gd name="connsiteY1" fmla="*/ 71215 h 1999290"/>
              <a:gd name="connsiteX2" fmla="*/ 174397 w 555597"/>
              <a:gd name="connsiteY2" fmla="*/ 45224 h 1999290"/>
              <a:gd name="connsiteX3" fmla="*/ 242049 w 555597"/>
              <a:gd name="connsiteY3" fmla="*/ 54744 h 1999290"/>
              <a:gd name="connsiteX4" fmla="*/ 326503 w 555597"/>
              <a:gd name="connsiteY4" fmla="*/ 39434 h 1999290"/>
              <a:gd name="connsiteX5" fmla="*/ 343350 w 555597"/>
              <a:gd name="connsiteY5" fmla="*/ 40491 h 1999290"/>
              <a:gd name="connsiteX6" fmla="*/ 349790 w 555597"/>
              <a:gd name="connsiteY6" fmla="*/ 52348 h 1999290"/>
              <a:gd name="connsiteX7" fmla="*/ 355722 w 555597"/>
              <a:gd name="connsiteY7" fmla="*/ 54552 h 1999290"/>
              <a:gd name="connsiteX8" fmla="*/ 374741 w 555597"/>
              <a:gd name="connsiteY8" fmla="*/ 39676 h 1999290"/>
              <a:gd name="connsiteX9" fmla="*/ 469664 w 555597"/>
              <a:gd name="connsiteY9" fmla="*/ 48453 h 1999290"/>
              <a:gd name="connsiteX10" fmla="*/ 521607 w 555597"/>
              <a:gd name="connsiteY10" fmla="*/ 10408 h 1999290"/>
              <a:gd name="connsiteX11" fmla="*/ 555597 w 555597"/>
              <a:gd name="connsiteY11" fmla="*/ 0 h 1999290"/>
              <a:gd name="connsiteX12" fmla="*/ 555597 w 555597"/>
              <a:gd name="connsiteY12" fmla="*/ 1995494 h 1999290"/>
              <a:gd name="connsiteX13" fmla="*/ 537215 w 555597"/>
              <a:gd name="connsiteY13" fmla="*/ 1991185 h 1999290"/>
              <a:gd name="connsiteX14" fmla="*/ 479386 w 555597"/>
              <a:gd name="connsiteY14" fmla="*/ 1992931 h 1999290"/>
              <a:gd name="connsiteX15" fmla="*/ 462617 w 555597"/>
              <a:gd name="connsiteY15" fmla="*/ 1999290 h 1999290"/>
              <a:gd name="connsiteX16" fmla="*/ 420522 w 555597"/>
              <a:gd name="connsiteY16" fmla="*/ 1999290 h 1999290"/>
              <a:gd name="connsiteX17" fmla="*/ 382909 w 555597"/>
              <a:gd name="connsiteY17" fmla="*/ 1988738 h 1999290"/>
              <a:gd name="connsiteX18" fmla="*/ 295360 w 555597"/>
              <a:gd name="connsiteY18" fmla="*/ 1977122 h 1999290"/>
              <a:gd name="connsiteX19" fmla="*/ 256969 w 555597"/>
              <a:gd name="connsiteY19" fmla="*/ 1970444 h 1999290"/>
              <a:gd name="connsiteX20" fmla="*/ 227096 w 555597"/>
              <a:gd name="connsiteY20" fmla="*/ 1951548 h 1999290"/>
              <a:gd name="connsiteX21" fmla="*/ 222890 w 555597"/>
              <a:gd name="connsiteY21" fmla="*/ 1935696 h 1999290"/>
              <a:gd name="connsiteX22" fmla="*/ 202274 w 555597"/>
              <a:gd name="connsiteY22" fmla="*/ 1929911 h 1999290"/>
              <a:gd name="connsiteX23" fmla="*/ 197448 w 555597"/>
              <a:gd name="connsiteY23" fmla="*/ 1925621 h 1999290"/>
              <a:gd name="connsiteX24" fmla="*/ 169099 w 555597"/>
              <a:gd name="connsiteY24" fmla="*/ 1903786 h 1999290"/>
              <a:gd name="connsiteX25" fmla="*/ 92344 w 555597"/>
              <a:gd name="connsiteY25" fmla="*/ 1925464 h 1999290"/>
              <a:gd name="connsiteX26" fmla="*/ 11266 w 555597"/>
              <a:gd name="connsiteY26" fmla="*/ 1895947 h 1999290"/>
              <a:gd name="connsiteX27" fmla="*/ 0 w 555597"/>
              <a:gd name="connsiteY27" fmla="*/ 1893933 h 1999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55597" h="1999290">
                <a:moveTo>
                  <a:pt x="0" y="83880"/>
                </a:moveTo>
                <a:lnTo>
                  <a:pt x="49282" y="71215"/>
                </a:lnTo>
                <a:cubicBezTo>
                  <a:pt x="91656" y="63184"/>
                  <a:pt x="135655" y="58277"/>
                  <a:pt x="174397" y="45224"/>
                </a:cubicBezTo>
                <a:cubicBezTo>
                  <a:pt x="225837" y="94025"/>
                  <a:pt x="195077" y="47856"/>
                  <a:pt x="242049" y="54744"/>
                </a:cubicBezTo>
                <a:lnTo>
                  <a:pt x="326503" y="39434"/>
                </a:lnTo>
                <a:lnTo>
                  <a:pt x="343350" y="40491"/>
                </a:lnTo>
                <a:lnTo>
                  <a:pt x="349790" y="52348"/>
                </a:lnTo>
                <a:lnTo>
                  <a:pt x="355722" y="54552"/>
                </a:lnTo>
                <a:lnTo>
                  <a:pt x="374741" y="39676"/>
                </a:lnTo>
                <a:cubicBezTo>
                  <a:pt x="402796" y="31662"/>
                  <a:pt x="441033" y="50452"/>
                  <a:pt x="469664" y="48453"/>
                </a:cubicBezTo>
                <a:cubicBezTo>
                  <a:pt x="478380" y="29604"/>
                  <a:pt x="496522" y="19255"/>
                  <a:pt x="521607" y="10408"/>
                </a:cubicBezTo>
                <a:lnTo>
                  <a:pt x="555597" y="0"/>
                </a:lnTo>
                <a:lnTo>
                  <a:pt x="555597" y="1995494"/>
                </a:lnTo>
                <a:lnTo>
                  <a:pt x="537215" y="1991185"/>
                </a:lnTo>
                <a:cubicBezTo>
                  <a:pt x="514565" y="1988101"/>
                  <a:pt x="490837" y="1988688"/>
                  <a:pt x="479386" y="1992931"/>
                </a:cubicBezTo>
                <a:lnTo>
                  <a:pt x="462617" y="1999290"/>
                </a:lnTo>
                <a:lnTo>
                  <a:pt x="420522" y="1999290"/>
                </a:lnTo>
                <a:lnTo>
                  <a:pt x="382909" y="1988738"/>
                </a:lnTo>
                <a:cubicBezTo>
                  <a:pt x="350860" y="1976654"/>
                  <a:pt x="320299" y="1963332"/>
                  <a:pt x="295360" y="1977122"/>
                </a:cubicBezTo>
                <a:cubicBezTo>
                  <a:pt x="281004" y="1978006"/>
                  <a:pt x="268406" y="1975325"/>
                  <a:pt x="256969" y="1970444"/>
                </a:cubicBezTo>
                <a:lnTo>
                  <a:pt x="227096" y="1951548"/>
                </a:lnTo>
                <a:lnTo>
                  <a:pt x="222890" y="1935696"/>
                </a:lnTo>
                <a:lnTo>
                  <a:pt x="202274" y="1929911"/>
                </a:lnTo>
                <a:lnTo>
                  <a:pt x="197448" y="1925621"/>
                </a:lnTo>
                <a:cubicBezTo>
                  <a:pt x="188240" y="1917376"/>
                  <a:pt x="178991" y="1909643"/>
                  <a:pt x="169099" y="1903786"/>
                </a:cubicBezTo>
                <a:cubicBezTo>
                  <a:pt x="158518" y="1969055"/>
                  <a:pt x="83191" y="1864739"/>
                  <a:pt x="92344" y="1925464"/>
                </a:cubicBezTo>
                <a:cubicBezTo>
                  <a:pt x="36140" y="1904645"/>
                  <a:pt x="59596" y="1967908"/>
                  <a:pt x="11266" y="1895947"/>
                </a:cubicBezTo>
                <a:lnTo>
                  <a:pt x="0" y="1893933"/>
                </a:lnTo>
                <a:close/>
              </a:path>
            </a:pathLst>
          </a:custGeom>
          <a:blipFill dpi="0" rotWithShape="1">
            <a:blip r:embed="rId3">
              <a:alphaModFix amt="84000"/>
            </a:blip>
            <a:srcRect/>
            <a:tile tx="0" ty="0" sx="100000" sy="100000" flip="none" algn="tl"/>
          </a:blipFill>
          <a:ln>
            <a:noFill/>
          </a:ln>
          <a:effectLst>
            <a:outerShdw blurRad="63500" dist="12700" dir="8100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Picture 7" descr="A white rectangular box with black text&#10;&#10;Description automatically generated">
            <a:extLst>
              <a:ext uri="{FF2B5EF4-FFF2-40B4-BE49-F238E27FC236}">
                <a16:creationId xmlns:a16="http://schemas.microsoft.com/office/drawing/2014/main" id="{94BDA492-78DE-BAA2-DD6D-2718C9351089}"/>
              </a:ext>
            </a:extLst>
          </p:cNvPr>
          <p:cNvPicPr>
            <a:picLocks noChangeAspect="1"/>
          </p:cNvPicPr>
          <p:nvPr/>
        </p:nvPicPr>
        <p:blipFill>
          <a:blip r:embed="rId4"/>
          <a:stretch>
            <a:fillRect/>
          </a:stretch>
        </p:blipFill>
        <p:spPr>
          <a:xfrm rot="177464">
            <a:off x="6308640" y="1970682"/>
            <a:ext cx="4786314" cy="1663244"/>
          </a:xfrm>
          <a:prstGeom prst="rect">
            <a:avLst/>
          </a:prstGeom>
        </p:spPr>
      </p:pic>
      <p:grpSp>
        <p:nvGrpSpPr>
          <p:cNvPr id="31" name="Group 30">
            <a:extLst>
              <a:ext uri="{FF2B5EF4-FFF2-40B4-BE49-F238E27FC236}">
                <a16:creationId xmlns:a16="http://schemas.microsoft.com/office/drawing/2014/main" id="{631B7FDF-FF70-42C1-8843-C559094686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32" name="Group 31">
              <a:extLst>
                <a:ext uri="{FF2B5EF4-FFF2-40B4-BE49-F238E27FC236}">
                  <a16:creationId xmlns:a16="http://schemas.microsoft.com/office/drawing/2014/main" id="{8B2CDC06-C442-466B-8A76-3D5E1EE54FB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34" name="Straight Connector 33">
                <a:extLst>
                  <a:ext uri="{FF2B5EF4-FFF2-40B4-BE49-F238E27FC236}">
                    <a16:creationId xmlns:a16="http://schemas.microsoft.com/office/drawing/2014/main" id="{0C247DEB-8314-4DFE-BAD0-937EDB94DC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9A1CFE8-45D8-4B4F-BAAC-0F1BFC041B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3" name="Oval 32">
              <a:extLst>
                <a:ext uri="{FF2B5EF4-FFF2-40B4-BE49-F238E27FC236}">
                  <a16:creationId xmlns:a16="http://schemas.microsoft.com/office/drawing/2014/main" id="{DC334D3F-33A5-415B-A94D-53FDDAA494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62044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B7B6363-B86F-40A3-8902-DFA61F46B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2EB4A7-D8E6-B76E-23BB-17D275335D8B}"/>
              </a:ext>
            </a:extLst>
          </p:cNvPr>
          <p:cNvSpPr>
            <a:spLocks noGrp="1"/>
          </p:cNvSpPr>
          <p:nvPr>
            <p:ph type="title"/>
          </p:nvPr>
        </p:nvSpPr>
        <p:spPr>
          <a:xfrm>
            <a:off x="1238250" y="1195251"/>
            <a:ext cx="4362450" cy="4049486"/>
          </a:xfrm>
        </p:spPr>
        <p:txBody>
          <a:bodyPr anchor="t">
            <a:normAutofit/>
          </a:bodyPr>
          <a:lstStyle/>
          <a:p>
            <a:r>
              <a:rPr lang="en-US"/>
              <a:t>Current Progress</a:t>
            </a:r>
          </a:p>
        </p:txBody>
      </p:sp>
      <p:sp>
        <p:nvSpPr>
          <p:cNvPr id="3" name="Content Placeholder 2">
            <a:extLst>
              <a:ext uri="{FF2B5EF4-FFF2-40B4-BE49-F238E27FC236}">
                <a16:creationId xmlns:a16="http://schemas.microsoft.com/office/drawing/2014/main" id="{D9A0D6B7-2A04-8B0D-FDDD-205AD06F7532}"/>
              </a:ext>
            </a:extLst>
          </p:cNvPr>
          <p:cNvSpPr>
            <a:spLocks noGrp="1"/>
          </p:cNvSpPr>
          <p:nvPr>
            <p:ph idx="1"/>
          </p:nvPr>
        </p:nvSpPr>
        <p:spPr>
          <a:xfrm>
            <a:off x="6681650" y="1325880"/>
            <a:ext cx="4317277" cy="4846320"/>
          </a:xfrm>
        </p:spPr>
        <p:txBody>
          <a:bodyPr vert="horz" lIns="91440" tIns="45720" rIns="91440" bIns="45720" rtlCol="0" anchor="t">
            <a:normAutofit/>
          </a:bodyPr>
          <a:lstStyle/>
          <a:p>
            <a:r>
              <a:rPr lang="en-US"/>
              <a:t>Surveys have been sent out to student organizations and research is being conducted</a:t>
            </a:r>
          </a:p>
          <a:p>
            <a:r>
              <a:rPr lang="en-US"/>
              <a:t>Project scope is being decided upon based upon the research</a:t>
            </a:r>
          </a:p>
          <a:p>
            <a:r>
              <a:rPr lang="en-US"/>
              <a:t>Working on UI designs </a:t>
            </a:r>
          </a:p>
          <a:p>
            <a:endParaRPr lang="en-US"/>
          </a:p>
        </p:txBody>
      </p:sp>
      <p:grpSp>
        <p:nvGrpSpPr>
          <p:cNvPr id="17" name="Group 16">
            <a:extLst>
              <a:ext uri="{FF2B5EF4-FFF2-40B4-BE49-F238E27FC236}">
                <a16:creationId xmlns:a16="http://schemas.microsoft.com/office/drawing/2014/main" id="{2EE557DB-987B-4D3C-812E-4370F5B493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1" name="Group 10">
              <a:extLst>
                <a:ext uri="{FF2B5EF4-FFF2-40B4-BE49-F238E27FC236}">
                  <a16:creationId xmlns:a16="http://schemas.microsoft.com/office/drawing/2014/main" id="{11C72CBD-E281-46D3-9ABC-AFA9A95E4CB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3" name="Straight Connector 12">
                <a:extLst>
                  <a:ext uri="{FF2B5EF4-FFF2-40B4-BE49-F238E27FC236}">
                    <a16:creationId xmlns:a16="http://schemas.microsoft.com/office/drawing/2014/main" id="{1C0ACD44-4889-44AC-87F5-3FEACDFC06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B7E49ED-6213-4D6B-AFA1-7429D428EC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 name="Oval 11">
              <a:extLst>
                <a:ext uri="{FF2B5EF4-FFF2-40B4-BE49-F238E27FC236}">
                  <a16:creationId xmlns:a16="http://schemas.microsoft.com/office/drawing/2014/main" id="{28DD2681-0CA7-42D9-87C5-1A3CC02D0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21669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283C872A-EADA-4C8E-AD63-84540F6ECA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12BB59-DE43-8FE2-1BFF-34AF097560D0}"/>
              </a:ext>
            </a:extLst>
          </p:cNvPr>
          <p:cNvSpPr>
            <a:spLocks noGrp="1"/>
          </p:cNvSpPr>
          <p:nvPr>
            <p:ph type="title"/>
          </p:nvPr>
        </p:nvSpPr>
        <p:spPr>
          <a:xfrm>
            <a:off x="1238249" y="1195251"/>
            <a:ext cx="4372247" cy="4049486"/>
          </a:xfrm>
        </p:spPr>
        <p:txBody>
          <a:bodyPr anchor="t">
            <a:normAutofit/>
          </a:bodyPr>
          <a:lstStyle/>
          <a:p>
            <a:r>
              <a:rPr lang="en-US" sz="3800"/>
              <a:t>Expected Accomplishments for this Semester</a:t>
            </a:r>
          </a:p>
        </p:txBody>
      </p:sp>
      <p:sp>
        <p:nvSpPr>
          <p:cNvPr id="23" name="Content Placeholder 2">
            <a:extLst>
              <a:ext uri="{FF2B5EF4-FFF2-40B4-BE49-F238E27FC236}">
                <a16:creationId xmlns:a16="http://schemas.microsoft.com/office/drawing/2014/main" id="{B00E0621-977D-DD1D-065C-D8DF2C00D3FF}"/>
              </a:ext>
            </a:extLst>
          </p:cNvPr>
          <p:cNvSpPr>
            <a:spLocks noGrp="1"/>
          </p:cNvSpPr>
          <p:nvPr>
            <p:ph idx="1"/>
          </p:nvPr>
        </p:nvSpPr>
        <p:spPr>
          <a:xfrm>
            <a:off x="6681650" y="1325880"/>
            <a:ext cx="4317277" cy="4846320"/>
          </a:xfrm>
        </p:spPr>
        <p:txBody>
          <a:bodyPr vert="horz" lIns="91440" tIns="45720" rIns="91440" bIns="45720" rtlCol="0" anchor="t">
            <a:normAutofit/>
          </a:bodyPr>
          <a:lstStyle/>
          <a:p>
            <a:r>
              <a:rPr lang="en-US"/>
              <a:t>Finish our research, and finalize scope/features to implement</a:t>
            </a:r>
          </a:p>
          <a:p>
            <a:r>
              <a:rPr lang="en-US"/>
              <a:t>Complete a mock-up for the design of our UI and different pages</a:t>
            </a:r>
          </a:p>
          <a:p>
            <a:r>
              <a:rPr lang="en-US"/>
              <a:t>Setup the codebase to prepare for development in the Spring.</a:t>
            </a:r>
          </a:p>
        </p:txBody>
      </p:sp>
      <p:grpSp>
        <p:nvGrpSpPr>
          <p:cNvPr id="10" name="Group 9">
            <a:extLst>
              <a:ext uri="{FF2B5EF4-FFF2-40B4-BE49-F238E27FC236}">
                <a16:creationId xmlns:a16="http://schemas.microsoft.com/office/drawing/2014/main" id="{CFB05BBE-7040-483A-9363-F258D0795F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1" name="Group 10">
              <a:extLst>
                <a:ext uri="{FF2B5EF4-FFF2-40B4-BE49-F238E27FC236}">
                  <a16:creationId xmlns:a16="http://schemas.microsoft.com/office/drawing/2014/main" id="{1230361C-8176-4B6E-BC11-9DE4BAA0FA4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3" name="Straight Connector 12">
                <a:extLst>
                  <a:ext uri="{FF2B5EF4-FFF2-40B4-BE49-F238E27FC236}">
                    <a16:creationId xmlns:a16="http://schemas.microsoft.com/office/drawing/2014/main" id="{262F4E49-A259-4984-804B-3503C75942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CE5C125-D8A6-4487-A363-4D455029EB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 name="Oval 11">
              <a:extLst>
                <a:ext uri="{FF2B5EF4-FFF2-40B4-BE49-F238E27FC236}">
                  <a16:creationId xmlns:a16="http://schemas.microsoft.com/office/drawing/2014/main" id="{3F553228-B0F7-4290-8D94-D733196114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97892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7B6363-B86F-40A3-8902-DFA61F46B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406164-E1E3-2C5E-CFAC-1C172AE7766D}"/>
              </a:ext>
            </a:extLst>
          </p:cNvPr>
          <p:cNvSpPr>
            <a:spLocks noGrp="1"/>
          </p:cNvSpPr>
          <p:nvPr>
            <p:ph type="title"/>
          </p:nvPr>
        </p:nvSpPr>
        <p:spPr>
          <a:xfrm>
            <a:off x="1238250" y="1195251"/>
            <a:ext cx="4362450" cy="4049486"/>
          </a:xfrm>
        </p:spPr>
        <p:txBody>
          <a:bodyPr anchor="t">
            <a:normAutofit/>
          </a:bodyPr>
          <a:lstStyle/>
          <a:p>
            <a:r>
              <a:rPr lang="en-US"/>
              <a:t>Expected Demo at Expo</a:t>
            </a:r>
          </a:p>
        </p:txBody>
      </p:sp>
      <p:sp>
        <p:nvSpPr>
          <p:cNvPr id="3" name="Content Placeholder 2">
            <a:extLst>
              <a:ext uri="{FF2B5EF4-FFF2-40B4-BE49-F238E27FC236}">
                <a16:creationId xmlns:a16="http://schemas.microsoft.com/office/drawing/2014/main" id="{C03ED2F7-8112-61E1-2794-6AB810DDF0A1}"/>
              </a:ext>
            </a:extLst>
          </p:cNvPr>
          <p:cNvSpPr>
            <a:spLocks noGrp="1"/>
          </p:cNvSpPr>
          <p:nvPr>
            <p:ph idx="1"/>
          </p:nvPr>
        </p:nvSpPr>
        <p:spPr>
          <a:xfrm>
            <a:off x="6681650" y="1325880"/>
            <a:ext cx="4317277" cy="4846320"/>
          </a:xfrm>
        </p:spPr>
        <p:txBody>
          <a:bodyPr vert="horz" lIns="91440" tIns="45720" rIns="91440" bIns="45720" rtlCol="0" anchor="t">
            <a:normAutofit/>
          </a:bodyPr>
          <a:lstStyle/>
          <a:p>
            <a:r>
              <a:rPr lang="en-US"/>
              <a:t>Billboard/poster</a:t>
            </a:r>
          </a:p>
          <a:p>
            <a:r>
              <a:rPr lang="en-US"/>
              <a:t>All documentation in a binder</a:t>
            </a:r>
          </a:p>
          <a:p>
            <a:r>
              <a:rPr lang="en-US"/>
              <a:t>A fully functional web application ran locally on someone's computer(s)</a:t>
            </a:r>
          </a:p>
        </p:txBody>
      </p:sp>
      <p:grpSp>
        <p:nvGrpSpPr>
          <p:cNvPr id="10" name="Group 9">
            <a:extLst>
              <a:ext uri="{FF2B5EF4-FFF2-40B4-BE49-F238E27FC236}">
                <a16:creationId xmlns:a16="http://schemas.microsoft.com/office/drawing/2014/main" id="{2EE557DB-987B-4D3C-812E-4370F5B493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1" name="Group 10">
              <a:extLst>
                <a:ext uri="{FF2B5EF4-FFF2-40B4-BE49-F238E27FC236}">
                  <a16:creationId xmlns:a16="http://schemas.microsoft.com/office/drawing/2014/main" id="{11C72CBD-E281-46D3-9ABC-AFA9A95E4CB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3" name="Straight Connector 12">
                <a:extLst>
                  <a:ext uri="{FF2B5EF4-FFF2-40B4-BE49-F238E27FC236}">
                    <a16:creationId xmlns:a16="http://schemas.microsoft.com/office/drawing/2014/main" id="{1C0ACD44-4889-44AC-87F5-3FEACDFC06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B7E49ED-6213-4D6B-AFA1-7429D428EC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 name="Oval 11">
              <a:extLst>
                <a:ext uri="{FF2B5EF4-FFF2-40B4-BE49-F238E27FC236}">
                  <a16:creationId xmlns:a16="http://schemas.microsoft.com/office/drawing/2014/main" id="{28DD2681-0CA7-42D9-87C5-1A3CC02D0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16724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996CF-5208-0C6B-4D67-B72BC1043D8F}"/>
              </a:ext>
            </a:extLst>
          </p:cNvPr>
          <p:cNvSpPr>
            <a:spLocks noGrp="1"/>
          </p:cNvSpPr>
          <p:nvPr>
            <p:ph type="title"/>
          </p:nvPr>
        </p:nvSpPr>
        <p:spPr>
          <a:xfrm>
            <a:off x="1219200" y="365125"/>
            <a:ext cx="9493249" cy="992306"/>
          </a:xfrm>
        </p:spPr>
        <p:txBody>
          <a:bodyPr/>
          <a:lstStyle/>
          <a:p>
            <a:r>
              <a:rPr lang="en-US"/>
              <a:t>Our Team</a:t>
            </a:r>
          </a:p>
        </p:txBody>
      </p:sp>
      <p:sp>
        <p:nvSpPr>
          <p:cNvPr id="3" name="Content Placeholder 2">
            <a:extLst>
              <a:ext uri="{FF2B5EF4-FFF2-40B4-BE49-F238E27FC236}">
                <a16:creationId xmlns:a16="http://schemas.microsoft.com/office/drawing/2014/main" id="{8AC11ED4-3017-8694-DE4F-FE08EC12A682}"/>
              </a:ext>
            </a:extLst>
          </p:cNvPr>
          <p:cNvSpPr>
            <a:spLocks noGrp="1"/>
          </p:cNvSpPr>
          <p:nvPr>
            <p:ph idx="1"/>
          </p:nvPr>
        </p:nvSpPr>
        <p:spPr>
          <a:xfrm>
            <a:off x="1219200" y="1732363"/>
            <a:ext cx="9493250" cy="1857854"/>
          </a:xfrm>
        </p:spPr>
        <p:txBody>
          <a:bodyPr vert="horz" lIns="91440" tIns="45720" rIns="91440" bIns="45720" rtlCol="0" anchor="t">
            <a:normAutofit/>
          </a:bodyPr>
          <a:lstStyle/>
          <a:p>
            <a:r>
              <a:rPr lang="en-US"/>
              <a:t>Kevin Nguyen – nguye5tp@mail.uc.edu</a:t>
            </a:r>
          </a:p>
          <a:p>
            <a:r>
              <a:rPr lang="en-US"/>
              <a:t>Haneesha Dushara - </a:t>
            </a:r>
            <a:r>
              <a:rPr lang="en-US">
                <a:ea typeface="+mn-lt"/>
                <a:cs typeface="+mn-lt"/>
              </a:rPr>
              <a:t>dusharha@mail.uc.edu</a:t>
            </a:r>
          </a:p>
          <a:p>
            <a:r>
              <a:rPr lang="en-US"/>
              <a:t>Emilio Sese – seseev@mail.uc.edu</a:t>
            </a:r>
          </a:p>
          <a:p>
            <a:r>
              <a:rPr lang="en-US"/>
              <a:t>Karthika </a:t>
            </a:r>
            <a:r>
              <a:rPr lang="en-US" err="1"/>
              <a:t>Ankem</a:t>
            </a:r>
            <a:r>
              <a:rPr lang="en-US"/>
              <a:t> – ankemka@mail.uc.edu</a:t>
            </a:r>
          </a:p>
        </p:txBody>
      </p:sp>
      <p:sp>
        <p:nvSpPr>
          <p:cNvPr id="5" name="Title 1">
            <a:extLst>
              <a:ext uri="{FF2B5EF4-FFF2-40B4-BE49-F238E27FC236}">
                <a16:creationId xmlns:a16="http://schemas.microsoft.com/office/drawing/2014/main" id="{AD1A5879-1B46-998F-6541-ADC09284A451}"/>
              </a:ext>
            </a:extLst>
          </p:cNvPr>
          <p:cNvSpPr txBox="1">
            <a:spLocks/>
          </p:cNvSpPr>
          <p:nvPr/>
        </p:nvSpPr>
        <p:spPr>
          <a:xfrm>
            <a:off x="1220460" y="3496252"/>
            <a:ext cx="9493249" cy="992306"/>
          </a:xfrm>
          <a:prstGeom prst="rect">
            <a:avLst/>
          </a:prstGeom>
        </p:spPr>
        <p:txBody>
          <a:bodyPr vert="horz" lIns="91440" tIns="45720" rIns="91440" bIns="45720" rtlCol="0" anchor="b">
            <a:normAutofit/>
          </a:bodyPr>
          <a:lstStyle>
            <a:lvl1pPr algn="l" defTabSz="914400" rtl="0" eaLnBrk="1" latinLnBrk="0" hangingPunct="1">
              <a:lnSpc>
                <a:spcPct val="120000"/>
              </a:lnSpc>
              <a:spcBef>
                <a:spcPct val="0"/>
              </a:spcBef>
              <a:buNone/>
              <a:defRPr sz="4000" i="1" kern="1200">
                <a:solidFill>
                  <a:srgbClr val="000000"/>
                </a:solidFill>
                <a:highlight>
                  <a:srgbClr val="FFFF00"/>
                </a:highlight>
                <a:latin typeface="+mj-lt"/>
                <a:ea typeface="+mj-ea"/>
                <a:cs typeface="+mj-cs"/>
              </a:defRPr>
            </a:lvl1pPr>
          </a:lstStyle>
          <a:p>
            <a:r>
              <a:rPr lang="en-US"/>
              <a:t>Our Faculty Advisor</a:t>
            </a:r>
          </a:p>
        </p:txBody>
      </p:sp>
      <p:sp>
        <p:nvSpPr>
          <p:cNvPr id="7" name="Content Placeholder 2">
            <a:extLst>
              <a:ext uri="{FF2B5EF4-FFF2-40B4-BE49-F238E27FC236}">
                <a16:creationId xmlns:a16="http://schemas.microsoft.com/office/drawing/2014/main" id="{CE6E3ECE-42C8-D6CA-998C-ECA2B9EFCDA1}"/>
              </a:ext>
            </a:extLst>
          </p:cNvPr>
          <p:cNvSpPr txBox="1">
            <a:spLocks/>
          </p:cNvSpPr>
          <p:nvPr/>
        </p:nvSpPr>
        <p:spPr>
          <a:xfrm>
            <a:off x="1220460" y="4611589"/>
            <a:ext cx="9493250" cy="1278483"/>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Consolas" panose="020B0609020204030204" pitchFamily="49" charset="0"/>
              <a:buChar char="+"/>
              <a:defRPr sz="1400" kern="1200">
                <a:solidFill>
                  <a:schemeClr val="tx1"/>
                </a:solidFill>
                <a:latin typeface="+mn-lt"/>
                <a:ea typeface="+mn-ea"/>
                <a:cs typeface="+mn-cs"/>
              </a:defRPr>
            </a:lvl2pPr>
            <a:lvl3pPr marL="64008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22960" indent="-228600" algn="l" defTabSz="914400" rtl="0" eaLnBrk="1" latinLnBrk="0" hangingPunct="1">
              <a:lnSpc>
                <a:spcPct val="120000"/>
              </a:lnSpc>
              <a:spcBef>
                <a:spcPts val="500"/>
              </a:spcBef>
              <a:buFont typeface="Consolas" panose="020B0609020204030204" pitchFamily="49" charset="0"/>
              <a:buChar char="+"/>
              <a:defRPr sz="1200" kern="1200">
                <a:solidFill>
                  <a:schemeClr val="tx1"/>
                </a:solidFill>
                <a:latin typeface="+mn-lt"/>
                <a:ea typeface="+mn-ea"/>
                <a:cs typeface="+mn-cs"/>
              </a:defRPr>
            </a:lvl4pPr>
            <a:lvl5pPr marL="100584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Dr. Richard Robles – roblesra@ucmail.uc.edu</a:t>
            </a:r>
          </a:p>
        </p:txBody>
      </p:sp>
    </p:spTree>
    <p:extLst>
      <p:ext uri="{BB962C8B-B14F-4D97-AF65-F5344CB8AC3E}">
        <p14:creationId xmlns:p14="http://schemas.microsoft.com/office/powerpoint/2010/main" val="234328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CD813-B6DA-1DA6-0DFD-8E6DB0B72CE3}"/>
              </a:ext>
            </a:extLst>
          </p:cNvPr>
          <p:cNvSpPr>
            <a:spLocks noGrp="1"/>
          </p:cNvSpPr>
          <p:nvPr>
            <p:ph type="title"/>
          </p:nvPr>
        </p:nvSpPr>
        <p:spPr/>
        <p:txBody>
          <a:bodyPr/>
          <a:lstStyle/>
          <a:p>
            <a:r>
              <a:rPr lang="en-US"/>
              <a:t>Project Abstract</a:t>
            </a:r>
          </a:p>
        </p:txBody>
      </p:sp>
      <p:sp>
        <p:nvSpPr>
          <p:cNvPr id="3" name="Content Placeholder 2">
            <a:extLst>
              <a:ext uri="{FF2B5EF4-FFF2-40B4-BE49-F238E27FC236}">
                <a16:creationId xmlns:a16="http://schemas.microsoft.com/office/drawing/2014/main" id="{21EFB94D-426B-2CB7-1242-B573FCF76B64}"/>
              </a:ext>
            </a:extLst>
          </p:cNvPr>
          <p:cNvSpPr>
            <a:spLocks noGrp="1"/>
          </p:cNvSpPr>
          <p:nvPr>
            <p:ph idx="1"/>
          </p:nvPr>
        </p:nvSpPr>
        <p:spPr>
          <a:xfrm>
            <a:off x="1089102" y="2541056"/>
            <a:ext cx="9493250" cy="1661094"/>
          </a:xfrm>
        </p:spPr>
        <p:txBody>
          <a:bodyPr vert="horz" lIns="91440" tIns="45720" rIns="91440" bIns="45720" rtlCol="0" anchor="t">
            <a:normAutofit/>
          </a:bodyPr>
          <a:lstStyle/>
          <a:p>
            <a:pPr marL="0" indent="0">
              <a:buNone/>
            </a:pPr>
            <a:r>
              <a:rPr lang="en-US">
                <a:ea typeface="+mn-lt"/>
                <a:cs typeface="+mn-lt"/>
              </a:rPr>
              <a:t>This project is designed to assist newcomers to the event planning field. This web application offers an easy-to-use platform that simplifies event management and creation. It provides a range of tools and resources to help aspiring event planners become proficient at organizing and budgeting for various events, making their entry into event planning smoother and more successful.</a:t>
            </a:r>
            <a:endParaRPr lang="en-US"/>
          </a:p>
          <a:p>
            <a:pPr marL="0" indent="0">
              <a:buNone/>
            </a:pPr>
            <a:endParaRPr lang="en-US"/>
          </a:p>
        </p:txBody>
      </p:sp>
    </p:spTree>
    <p:extLst>
      <p:ext uri="{BB962C8B-B14F-4D97-AF65-F5344CB8AC3E}">
        <p14:creationId xmlns:p14="http://schemas.microsoft.com/office/powerpoint/2010/main" val="2637494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11B0D-E7CF-3A44-85F1-D96F7CAB5E93}"/>
              </a:ext>
            </a:extLst>
          </p:cNvPr>
          <p:cNvSpPr>
            <a:spLocks noGrp="1"/>
          </p:cNvSpPr>
          <p:nvPr>
            <p:ph type="title"/>
          </p:nvPr>
        </p:nvSpPr>
        <p:spPr/>
        <p:txBody>
          <a:bodyPr/>
          <a:lstStyle/>
          <a:p>
            <a:r>
              <a:rPr lang="en-US"/>
              <a:t>Purpose &amp; Goal Statement</a:t>
            </a:r>
          </a:p>
        </p:txBody>
      </p:sp>
      <p:sp>
        <p:nvSpPr>
          <p:cNvPr id="3" name="Content Placeholder 2">
            <a:extLst>
              <a:ext uri="{FF2B5EF4-FFF2-40B4-BE49-F238E27FC236}">
                <a16:creationId xmlns:a16="http://schemas.microsoft.com/office/drawing/2014/main" id="{87FF3DF3-9A5E-E21D-B6C5-93225A6F26E6}"/>
              </a:ext>
            </a:extLst>
          </p:cNvPr>
          <p:cNvSpPr>
            <a:spLocks noGrp="1"/>
          </p:cNvSpPr>
          <p:nvPr>
            <p:ph idx="1"/>
          </p:nvPr>
        </p:nvSpPr>
        <p:spPr/>
        <p:txBody>
          <a:bodyPr vert="horz" lIns="91440" tIns="45720" rIns="91440" bIns="45720" rtlCol="0" anchor="t">
            <a:normAutofit/>
          </a:bodyPr>
          <a:lstStyle/>
          <a:p>
            <a:r>
              <a:rPr lang="en-US"/>
              <a:t>Project Purpose – The</a:t>
            </a:r>
            <a:r>
              <a:rPr lang="en-US">
                <a:ea typeface="+mn-lt"/>
                <a:cs typeface="+mn-lt"/>
              </a:rPr>
              <a:t> primary purpose of this project is to provide valuable assistance to individuals who are new to event planning. We intend to empower these aspiring event planners with a user-friendly web application that streamlines the process of managing and creating events. By doing so, we aim to significantly enhance their ability to efficiently organize and budget for a wide range of events, making their entry into the world of event planning a more seamless and successful experience.</a:t>
            </a:r>
            <a:endParaRPr lang="en-US"/>
          </a:p>
          <a:p>
            <a:r>
              <a:rPr lang="en-US"/>
              <a:t>Goal Statement – To create a fully functional web application that effectively assists stakeholders and users in event management and planning, enabling them to efficiently organize and budget their events.</a:t>
            </a:r>
          </a:p>
        </p:txBody>
      </p:sp>
    </p:spTree>
    <p:extLst>
      <p:ext uri="{BB962C8B-B14F-4D97-AF65-F5344CB8AC3E}">
        <p14:creationId xmlns:p14="http://schemas.microsoft.com/office/powerpoint/2010/main" val="2051271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30A7B-86E9-DFFA-D123-4EC85F23C5BD}"/>
              </a:ext>
            </a:extLst>
          </p:cNvPr>
          <p:cNvSpPr>
            <a:spLocks noGrp="1"/>
          </p:cNvSpPr>
          <p:nvPr>
            <p:ph type="title"/>
          </p:nvPr>
        </p:nvSpPr>
        <p:spPr/>
        <p:txBody>
          <a:bodyPr/>
          <a:lstStyle/>
          <a:p>
            <a:r>
              <a:rPr lang="en-US"/>
              <a:t>User Stories</a:t>
            </a:r>
          </a:p>
        </p:txBody>
      </p:sp>
      <p:sp>
        <p:nvSpPr>
          <p:cNvPr id="3" name="Content Placeholder 2">
            <a:extLst>
              <a:ext uri="{FF2B5EF4-FFF2-40B4-BE49-F238E27FC236}">
                <a16:creationId xmlns:a16="http://schemas.microsoft.com/office/drawing/2014/main" id="{01FB40A4-A764-85F0-5F52-79278C9D7324}"/>
              </a:ext>
            </a:extLst>
          </p:cNvPr>
          <p:cNvSpPr>
            <a:spLocks noGrp="1"/>
          </p:cNvSpPr>
          <p:nvPr>
            <p:ph idx="1"/>
          </p:nvPr>
        </p:nvSpPr>
        <p:spPr/>
        <p:txBody>
          <a:bodyPr vert="horz" lIns="91440" tIns="45720" rIns="91440" bIns="45720" rtlCol="0" anchor="t">
            <a:normAutofit/>
          </a:bodyPr>
          <a:lstStyle/>
          <a:p>
            <a:r>
              <a:rPr lang="en-US">
                <a:solidFill>
                  <a:srgbClr val="1F2328"/>
                </a:solidFill>
                <a:ea typeface="+mn-lt"/>
                <a:cs typeface="+mn-lt"/>
              </a:rPr>
              <a:t>As a student event coordinator, I want to be able to prepare and host an event from start to finish. These steps will include brainstorming, setting goals and frameworks, allocating a budget, determining logistics, advertising, marketing, executing the event, and final debriefing and feedback. I want this application to be a “one-stop-shop” for event planning and execution.</a:t>
            </a:r>
            <a:br>
              <a:rPr lang="en-US"/>
            </a:br>
            <a:endParaRPr lang="en-US"/>
          </a:p>
        </p:txBody>
      </p:sp>
    </p:spTree>
    <p:extLst>
      <p:ext uri="{BB962C8B-B14F-4D97-AF65-F5344CB8AC3E}">
        <p14:creationId xmlns:p14="http://schemas.microsoft.com/office/powerpoint/2010/main" val="2428230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F955142-ED30-45FF-AC79-EA514B9BD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4BA3935-5258-425A-B52A-BBF28BCE0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80000">
            <a:off x="504561" y="517498"/>
            <a:ext cx="6746664" cy="5331847"/>
          </a:xfrm>
          <a:prstGeom prst="rect">
            <a:avLst/>
          </a:prstGeom>
          <a:solidFill>
            <a:schemeClr val="tx1">
              <a:lumMod val="95000"/>
            </a:schemeClr>
          </a:solidFill>
          <a:ln>
            <a:noFill/>
          </a:ln>
          <a:effectLst>
            <a:outerShdw blurRad="508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DD1AA99-03AE-49F6-9116-9CA2BBCA0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280000">
            <a:off x="1325340" y="-90887"/>
            <a:ext cx="5107326" cy="6522933"/>
          </a:xfrm>
          <a:custGeom>
            <a:avLst/>
            <a:gdLst>
              <a:gd name="connsiteX0" fmla="*/ 0 w 4401242"/>
              <a:gd name="connsiteY0" fmla="*/ 4137242 h 5590022"/>
              <a:gd name="connsiteX1" fmla="*/ 5579 w 4401242"/>
              <a:gd name="connsiteY1" fmla="*/ 4114978 h 5590022"/>
              <a:gd name="connsiteX2" fmla="*/ 3258 w 4401242"/>
              <a:gd name="connsiteY2" fmla="*/ 4099949 h 5590022"/>
              <a:gd name="connsiteX3" fmla="*/ 9236 w 4401242"/>
              <a:gd name="connsiteY3" fmla="*/ 4071959 h 5590022"/>
              <a:gd name="connsiteX4" fmla="*/ 14743 w 4401242"/>
              <a:gd name="connsiteY4" fmla="*/ 4031013 h 5590022"/>
              <a:gd name="connsiteX5" fmla="*/ 20613 w 4401242"/>
              <a:gd name="connsiteY5" fmla="*/ 4002827 h 5590022"/>
              <a:gd name="connsiteX6" fmla="*/ 22410 w 4401242"/>
              <a:gd name="connsiteY6" fmla="*/ 3997392 h 5590022"/>
              <a:gd name="connsiteX7" fmla="*/ 22410 w 4401242"/>
              <a:gd name="connsiteY7" fmla="*/ 3812956 h 5590022"/>
              <a:gd name="connsiteX8" fmla="*/ 20401 w 4401242"/>
              <a:gd name="connsiteY8" fmla="*/ 3799351 h 5590022"/>
              <a:gd name="connsiteX9" fmla="*/ 22410 w 4401242"/>
              <a:gd name="connsiteY9" fmla="*/ 3753450 h 5590022"/>
              <a:gd name="connsiteX10" fmla="*/ 19673 w 4401242"/>
              <a:gd name="connsiteY10" fmla="*/ 3746784 h 5590022"/>
              <a:gd name="connsiteX11" fmla="*/ 22410 w 4401242"/>
              <a:gd name="connsiteY11" fmla="*/ 3701909 h 5590022"/>
              <a:gd name="connsiteX12" fmla="*/ 20086 w 4401242"/>
              <a:gd name="connsiteY12" fmla="*/ 3652741 h 5590022"/>
              <a:gd name="connsiteX13" fmla="*/ 13839 w 4401242"/>
              <a:gd name="connsiteY13" fmla="*/ 3649070 h 5590022"/>
              <a:gd name="connsiteX14" fmla="*/ 13290 w 4401242"/>
              <a:gd name="connsiteY14" fmla="*/ 3638287 h 5590022"/>
              <a:gd name="connsiteX15" fmla="*/ 13410 w 4401242"/>
              <a:gd name="connsiteY15" fmla="*/ 3621311 h 5590022"/>
              <a:gd name="connsiteX16" fmla="*/ 19966 w 4401242"/>
              <a:gd name="connsiteY16" fmla="*/ 3583286 h 5590022"/>
              <a:gd name="connsiteX17" fmla="*/ 16089 w 4401242"/>
              <a:gd name="connsiteY17" fmla="*/ 21355 h 5590022"/>
              <a:gd name="connsiteX18" fmla="*/ 34619 w 4401242"/>
              <a:gd name="connsiteY18" fmla="*/ 2606 h 5590022"/>
              <a:gd name="connsiteX19" fmla="*/ 49927 w 4401242"/>
              <a:gd name="connsiteY19" fmla="*/ 185 h 5590022"/>
              <a:gd name="connsiteX20" fmla="*/ 917193 w 4401242"/>
              <a:gd name="connsiteY20" fmla="*/ 11 h 5590022"/>
              <a:gd name="connsiteX21" fmla="*/ 938319 w 4401242"/>
              <a:gd name="connsiteY21" fmla="*/ 10 h 5590022"/>
              <a:gd name="connsiteX22" fmla="*/ 938338 w 4401242"/>
              <a:gd name="connsiteY22" fmla="*/ 0 h 5590022"/>
              <a:gd name="connsiteX23" fmla="*/ 4365378 w 4401242"/>
              <a:gd name="connsiteY23" fmla="*/ 0 h 5590022"/>
              <a:gd name="connsiteX24" fmla="*/ 4397257 w 4401242"/>
              <a:gd name="connsiteY24" fmla="*/ 31881 h 5590022"/>
              <a:gd name="connsiteX25" fmla="*/ 4397256 w 4401242"/>
              <a:gd name="connsiteY25" fmla="*/ 5558231 h 5590022"/>
              <a:gd name="connsiteX26" fmla="*/ 4365377 w 4401242"/>
              <a:gd name="connsiteY26" fmla="*/ 5590021 h 5590022"/>
              <a:gd name="connsiteX27" fmla="*/ 4322085 w 4401242"/>
              <a:gd name="connsiteY27" fmla="*/ 5590021 h 5590022"/>
              <a:gd name="connsiteX28" fmla="*/ 4322083 w 4401242"/>
              <a:gd name="connsiteY28" fmla="*/ 5590022 h 5590022"/>
              <a:gd name="connsiteX29" fmla="*/ 49916 w 4401242"/>
              <a:gd name="connsiteY29" fmla="*/ 5590022 h 5590022"/>
              <a:gd name="connsiteX30" fmla="*/ 22410 w 4401242"/>
              <a:gd name="connsiteY30" fmla="*/ 5571435 h 5590022"/>
              <a:gd name="connsiteX31" fmla="*/ 22410 w 4401242"/>
              <a:gd name="connsiteY31" fmla="*/ 4726767 h 5590022"/>
              <a:gd name="connsiteX32" fmla="*/ 14670 w 4401242"/>
              <a:gd name="connsiteY32" fmla="*/ 4699196 h 5590022"/>
              <a:gd name="connsiteX33" fmla="*/ 22410 w 4401242"/>
              <a:gd name="connsiteY33" fmla="*/ 4670837 h 5590022"/>
              <a:gd name="connsiteX34" fmla="*/ 22410 w 4401242"/>
              <a:gd name="connsiteY34" fmla="*/ 4292925 h 5590022"/>
              <a:gd name="connsiteX35" fmla="*/ 22410 w 4401242"/>
              <a:gd name="connsiteY35" fmla="*/ 4242762 h 5590022"/>
              <a:gd name="connsiteX36" fmla="*/ 14161 w 4401242"/>
              <a:gd name="connsiteY36" fmla="*/ 4214744 h 5590022"/>
              <a:gd name="connsiteX37" fmla="*/ 4708 w 4401242"/>
              <a:gd name="connsiteY37" fmla="*/ 4186098 h 5590022"/>
              <a:gd name="connsiteX38" fmla="*/ 632 w 4401242"/>
              <a:gd name="connsiteY38" fmla="*/ 4158493 h 5590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4401242" h="5590022">
                <a:moveTo>
                  <a:pt x="0" y="4137242"/>
                </a:moveTo>
                <a:lnTo>
                  <a:pt x="5579" y="4114978"/>
                </a:lnTo>
                <a:cubicBezTo>
                  <a:pt x="6121" y="4108762"/>
                  <a:pt x="2648" y="4107119"/>
                  <a:pt x="3258" y="4099949"/>
                </a:cubicBezTo>
                <a:lnTo>
                  <a:pt x="9236" y="4071959"/>
                </a:lnTo>
                <a:lnTo>
                  <a:pt x="14743" y="4031013"/>
                </a:lnTo>
                <a:lnTo>
                  <a:pt x="20613" y="4002827"/>
                </a:lnTo>
                <a:lnTo>
                  <a:pt x="22410" y="3997392"/>
                </a:lnTo>
                <a:lnTo>
                  <a:pt x="22410" y="3812956"/>
                </a:lnTo>
                <a:lnTo>
                  <a:pt x="20401" y="3799351"/>
                </a:lnTo>
                <a:lnTo>
                  <a:pt x="22410" y="3753450"/>
                </a:lnTo>
                <a:lnTo>
                  <a:pt x="19673" y="3746784"/>
                </a:lnTo>
                <a:lnTo>
                  <a:pt x="22410" y="3701909"/>
                </a:lnTo>
                <a:cubicBezTo>
                  <a:pt x="22023" y="3687048"/>
                  <a:pt x="22634" y="3661297"/>
                  <a:pt x="20086" y="3652741"/>
                </a:cubicBezTo>
                <a:lnTo>
                  <a:pt x="13839" y="3649070"/>
                </a:lnTo>
                <a:lnTo>
                  <a:pt x="13290" y="3638287"/>
                </a:lnTo>
                <a:cubicBezTo>
                  <a:pt x="13769" y="3637498"/>
                  <a:pt x="13370" y="3621952"/>
                  <a:pt x="13410" y="3621311"/>
                </a:cubicBezTo>
                <a:lnTo>
                  <a:pt x="19966" y="3583286"/>
                </a:lnTo>
                <a:lnTo>
                  <a:pt x="16089" y="21355"/>
                </a:lnTo>
                <a:cubicBezTo>
                  <a:pt x="22266" y="10589"/>
                  <a:pt x="23964" y="8856"/>
                  <a:pt x="34619" y="2606"/>
                </a:cubicBezTo>
                <a:lnTo>
                  <a:pt x="49927" y="185"/>
                </a:lnTo>
                <a:cubicBezTo>
                  <a:pt x="228245" y="83"/>
                  <a:pt x="539504" y="31"/>
                  <a:pt x="917193" y="11"/>
                </a:cubicBezTo>
                <a:lnTo>
                  <a:pt x="938319" y="10"/>
                </a:lnTo>
                <a:lnTo>
                  <a:pt x="938338" y="0"/>
                </a:lnTo>
                <a:lnTo>
                  <a:pt x="4365378" y="0"/>
                </a:lnTo>
                <a:cubicBezTo>
                  <a:pt x="4382966" y="50"/>
                  <a:pt x="4397213" y="14294"/>
                  <a:pt x="4397257" y="31881"/>
                </a:cubicBezTo>
                <a:cubicBezTo>
                  <a:pt x="4402571" y="958253"/>
                  <a:pt x="4402570" y="4631875"/>
                  <a:pt x="4397256" y="5558231"/>
                </a:cubicBezTo>
                <a:cubicBezTo>
                  <a:pt x="4397157" y="5575784"/>
                  <a:pt x="4382929" y="5589975"/>
                  <a:pt x="4365377" y="5590021"/>
                </a:cubicBezTo>
                <a:lnTo>
                  <a:pt x="4322085" y="5590021"/>
                </a:lnTo>
                <a:lnTo>
                  <a:pt x="4322083" y="5590022"/>
                </a:lnTo>
                <a:lnTo>
                  <a:pt x="49916" y="5590022"/>
                </a:lnTo>
                <a:cubicBezTo>
                  <a:pt x="34729" y="5589963"/>
                  <a:pt x="22450" y="5581668"/>
                  <a:pt x="22410" y="5571435"/>
                </a:cubicBezTo>
                <a:lnTo>
                  <a:pt x="22410" y="4726767"/>
                </a:lnTo>
                <a:lnTo>
                  <a:pt x="14670" y="4699196"/>
                </a:lnTo>
                <a:cubicBezTo>
                  <a:pt x="15011" y="4683722"/>
                  <a:pt x="19831" y="4680290"/>
                  <a:pt x="22410" y="4670837"/>
                </a:cubicBezTo>
                <a:lnTo>
                  <a:pt x="22410" y="4292925"/>
                </a:lnTo>
                <a:lnTo>
                  <a:pt x="22410" y="4242762"/>
                </a:lnTo>
                <a:lnTo>
                  <a:pt x="14161" y="4214744"/>
                </a:lnTo>
                <a:cubicBezTo>
                  <a:pt x="20757" y="4203473"/>
                  <a:pt x="7860" y="4195229"/>
                  <a:pt x="4708" y="4186098"/>
                </a:cubicBezTo>
                <a:lnTo>
                  <a:pt x="632" y="4158493"/>
                </a:lnTo>
                <a:close/>
              </a:path>
            </a:pathLst>
          </a:custGeom>
          <a:solidFill>
            <a:srgbClr val="FFFFFF"/>
          </a:solidFill>
          <a:ln w="9525" cap="flat">
            <a:noFill/>
            <a:prstDash val="solid"/>
            <a:miter/>
          </a:ln>
        </p:spPr>
        <p:txBody>
          <a:bodyPr rtlCol="0" anchor="ctr"/>
          <a:lstStyle/>
          <a:p>
            <a:endParaRPr lang="en-US"/>
          </a:p>
        </p:txBody>
      </p:sp>
      <p:pic>
        <p:nvPicPr>
          <p:cNvPr id="7" name="Content Placeholder 6" descr="A purple square with white text&#10;&#10;Description automatically generated">
            <a:extLst>
              <a:ext uri="{FF2B5EF4-FFF2-40B4-BE49-F238E27FC236}">
                <a16:creationId xmlns:a16="http://schemas.microsoft.com/office/drawing/2014/main" id="{20FD329F-6F5D-F61E-9745-0FFA60A4ED2D}"/>
              </a:ext>
            </a:extLst>
          </p:cNvPr>
          <p:cNvPicPr>
            <a:picLocks noChangeAspect="1"/>
          </p:cNvPicPr>
          <p:nvPr/>
        </p:nvPicPr>
        <p:blipFill>
          <a:blip r:embed="rId2"/>
          <a:stretch>
            <a:fillRect/>
          </a:stretch>
        </p:blipFill>
        <p:spPr>
          <a:xfrm rot="21472266">
            <a:off x="817781" y="2135917"/>
            <a:ext cx="6151619" cy="2091550"/>
          </a:xfrm>
          <a:prstGeom prst="rect">
            <a:avLst/>
          </a:prstGeom>
        </p:spPr>
      </p:pic>
      <p:sp>
        <p:nvSpPr>
          <p:cNvPr id="2" name="Title 1">
            <a:extLst>
              <a:ext uri="{FF2B5EF4-FFF2-40B4-BE49-F238E27FC236}">
                <a16:creationId xmlns:a16="http://schemas.microsoft.com/office/drawing/2014/main" id="{553B8EE1-B946-D21A-9CD4-9A6052E05049}"/>
              </a:ext>
            </a:extLst>
          </p:cNvPr>
          <p:cNvSpPr>
            <a:spLocks noGrp="1"/>
          </p:cNvSpPr>
          <p:nvPr>
            <p:ph type="title"/>
          </p:nvPr>
        </p:nvSpPr>
        <p:spPr>
          <a:xfrm>
            <a:off x="6521450" y="685800"/>
            <a:ext cx="4984750" cy="1911741"/>
          </a:xfrm>
        </p:spPr>
        <p:txBody>
          <a:bodyPr anchor="b">
            <a:normAutofit/>
          </a:bodyPr>
          <a:lstStyle/>
          <a:p>
            <a:r>
              <a:rPr lang="en-US"/>
              <a:t>Design Diagram: D0</a:t>
            </a:r>
          </a:p>
        </p:txBody>
      </p:sp>
      <p:sp>
        <p:nvSpPr>
          <p:cNvPr id="20" name="Freeform: Shape 19">
            <a:extLst>
              <a:ext uri="{FF2B5EF4-FFF2-40B4-BE49-F238E27FC236}">
                <a16:creationId xmlns:a16="http://schemas.microsoft.com/office/drawing/2014/main" id="{F0090A0D-04AE-42BC-AE85-FA2E647F0D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55470" y="5035596"/>
            <a:ext cx="444795" cy="1823662"/>
          </a:xfrm>
          <a:custGeom>
            <a:avLst/>
            <a:gdLst>
              <a:gd name="connsiteX0" fmla="*/ 0 w 555597"/>
              <a:gd name="connsiteY0" fmla="*/ 83880 h 1999290"/>
              <a:gd name="connsiteX1" fmla="*/ 49282 w 555597"/>
              <a:gd name="connsiteY1" fmla="*/ 71215 h 1999290"/>
              <a:gd name="connsiteX2" fmla="*/ 174397 w 555597"/>
              <a:gd name="connsiteY2" fmla="*/ 45224 h 1999290"/>
              <a:gd name="connsiteX3" fmla="*/ 242049 w 555597"/>
              <a:gd name="connsiteY3" fmla="*/ 54744 h 1999290"/>
              <a:gd name="connsiteX4" fmla="*/ 326503 w 555597"/>
              <a:gd name="connsiteY4" fmla="*/ 39434 h 1999290"/>
              <a:gd name="connsiteX5" fmla="*/ 343350 w 555597"/>
              <a:gd name="connsiteY5" fmla="*/ 40491 h 1999290"/>
              <a:gd name="connsiteX6" fmla="*/ 349790 w 555597"/>
              <a:gd name="connsiteY6" fmla="*/ 52348 h 1999290"/>
              <a:gd name="connsiteX7" fmla="*/ 355722 w 555597"/>
              <a:gd name="connsiteY7" fmla="*/ 54552 h 1999290"/>
              <a:gd name="connsiteX8" fmla="*/ 374741 w 555597"/>
              <a:gd name="connsiteY8" fmla="*/ 39676 h 1999290"/>
              <a:gd name="connsiteX9" fmla="*/ 469664 w 555597"/>
              <a:gd name="connsiteY9" fmla="*/ 48453 h 1999290"/>
              <a:gd name="connsiteX10" fmla="*/ 521607 w 555597"/>
              <a:gd name="connsiteY10" fmla="*/ 10408 h 1999290"/>
              <a:gd name="connsiteX11" fmla="*/ 555597 w 555597"/>
              <a:gd name="connsiteY11" fmla="*/ 0 h 1999290"/>
              <a:gd name="connsiteX12" fmla="*/ 555597 w 555597"/>
              <a:gd name="connsiteY12" fmla="*/ 1995494 h 1999290"/>
              <a:gd name="connsiteX13" fmla="*/ 537215 w 555597"/>
              <a:gd name="connsiteY13" fmla="*/ 1991185 h 1999290"/>
              <a:gd name="connsiteX14" fmla="*/ 479386 w 555597"/>
              <a:gd name="connsiteY14" fmla="*/ 1992931 h 1999290"/>
              <a:gd name="connsiteX15" fmla="*/ 462617 w 555597"/>
              <a:gd name="connsiteY15" fmla="*/ 1999290 h 1999290"/>
              <a:gd name="connsiteX16" fmla="*/ 420522 w 555597"/>
              <a:gd name="connsiteY16" fmla="*/ 1999290 h 1999290"/>
              <a:gd name="connsiteX17" fmla="*/ 382909 w 555597"/>
              <a:gd name="connsiteY17" fmla="*/ 1988738 h 1999290"/>
              <a:gd name="connsiteX18" fmla="*/ 295360 w 555597"/>
              <a:gd name="connsiteY18" fmla="*/ 1977122 h 1999290"/>
              <a:gd name="connsiteX19" fmla="*/ 256969 w 555597"/>
              <a:gd name="connsiteY19" fmla="*/ 1970444 h 1999290"/>
              <a:gd name="connsiteX20" fmla="*/ 227096 w 555597"/>
              <a:gd name="connsiteY20" fmla="*/ 1951548 h 1999290"/>
              <a:gd name="connsiteX21" fmla="*/ 222890 w 555597"/>
              <a:gd name="connsiteY21" fmla="*/ 1935696 h 1999290"/>
              <a:gd name="connsiteX22" fmla="*/ 202274 w 555597"/>
              <a:gd name="connsiteY22" fmla="*/ 1929911 h 1999290"/>
              <a:gd name="connsiteX23" fmla="*/ 197448 w 555597"/>
              <a:gd name="connsiteY23" fmla="*/ 1925621 h 1999290"/>
              <a:gd name="connsiteX24" fmla="*/ 169099 w 555597"/>
              <a:gd name="connsiteY24" fmla="*/ 1903786 h 1999290"/>
              <a:gd name="connsiteX25" fmla="*/ 92344 w 555597"/>
              <a:gd name="connsiteY25" fmla="*/ 1925464 h 1999290"/>
              <a:gd name="connsiteX26" fmla="*/ 11266 w 555597"/>
              <a:gd name="connsiteY26" fmla="*/ 1895947 h 1999290"/>
              <a:gd name="connsiteX27" fmla="*/ 0 w 555597"/>
              <a:gd name="connsiteY27" fmla="*/ 1893933 h 1999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55597" h="1999290">
                <a:moveTo>
                  <a:pt x="0" y="83880"/>
                </a:moveTo>
                <a:lnTo>
                  <a:pt x="49282" y="71215"/>
                </a:lnTo>
                <a:cubicBezTo>
                  <a:pt x="91656" y="63184"/>
                  <a:pt x="135655" y="58277"/>
                  <a:pt x="174397" y="45224"/>
                </a:cubicBezTo>
                <a:cubicBezTo>
                  <a:pt x="225837" y="94025"/>
                  <a:pt x="195077" y="47856"/>
                  <a:pt x="242049" y="54744"/>
                </a:cubicBezTo>
                <a:lnTo>
                  <a:pt x="326503" y="39434"/>
                </a:lnTo>
                <a:lnTo>
                  <a:pt x="343350" y="40491"/>
                </a:lnTo>
                <a:lnTo>
                  <a:pt x="349790" y="52348"/>
                </a:lnTo>
                <a:lnTo>
                  <a:pt x="355722" y="54552"/>
                </a:lnTo>
                <a:lnTo>
                  <a:pt x="374741" y="39676"/>
                </a:lnTo>
                <a:cubicBezTo>
                  <a:pt x="402796" y="31662"/>
                  <a:pt x="441033" y="50452"/>
                  <a:pt x="469664" y="48453"/>
                </a:cubicBezTo>
                <a:cubicBezTo>
                  <a:pt x="478380" y="29604"/>
                  <a:pt x="496522" y="19255"/>
                  <a:pt x="521607" y="10408"/>
                </a:cubicBezTo>
                <a:lnTo>
                  <a:pt x="555597" y="0"/>
                </a:lnTo>
                <a:lnTo>
                  <a:pt x="555597" y="1995494"/>
                </a:lnTo>
                <a:lnTo>
                  <a:pt x="537215" y="1991185"/>
                </a:lnTo>
                <a:cubicBezTo>
                  <a:pt x="514565" y="1988101"/>
                  <a:pt x="490837" y="1988688"/>
                  <a:pt x="479386" y="1992931"/>
                </a:cubicBezTo>
                <a:lnTo>
                  <a:pt x="462617" y="1999290"/>
                </a:lnTo>
                <a:lnTo>
                  <a:pt x="420522" y="1999290"/>
                </a:lnTo>
                <a:lnTo>
                  <a:pt x="382909" y="1988738"/>
                </a:lnTo>
                <a:cubicBezTo>
                  <a:pt x="350860" y="1976654"/>
                  <a:pt x="320299" y="1963332"/>
                  <a:pt x="295360" y="1977122"/>
                </a:cubicBezTo>
                <a:cubicBezTo>
                  <a:pt x="281004" y="1978006"/>
                  <a:pt x="268406" y="1975325"/>
                  <a:pt x="256969" y="1970444"/>
                </a:cubicBezTo>
                <a:lnTo>
                  <a:pt x="227096" y="1951548"/>
                </a:lnTo>
                <a:lnTo>
                  <a:pt x="222890" y="1935696"/>
                </a:lnTo>
                <a:lnTo>
                  <a:pt x="202274" y="1929911"/>
                </a:lnTo>
                <a:lnTo>
                  <a:pt x="197448" y="1925621"/>
                </a:lnTo>
                <a:cubicBezTo>
                  <a:pt x="188240" y="1917376"/>
                  <a:pt x="178991" y="1909643"/>
                  <a:pt x="169099" y="1903786"/>
                </a:cubicBezTo>
                <a:cubicBezTo>
                  <a:pt x="158518" y="1969055"/>
                  <a:pt x="83191" y="1864739"/>
                  <a:pt x="92344" y="1925464"/>
                </a:cubicBezTo>
                <a:cubicBezTo>
                  <a:pt x="36140" y="1904645"/>
                  <a:pt x="59596" y="1967908"/>
                  <a:pt x="11266" y="1895947"/>
                </a:cubicBezTo>
                <a:lnTo>
                  <a:pt x="0" y="1893933"/>
                </a:lnTo>
                <a:close/>
              </a:path>
            </a:pathLst>
          </a:custGeom>
          <a:blipFill dpi="0" rotWithShape="1">
            <a:blip r:embed="rId3">
              <a:alphaModFix amt="84000"/>
            </a:blip>
            <a:srcRect/>
            <a:tile tx="0" ty="0" sx="100000" sy="100000" flip="none" algn="tl"/>
          </a:blipFill>
          <a:ln>
            <a:noFill/>
          </a:ln>
          <a:effectLst>
            <a:outerShdw blurRad="63500" dist="12700" dir="8100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2" name="Group 21">
            <a:extLst>
              <a:ext uri="{FF2B5EF4-FFF2-40B4-BE49-F238E27FC236}">
                <a16:creationId xmlns:a16="http://schemas.microsoft.com/office/drawing/2014/main" id="{84912FC9-6D3C-4857-AD07-669D24A58B9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23" name="Group 22">
              <a:extLst>
                <a:ext uri="{FF2B5EF4-FFF2-40B4-BE49-F238E27FC236}">
                  <a16:creationId xmlns:a16="http://schemas.microsoft.com/office/drawing/2014/main" id="{ADC8BF22-7DAB-434C-9110-00A56AB1CFB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25" name="Straight Connector 24">
                <a:extLst>
                  <a:ext uri="{FF2B5EF4-FFF2-40B4-BE49-F238E27FC236}">
                    <a16:creationId xmlns:a16="http://schemas.microsoft.com/office/drawing/2014/main" id="{7D332D1D-F11A-48A6-8348-E2076D2297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6BAC72E-20B6-4BED-B0BA-5350DB14C2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4" name="Oval 23">
              <a:extLst>
                <a:ext uri="{FF2B5EF4-FFF2-40B4-BE49-F238E27FC236}">
                  <a16:creationId xmlns:a16="http://schemas.microsoft.com/office/drawing/2014/main" id="{45043DB4-3F92-4F4F-9BA4-A9807D02B2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33558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23F5135F-115E-423C-BE4A-B56C35DC9F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3" name="Group 12">
              <a:extLst>
                <a:ext uri="{FF2B5EF4-FFF2-40B4-BE49-F238E27FC236}">
                  <a16:creationId xmlns:a16="http://schemas.microsoft.com/office/drawing/2014/main" id="{82C1E318-0F1F-4920-8C7D-FBAC66631B5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5" name="Straight Connector 14">
                <a:extLst>
                  <a:ext uri="{FF2B5EF4-FFF2-40B4-BE49-F238E27FC236}">
                    <a16:creationId xmlns:a16="http://schemas.microsoft.com/office/drawing/2014/main" id="{DE4A7237-B6EB-4FB7-8B68-7C27438D47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4E00FDE-0838-4B5B-A782-6B6C92DB0A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2" name="Oval 31">
              <a:extLst>
                <a:ext uri="{FF2B5EF4-FFF2-40B4-BE49-F238E27FC236}">
                  <a16:creationId xmlns:a16="http://schemas.microsoft.com/office/drawing/2014/main" id="{2BC1B2F3-8E83-4A70-B103-979C67EECE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33" name="Rectangle 32">
            <a:extLst>
              <a:ext uri="{FF2B5EF4-FFF2-40B4-BE49-F238E27FC236}">
                <a16:creationId xmlns:a16="http://schemas.microsoft.com/office/drawing/2014/main" id="{ECB86E21-E2BD-408E-8E61-D30AB8715F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029B38C0-3CC6-4B41-93F3-C479D22DD2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8984" y="510362"/>
            <a:ext cx="11174866" cy="5426887"/>
          </a:xfrm>
          <a:prstGeom prst="rect">
            <a:avLst/>
          </a:prstGeom>
          <a:solidFill>
            <a:schemeClr val="tx1">
              <a:lumMod val="95000"/>
            </a:schemeClr>
          </a:solidFill>
          <a:ln>
            <a:noFill/>
          </a:ln>
          <a:effectLst>
            <a:outerShdw blurRad="508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69A070B3-8EC2-413C-B782-253BA2546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73638" y="-2246659"/>
            <a:ext cx="5200368" cy="10916487"/>
          </a:xfrm>
          <a:custGeom>
            <a:avLst/>
            <a:gdLst>
              <a:gd name="connsiteX0" fmla="*/ 0 w 4123786"/>
              <a:gd name="connsiteY0" fmla="*/ 7915797 h 10695515"/>
              <a:gd name="connsiteX1" fmla="*/ 7600 w 4123786"/>
              <a:gd name="connsiteY1" fmla="*/ 7873197 h 10695515"/>
              <a:gd name="connsiteX2" fmla="*/ 4439 w 4123786"/>
              <a:gd name="connsiteY2" fmla="*/ 7844441 h 10695515"/>
              <a:gd name="connsiteX3" fmla="*/ 12582 w 4123786"/>
              <a:gd name="connsiteY3" fmla="*/ 7790887 h 10695515"/>
              <a:gd name="connsiteX4" fmla="*/ 20085 w 4123786"/>
              <a:gd name="connsiteY4" fmla="*/ 7712540 h 10695515"/>
              <a:gd name="connsiteX5" fmla="*/ 28081 w 4123786"/>
              <a:gd name="connsiteY5" fmla="*/ 7658609 h 10695515"/>
              <a:gd name="connsiteX6" fmla="*/ 30530 w 4123786"/>
              <a:gd name="connsiteY6" fmla="*/ 7648210 h 10695515"/>
              <a:gd name="connsiteX7" fmla="*/ 30530 w 4123786"/>
              <a:gd name="connsiteY7" fmla="*/ 7295316 h 10695515"/>
              <a:gd name="connsiteX8" fmla="*/ 27793 w 4123786"/>
              <a:gd name="connsiteY8" fmla="*/ 7269284 h 10695515"/>
              <a:gd name="connsiteX9" fmla="*/ 30530 w 4123786"/>
              <a:gd name="connsiteY9" fmla="*/ 7181458 h 10695515"/>
              <a:gd name="connsiteX10" fmla="*/ 26802 w 4123786"/>
              <a:gd name="connsiteY10" fmla="*/ 7168704 h 10695515"/>
              <a:gd name="connsiteX11" fmla="*/ 30530 w 4123786"/>
              <a:gd name="connsiteY11" fmla="*/ 7082840 h 10695515"/>
              <a:gd name="connsiteX12" fmla="*/ 27363 w 4123786"/>
              <a:gd name="connsiteY12" fmla="*/ 6988764 h 10695515"/>
              <a:gd name="connsiteX13" fmla="*/ 18853 w 4123786"/>
              <a:gd name="connsiteY13" fmla="*/ 6981739 h 10695515"/>
              <a:gd name="connsiteX14" fmla="*/ 18106 w 4123786"/>
              <a:gd name="connsiteY14" fmla="*/ 6961107 h 10695515"/>
              <a:gd name="connsiteX15" fmla="*/ 18269 w 4123786"/>
              <a:gd name="connsiteY15" fmla="*/ 6928626 h 10695515"/>
              <a:gd name="connsiteX16" fmla="*/ 27200 w 4123786"/>
              <a:gd name="connsiteY16" fmla="*/ 6855869 h 10695515"/>
              <a:gd name="connsiteX17" fmla="*/ 21919 w 4123786"/>
              <a:gd name="connsiteY17" fmla="*/ 40543 h 10695515"/>
              <a:gd name="connsiteX18" fmla="*/ 47162 w 4123786"/>
              <a:gd name="connsiteY18" fmla="*/ 4670 h 10695515"/>
              <a:gd name="connsiteX19" fmla="*/ 68017 w 4123786"/>
              <a:gd name="connsiteY19" fmla="*/ 37 h 10695515"/>
              <a:gd name="connsiteX20" fmla="*/ 447590 w 4123786"/>
              <a:gd name="connsiteY20" fmla="*/ 32 h 10695515"/>
              <a:gd name="connsiteX21" fmla="*/ 486033 w 4123786"/>
              <a:gd name="connsiteY21" fmla="*/ 31 h 10695515"/>
              <a:gd name="connsiteX22" fmla="*/ 486094 w 4123786"/>
              <a:gd name="connsiteY22" fmla="*/ 0 h 10695515"/>
              <a:gd name="connsiteX23" fmla="*/ 4090259 w 4123786"/>
              <a:gd name="connsiteY23" fmla="*/ 0 h 10695515"/>
              <a:gd name="connsiteX24" fmla="*/ 4123786 w 4123786"/>
              <a:gd name="connsiteY24" fmla="*/ 33528 h 10695515"/>
              <a:gd name="connsiteX25" fmla="*/ 4123786 w 4123786"/>
              <a:gd name="connsiteY25" fmla="*/ 2779490 h 10695515"/>
              <a:gd name="connsiteX26" fmla="*/ 4123785 w 4123786"/>
              <a:gd name="connsiteY26" fmla="*/ 2779492 h 10695515"/>
              <a:gd name="connsiteX27" fmla="*/ 4123785 w 4123786"/>
              <a:gd name="connsiteY27" fmla="*/ 3099544 h 10695515"/>
              <a:gd name="connsiteX28" fmla="*/ 4123785 w 4123786"/>
              <a:gd name="connsiteY28" fmla="*/ 4850102 h 10695515"/>
              <a:gd name="connsiteX29" fmla="*/ 4123786 w 4123786"/>
              <a:gd name="connsiteY29" fmla="*/ 4850104 h 10695515"/>
              <a:gd name="connsiteX30" fmla="*/ 4123786 w 4123786"/>
              <a:gd name="connsiteY30" fmla="*/ 7596066 h 10695515"/>
              <a:gd name="connsiteX31" fmla="*/ 4123785 w 4123786"/>
              <a:gd name="connsiteY31" fmla="*/ 7596068 h 10695515"/>
              <a:gd name="connsiteX32" fmla="*/ 4123785 w 4123786"/>
              <a:gd name="connsiteY32" fmla="*/ 7916119 h 10695515"/>
              <a:gd name="connsiteX33" fmla="*/ 4123785 w 4123786"/>
              <a:gd name="connsiteY33" fmla="*/ 10239915 h 10695515"/>
              <a:gd name="connsiteX34" fmla="*/ 4123785 w 4123786"/>
              <a:gd name="connsiteY34" fmla="*/ 10662081 h 10695515"/>
              <a:gd name="connsiteX35" fmla="*/ 4090258 w 4123786"/>
              <a:gd name="connsiteY35" fmla="*/ 10695514 h 10695515"/>
              <a:gd name="connsiteX36" fmla="*/ 4072751 w 4123786"/>
              <a:gd name="connsiteY36" fmla="*/ 10695514 h 10695515"/>
              <a:gd name="connsiteX37" fmla="*/ 4072751 w 4123786"/>
              <a:gd name="connsiteY37" fmla="*/ 10695515 h 10695515"/>
              <a:gd name="connsiteX38" fmla="*/ 3145747 w 4123786"/>
              <a:gd name="connsiteY38" fmla="*/ 10695515 h 10695515"/>
              <a:gd name="connsiteX39" fmla="*/ 2810340 w 4123786"/>
              <a:gd name="connsiteY39" fmla="*/ 10695515 h 10695515"/>
              <a:gd name="connsiteX40" fmla="*/ 68003 w 4123786"/>
              <a:gd name="connsiteY40" fmla="*/ 10695515 h 10695515"/>
              <a:gd name="connsiteX41" fmla="*/ 30530 w 4123786"/>
              <a:gd name="connsiteY41" fmla="*/ 10659953 h 10695515"/>
              <a:gd name="connsiteX42" fmla="*/ 30530 w 4123786"/>
              <a:gd name="connsiteY42" fmla="*/ 9043781 h 10695515"/>
              <a:gd name="connsiteX43" fmla="*/ 19986 w 4123786"/>
              <a:gd name="connsiteY43" fmla="*/ 8991028 h 10695515"/>
              <a:gd name="connsiteX44" fmla="*/ 30530 w 4123786"/>
              <a:gd name="connsiteY44" fmla="*/ 8936768 h 10695515"/>
              <a:gd name="connsiteX45" fmla="*/ 30530 w 4123786"/>
              <a:gd name="connsiteY45" fmla="*/ 8213677 h 10695515"/>
              <a:gd name="connsiteX46" fmla="*/ 30530 w 4123786"/>
              <a:gd name="connsiteY46" fmla="*/ 8117697 h 10695515"/>
              <a:gd name="connsiteX47" fmla="*/ 19292 w 4123786"/>
              <a:gd name="connsiteY47" fmla="*/ 8064088 h 10695515"/>
              <a:gd name="connsiteX48" fmla="*/ 6414 w 4123786"/>
              <a:gd name="connsiteY48" fmla="*/ 8009276 h 10695515"/>
              <a:gd name="connsiteX49" fmla="*/ 862 w 4123786"/>
              <a:gd name="connsiteY49" fmla="*/ 7956458 h 10695515"/>
              <a:gd name="connsiteX0" fmla="*/ 0 w 4123786"/>
              <a:gd name="connsiteY0" fmla="*/ 7915797 h 10695515"/>
              <a:gd name="connsiteX1" fmla="*/ 7600 w 4123786"/>
              <a:gd name="connsiteY1" fmla="*/ 7873197 h 10695515"/>
              <a:gd name="connsiteX2" fmla="*/ 4439 w 4123786"/>
              <a:gd name="connsiteY2" fmla="*/ 7844441 h 10695515"/>
              <a:gd name="connsiteX3" fmla="*/ 12582 w 4123786"/>
              <a:gd name="connsiteY3" fmla="*/ 7790887 h 10695515"/>
              <a:gd name="connsiteX4" fmla="*/ 20085 w 4123786"/>
              <a:gd name="connsiteY4" fmla="*/ 7712540 h 10695515"/>
              <a:gd name="connsiteX5" fmla="*/ 28081 w 4123786"/>
              <a:gd name="connsiteY5" fmla="*/ 7658609 h 10695515"/>
              <a:gd name="connsiteX6" fmla="*/ 30530 w 4123786"/>
              <a:gd name="connsiteY6" fmla="*/ 7648210 h 10695515"/>
              <a:gd name="connsiteX7" fmla="*/ 30530 w 4123786"/>
              <a:gd name="connsiteY7" fmla="*/ 7295316 h 10695515"/>
              <a:gd name="connsiteX8" fmla="*/ 27793 w 4123786"/>
              <a:gd name="connsiteY8" fmla="*/ 7269284 h 10695515"/>
              <a:gd name="connsiteX9" fmla="*/ 30530 w 4123786"/>
              <a:gd name="connsiteY9" fmla="*/ 7181458 h 10695515"/>
              <a:gd name="connsiteX10" fmla="*/ 26802 w 4123786"/>
              <a:gd name="connsiteY10" fmla="*/ 7168704 h 10695515"/>
              <a:gd name="connsiteX11" fmla="*/ 30530 w 4123786"/>
              <a:gd name="connsiteY11" fmla="*/ 7082840 h 10695515"/>
              <a:gd name="connsiteX12" fmla="*/ 27363 w 4123786"/>
              <a:gd name="connsiteY12" fmla="*/ 6988764 h 10695515"/>
              <a:gd name="connsiteX13" fmla="*/ 18853 w 4123786"/>
              <a:gd name="connsiteY13" fmla="*/ 6981739 h 10695515"/>
              <a:gd name="connsiteX14" fmla="*/ 18106 w 4123786"/>
              <a:gd name="connsiteY14" fmla="*/ 6961107 h 10695515"/>
              <a:gd name="connsiteX15" fmla="*/ 18269 w 4123786"/>
              <a:gd name="connsiteY15" fmla="*/ 6928626 h 10695515"/>
              <a:gd name="connsiteX16" fmla="*/ 27200 w 4123786"/>
              <a:gd name="connsiteY16" fmla="*/ 6855869 h 10695515"/>
              <a:gd name="connsiteX17" fmla="*/ 21919 w 4123786"/>
              <a:gd name="connsiteY17" fmla="*/ 40543 h 10695515"/>
              <a:gd name="connsiteX18" fmla="*/ 47162 w 4123786"/>
              <a:gd name="connsiteY18" fmla="*/ 4670 h 10695515"/>
              <a:gd name="connsiteX19" fmla="*/ 68017 w 4123786"/>
              <a:gd name="connsiteY19" fmla="*/ 37 h 10695515"/>
              <a:gd name="connsiteX20" fmla="*/ 447590 w 4123786"/>
              <a:gd name="connsiteY20" fmla="*/ 32 h 10695515"/>
              <a:gd name="connsiteX21" fmla="*/ 486033 w 4123786"/>
              <a:gd name="connsiteY21" fmla="*/ 31 h 10695515"/>
              <a:gd name="connsiteX22" fmla="*/ 486094 w 4123786"/>
              <a:gd name="connsiteY22" fmla="*/ 0 h 10695515"/>
              <a:gd name="connsiteX23" fmla="*/ 4090259 w 4123786"/>
              <a:gd name="connsiteY23" fmla="*/ 0 h 10695515"/>
              <a:gd name="connsiteX24" fmla="*/ 4123786 w 4123786"/>
              <a:gd name="connsiteY24" fmla="*/ 33528 h 10695515"/>
              <a:gd name="connsiteX25" fmla="*/ 4123786 w 4123786"/>
              <a:gd name="connsiteY25" fmla="*/ 2779490 h 10695515"/>
              <a:gd name="connsiteX26" fmla="*/ 4123785 w 4123786"/>
              <a:gd name="connsiteY26" fmla="*/ 2779492 h 10695515"/>
              <a:gd name="connsiteX27" fmla="*/ 4123785 w 4123786"/>
              <a:gd name="connsiteY27" fmla="*/ 3099544 h 10695515"/>
              <a:gd name="connsiteX28" fmla="*/ 4123785 w 4123786"/>
              <a:gd name="connsiteY28" fmla="*/ 4850102 h 10695515"/>
              <a:gd name="connsiteX29" fmla="*/ 4123786 w 4123786"/>
              <a:gd name="connsiteY29" fmla="*/ 4850104 h 10695515"/>
              <a:gd name="connsiteX30" fmla="*/ 4123786 w 4123786"/>
              <a:gd name="connsiteY30" fmla="*/ 7596066 h 10695515"/>
              <a:gd name="connsiteX31" fmla="*/ 4123785 w 4123786"/>
              <a:gd name="connsiteY31" fmla="*/ 7596068 h 10695515"/>
              <a:gd name="connsiteX32" fmla="*/ 4123785 w 4123786"/>
              <a:gd name="connsiteY32" fmla="*/ 7916119 h 10695515"/>
              <a:gd name="connsiteX33" fmla="*/ 4123785 w 4123786"/>
              <a:gd name="connsiteY33" fmla="*/ 10239915 h 10695515"/>
              <a:gd name="connsiteX34" fmla="*/ 4123785 w 4123786"/>
              <a:gd name="connsiteY34" fmla="*/ 10662081 h 10695515"/>
              <a:gd name="connsiteX35" fmla="*/ 4090258 w 4123786"/>
              <a:gd name="connsiteY35" fmla="*/ 10695514 h 10695515"/>
              <a:gd name="connsiteX36" fmla="*/ 4072751 w 4123786"/>
              <a:gd name="connsiteY36" fmla="*/ 10695514 h 10695515"/>
              <a:gd name="connsiteX37" fmla="*/ 4072751 w 4123786"/>
              <a:gd name="connsiteY37" fmla="*/ 10695515 h 10695515"/>
              <a:gd name="connsiteX38" fmla="*/ 3145747 w 4123786"/>
              <a:gd name="connsiteY38" fmla="*/ 10695515 h 10695515"/>
              <a:gd name="connsiteX39" fmla="*/ 68003 w 4123786"/>
              <a:gd name="connsiteY39" fmla="*/ 10695515 h 10695515"/>
              <a:gd name="connsiteX40" fmla="*/ 30530 w 4123786"/>
              <a:gd name="connsiteY40" fmla="*/ 10659953 h 10695515"/>
              <a:gd name="connsiteX41" fmla="*/ 30530 w 4123786"/>
              <a:gd name="connsiteY41" fmla="*/ 9043781 h 10695515"/>
              <a:gd name="connsiteX42" fmla="*/ 19986 w 4123786"/>
              <a:gd name="connsiteY42" fmla="*/ 8991028 h 10695515"/>
              <a:gd name="connsiteX43" fmla="*/ 30530 w 4123786"/>
              <a:gd name="connsiteY43" fmla="*/ 8936768 h 10695515"/>
              <a:gd name="connsiteX44" fmla="*/ 30530 w 4123786"/>
              <a:gd name="connsiteY44" fmla="*/ 8213677 h 10695515"/>
              <a:gd name="connsiteX45" fmla="*/ 30530 w 4123786"/>
              <a:gd name="connsiteY45" fmla="*/ 8117697 h 10695515"/>
              <a:gd name="connsiteX46" fmla="*/ 19292 w 4123786"/>
              <a:gd name="connsiteY46" fmla="*/ 8064088 h 10695515"/>
              <a:gd name="connsiteX47" fmla="*/ 6414 w 4123786"/>
              <a:gd name="connsiteY47" fmla="*/ 8009276 h 10695515"/>
              <a:gd name="connsiteX48" fmla="*/ 862 w 4123786"/>
              <a:gd name="connsiteY48" fmla="*/ 7956458 h 10695515"/>
              <a:gd name="connsiteX49" fmla="*/ 0 w 4123786"/>
              <a:gd name="connsiteY49" fmla="*/ 7915797 h 10695515"/>
              <a:gd name="connsiteX0" fmla="*/ 0 w 4123786"/>
              <a:gd name="connsiteY0" fmla="*/ 7915797 h 10695515"/>
              <a:gd name="connsiteX1" fmla="*/ 7600 w 4123786"/>
              <a:gd name="connsiteY1" fmla="*/ 7873197 h 10695515"/>
              <a:gd name="connsiteX2" fmla="*/ 4439 w 4123786"/>
              <a:gd name="connsiteY2" fmla="*/ 7844441 h 10695515"/>
              <a:gd name="connsiteX3" fmla="*/ 12582 w 4123786"/>
              <a:gd name="connsiteY3" fmla="*/ 7790887 h 10695515"/>
              <a:gd name="connsiteX4" fmla="*/ 20085 w 4123786"/>
              <a:gd name="connsiteY4" fmla="*/ 7712540 h 10695515"/>
              <a:gd name="connsiteX5" fmla="*/ 28081 w 4123786"/>
              <a:gd name="connsiteY5" fmla="*/ 7658609 h 10695515"/>
              <a:gd name="connsiteX6" fmla="*/ 30530 w 4123786"/>
              <a:gd name="connsiteY6" fmla="*/ 7648210 h 10695515"/>
              <a:gd name="connsiteX7" fmla="*/ 30530 w 4123786"/>
              <a:gd name="connsiteY7" fmla="*/ 7295316 h 10695515"/>
              <a:gd name="connsiteX8" fmla="*/ 27793 w 4123786"/>
              <a:gd name="connsiteY8" fmla="*/ 7269284 h 10695515"/>
              <a:gd name="connsiteX9" fmla="*/ 30530 w 4123786"/>
              <a:gd name="connsiteY9" fmla="*/ 7181458 h 10695515"/>
              <a:gd name="connsiteX10" fmla="*/ 26802 w 4123786"/>
              <a:gd name="connsiteY10" fmla="*/ 7168704 h 10695515"/>
              <a:gd name="connsiteX11" fmla="*/ 30530 w 4123786"/>
              <a:gd name="connsiteY11" fmla="*/ 7082840 h 10695515"/>
              <a:gd name="connsiteX12" fmla="*/ 27363 w 4123786"/>
              <a:gd name="connsiteY12" fmla="*/ 6988764 h 10695515"/>
              <a:gd name="connsiteX13" fmla="*/ 18853 w 4123786"/>
              <a:gd name="connsiteY13" fmla="*/ 6981739 h 10695515"/>
              <a:gd name="connsiteX14" fmla="*/ 18106 w 4123786"/>
              <a:gd name="connsiteY14" fmla="*/ 6961107 h 10695515"/>
              <a:gd name="connsiteX15" fmla="*/ 18269 w 4123786"/>
              <a:gd name="connsiteY15" fmla="*/ 6928626 h 10695515"/>
              <a:gd name="connsiteX16" fmla="*/ 27200 w 4123786"/>
              <a:gd name="connsiteY16" fmla="*/ 6855869 h 10695515"/>
              <a:gd name="connsiteX17" fmla="*/ 21919 w 4123786"/>
              <a:gd name="connsiteY17" fmla="*/ 40543 h 10695515"/>
              <a:gd name="connsiteX18" fmla="*/ 47162 w 4123786"/>
              <a:gd name="connsiteY18" fmla="*/ 4670 h 10695515"/>
              <a:gd name="connsiteX19" fmla="*/ 68017 w 4123786"/>
              <a:gd name="connsiteY19" fmla="*/ 37 h 10695515"/>
              <a:gd name="connsiteX20" fmla="*/ 447590 w 4123786"/>
              <a:gd name="connsiteY20" fmla="*/ 32 h 10695515"/>
              <a:gd name="connsiteX21" fmla="*/ 486033 w 4123786"/>
              <a:gd name="connsiteY21" fmla="*/ 31 h 10695515"/>
              <a:gd name="connsiteX22" fmla="*/ 486094 w 4123786"/>
              <a:gd name="connsiteY22" fmla="*/ 0 h 10695515"/>
              <a:gd name="connsiteX23" fmla="*/ 4090259 w 4123786"/>
              <a:gd name="connsiteY23" fmla="*/ 0 h 10695515"/>
              <a:gd name="connsiteX24" fmla="*/ 4123786 w 4123786"/>
              <a:gd name="connsiteY24" fmla="*/ 33528 h 10695515"/>
              <a:gd name="connsiteX25" fmla="*/ 4123786 w 4123786"/>
              <a:gd name="connsiteY25" fmla="*/ 2779490 h 10695515"/>
              <a:gd name="connsiteX26" fmla="*/ 4123785 w 4123786"/>
              <a:gd name="connsiteY26" fmla="*/ 2779492 h 10695515"/>
              <a:gd name="connsiteX27" fmla="*/ 4123785 w 4123786"/>
              <a:gd name="connsiteY27" fmla="*/ 3099544 h 10695515"/>
              <a:gd name="connsiteX28" fmla="*/ 4123785 w 4123786"/>
              <a:gd name="connsiteY28" fmla="*/ 4850102 h 10695515"/>
              <a:gd name="connsiteX29" fmla="*/ 4123786 w 4123786"/>
              <a:gd name="connsiteY29" fmla="*/ 4850104 h 10695515"/>
              <a:gd name="connsiteX30" fmla="*/ 4123786 w 4123786"/>
              <a:gd name="connsiteY30" fmla="*/ 7596066 h 10695515"/>
              <a:gd name="connsiteX31" fmla="*/ 4123785 w 4123786"/>
              <a:gd name="connsiteY31" fmla="*/ 7916119 h 10695515"/>
              <a:gd name="connsiteX32" fmla="*/ 4123785 w 4123786"/>
              <a:gd name="connsiteY32" fmla="*/ 10239915 h 10695515"/>
              <a:gd name="connsiteX33" fmla="*/ 4123785 w 4123786"/>
              <a:gd name="connsiteY33" fmla="*/ 10662081 h 10695515"/>
              <a:gd name="connsiteX34" fmla="*/ 4090258 w 4123786"/>
              <a:gd name="connsiteY34" fmla="*/ 10695514 h 10695515"/>
              <a:gd name="connsiteX35" fmla="*/ 4072751 w 4123786"/>
              <a:gd name="connsiteY35" fmla="*/ 10695514 h 10695515"/>
              <a:gd name="connsiteX36" fmla="*/ 4072751 w 4123786"/>
              <a:gd name="connsiteY36" fmla="*/ 10695515 h 10695515"/>
              <a:gd name="connsiteX37" fmla="*/ 3145747 w 4123786"/>
              <a:gd name="connsiteY37" fmla="*/ 10695515 h 10695515"/>
              <a:gd name="connsiteX38" fmla="*/ 68003 w 4123786"/>
              <a:gd name="connsiteY38" fmla="*/ 10695515 h 10695515"/>
              <a:gd name="connsiteX39" fmla="*/ 30530 w 4123786"/>
              <a:gd name="connsiteY39" fmla="*/ 10659953 h 10695515"/>
              <a:gd name="connsiteX40" fmla="*/ 30530 w 4123786"/>
              <a:gd name="connsiteY40" fmla="*/ 9043781 h 10695515"/>
              <a:gd name="connsiteX41" fmla="*/ 19986 w 4123786"/>
              <a:gd name="connsiteY41" fmla="*/ 8991028 h 10695515"/>
              <a:gd name="connsiteX42" fmla="*/ 30530 w 4123786"/>
              <a:gd name="connsiteY42" fmla="*/ 8936768 h 10695515"/>
              <a:gd name="connsiteX43" fmla="*/ 30530 w 4123786"/>
              <a:gd name="connsiteY43" fmla="*/ 8213677 h 10695515"/>
              <a:gd name="connsiteX44" fmla="*/ 30530 w 4123786"/>
              <a:gd name="connsiteY44" fmla="*/ 8117697 h 10695515"/>
              <a:gd name="connsiteX45" fmla="*/ 19292 w 4123786"/>
              <a:gd name="connsiteY45" fmla="*/ 8064088 h 10695515"/>
              <a:gd name="connsiteX46" fmla="*/ 6414 w 4123786"/>
              <a:gd name="connsiteY46" fmla="*/ 8009276 h 10695515"/>
              <a:gd name="connsiteX47" fmla="*/ 862 w 4123786"/>
              <a:gd name="connsiteY47" fmla="*/ 7956458 h 10695515"/>
              <a:gd name="connsiteX48" fmla="*/ 0 w 4123786"/>
              <a:gd name="connsiteY48" fmla="*/ 7915797 h 10695515"/>
              <a:gd name="connsiteX0" fmla="*/ 0 w 4123786"/>
              <a:gd name="connsiteY0" fmla="*/ 7915797 h 10695515"/>
              <a:gd name="connsiteX1" fmla="*/ 7600 w 4123786"/>
              <a:gd name="connsiteY1" fmla="*/ 7873197 h 10695515"/>
              <a:gd name="connsiteX2" fmla="*/ 4439 w 4123786"/>
              <a:gd name="connsiteY2" fmla="*/ 7844441 h 10695515"/>
              <a:gd name="connsiteX3" fmla="*/ 12582 w 4123786"/>
              <a:gd name="connsiteY3" fmla="*/ 7790887 h 10695515"/>
              <a:gd name="connsiteX4" fmla="*/ 20085 w 4123786"/>
              <a:gd name="connsiteY4" fmla="*/ 7712540 h 10695515"/>
              <a:gd name="connsiteX5" fmla="*/ 28081 w 4123786"/>
              <a:gd name="connsiteY5" fmla="*/ 7658609 h 10695515"/>
              <a:gd name="connsiteX6" fmla="*/ 30530 w 4123786"/>
              <a:gd name="connsiteY6" fmla="*/ 7648210 h 10695515"/>
              <a:gd name="connsiteX7" fmla="*/ 30530 w 4123786"/>
              <a:gd name="connsiteY7" fmla="*/ 7295316 h 10695515"/>
              <a:gd name="connsiteX8" fmla="*/ 27793 w 4123786"/>
              <a:gd name="connsiteY8" fmla="*/ 7269284 h 10695515"/>
              <a:gd name="connsiteX9" fmla="*/ 30530 w 4123786"/>
              <a:gd name="connsiteY9" fmla="*/ 7181458 h 10695515"/>
              <a:gd name="connsiteX10" fmla="*/ 26802 w 4123786"/>
              <a:gd name="connsiteY10" fmla="*/ 7168704 h 10695515"/>
              <a:gd name="connsiteX11" fmla="*/ 30530 w 4123786"/>
              <a:gd name="connsiteY11" fmla="*/ 7082840 h 10695515"/>
              <a:gd name="connsiteX12" fmla="*/ 27363 w 4123786"/>
              <a:gd name="connsiteY12" fmla="*/ 6988764 h 10695515"/>
              <a:gd name="connsiteX13" fmla="*/ 18853 w 4123786"/>
              <a:gd name="connsiteY13" fmla="*/ 6981739 h 10695515"/>
              <a:gd name="connsiteX14" fmla="*/ 18106 w 4123786"/>
              <a:gd name="connsiteY14" fmla="*/ 6961107 h 10695515"/>
              <a:gd name="connsiteX15" fmla="*/ 18269 w 4123786"/>
              <a:gd name="connsiteY15" fmla="*/ 6928626 h 10695515"/>
              <a:gd name="connsiteX16" fmla="*/ 27200 w 4123786"/>
              <a:gd name="connsiteY16" fmla="*/ 6855869 h 10695515"/>
              <a:gd name="connsiteX17" fmla="*/ 21919 w 4123786"/>
              <a:gd name="connsiteY17" fmla="*/ 40543 h 10695515"/>
              <a:gd name="connsiteX18" fmla="*/ 47162 w 4123786"/>
              <a:gd name="connsiteY18" fmla="*/ 4670 h 10695515"/>
              <a:gd name="connsiteX19" fmla="*/ 68017 w 4123786"/>
              <a:gd name="connsiteY19" fmla="*/ 37 h 10695515"/>
              <a:gd name="connsiteX20" fmla="*/ 447590 w 4123786"/>
              <a:gd name="connsiteY20" fmla="*/ 32 h 10695515"/>
              <a:gd name="connsiteX21" fmla="*/ 486033 w 4123786"/>
              <a:gd name="connsiteY21" fmla="*/ 31 h 10695515"/>
              <a:gd name="connsiteX22" fmla="*/ 486094 w 4123786"/>
              <a:gd name="connsiteY22" fmla="*/ 0 h 10695515"/>
              <a:gd name="connsiteX23" fmla="*/ 4090259 w 4123786"/>
              <a:gd name="connsiteY23" fmla="*/ 0 h 10695515"/>
              <a:gd name="connsiteX24" fmla="*/ 4123786 w 4123786"/>
              <a:gd name="connsiteY24" fmla="*/ 33528 h 10695515"/>
              <a:gd name="connsiteX25" fmla="*/ 4123786 w 4123786"/>
              <a:gd name="connsiteY25" fmla="*/ 2779490 h 10695515"/>
              <a:gd name="connsiteX26" fmla="*/ 4123785 w 4123786"/>
              <a:gd name="connsiteY26" fmla="*/ 2779492 h 10695515"/>
              <a:gd name="connsiteX27" fmla="*/ 4123785 w 4123786"/>
              <a:gd name="connsiteY27" fmla="*/ 3099544 h 10695515"/>
              <a:gd name="connsiteX28" fmla="*/ 4123785 w 4123786"/>
              <a:gd name="connsiteY28" fmla="*/ 4850102 h 10695515"/>
              <a:gd name="connsiteX29" fmla="*/ 4123786 w 4123786"/>
              <a:gd name="connsiteY29" fmla="*/ 4850104 h 10695515"/>
              <a:gd name="connsiteX30" fmla="*/ 4123785 w 4123786"/>
              <a:gd name="connsiteY30" fmla="*/ 7916119 h 10695515"/>
              <a:gd name="connsiteX31" fmla="*/ 4123785 w 4123786"/>
              <a:gd name="connsiteY31" fmla="*/ 10239915 h 10695515"/>
              <a:gd name="connsiteX32" fmla="*/ 4123785 w 4123786"/>
              <a:gd name="connsiteY32" fmla="*/ 10662081 h 10695515"/>
              <a:gd name="connsiteX33" fmla="*/ 4090258 w 4123786"/>
              <a:gd name="connsiteY33" fmla="*/ 10695514 h 10695515"/>
              <a:gd name="connsiteX34" fmla="*/ 4072751 w 4123786"/>
              <a:gd name="connsiteY34" fmla="*/ 10695514 h 10695515"/>
              <a:gd name="connsiteX35" fmla="*/ 4072751 w 4123786"/>
              <a:gd name="connsiteY35" fmla="*/ 10695515 h 10695515"/>
              <a:gd name="connsiteX36" fmla="*/ 3145747 w 4123786"/>
              <a:gd name="connsiteY36" fmla="*/ 10695515 h 10695515"/>
              <a:gd name="connsiteX37" fmla="*/ 68003 w 4123786"/>
              <a:gd name="connsiteY37" fmla="*/ 10695515 h 10695515"/>
              <a:gd name="connsiteX38" fmla="*/ 30530 w 4123786"/>
              <a:gd name="connsiteY38" fmla="*/ 10659953 h 10695515"/>
              <a:gd name="connsiteX39" fmla="*/ 30530 w 4123786"/>
              <a:gd name="connsiteY39" fmla="*/ 9043781 h 10695515"/>
              <a:gd name="connsiteX40" fmla="*/ 19986 w 4123786"/>
              <a:gd name="connsiteY40" fmla="*/ 8991028 h 10695515"/>
              <a:gd name="connsiteX41" fmla="*/ 30530 w 4123786"/>
              <a:gd name="connsiteY41" fmla="*/ 8936768 h 10695515"/>
              <a:gd name="connsiteX42" fmla="*/ 30530 w 4123786"/>
              <a:gd name="connsiteY42" fmla="*/ 8213677 h 10695515"/>
              <a:gd name="connsiteX43" fmla="*/ 30530 w 4123786"/>
              <a:gd name="connsiteY43" fmla="*/ 8117697 h 10695515"/>
              <a:gd name="connsiteX44" fmla="*/ 19292 w 4123786"/>
              <a:gd name="connsiteY44" fmla="*/ 8064088 h 10695515"/>
              <a:gd name="connsiteX45" fmla="*/ 6414 w 4123786"/>
              <a:gd name="connsiteY45" fmla="*/ 8009276 h 10695515"/>
              <a:gd name="connsiteX46" fmla="*/ 862 w 4123786"/>
              <a:gd name="connsiteY46" fmla="*/ 7956458 h 10695515"/>
              <a:gd name="connsiteX47" fmla="*/ 0 w 4123786"/>
              <a:gd name="connsiteY47" fmla="*/ 7915797 h 10695515"/>
              <a:gd name="connsiteX0" fmla="*/ 0 w 4123786"/>
              <a:gd name="connsiteY0" fmla="*/ 7915797 h 10695515"/>
              <a:gd name="connsiteX1" fmla="*/ 7600 w 4123786"/>
              <a:gd name="connsiteY1" fmla="*/ 7873197 h 10695515"/>
              <a:gd name="connsiteX2" fmla="*/ 4439 w 4123786"/>
              <a:gd name="connsiteY2" fmla="*/ 7844441 h 10695515"/>
              <a:gd name="connsiteX3" fmla="*/ 12582 w 4123786"/>
              <a:gd name="connsiteY3" fmla="*/ 7790887 h 10695515"/>
              <a:gd name="connsiteX4" fmla="*/ 20085 w 4123786"/>
              <a:gd name="connsiteY4" fmla="*/ 7712540 h 10695515"/>
              <a:gd name="connsiteX5" fmla="*/ 28081 w 4123786"/>
              <a:gd name="connsiteY5" fmla="*/ 7658609 h 10695515"/>
              <a:gd name="connsiteX6" fmla="*/ 30530 w 4123786"/>
              <a:gd name="connsiteY6" fmla="*/ 7648210 h 10695515"/>
              <a:gd name="connsiteX7" fmla="*/ 30530 w 4123786"/>
              <a:gd name="connsiteY7" fmla="*/ 7295316 h 10695515"/>
              <a:gd name="connsiteX8" fmla="*/ 27793 w 4123786"/>
              <a:gd name="connsiteY8" fmla="*/ 7269284 h 10695515"/>
              <a:gd name="connsiteX9" fmla="*/ 30530 w 4123786"/>
              <a:gd name="connsiteY9" fmla="*/ 7181458 h 10695515"/>
              <a:gd name="connsiteX10" fmla="*/ 26802 w 4123786"/>
              <a:gd name="connsiteY10" fmla="*/ 7168704 h 10695515"/>
              <a:gd name="connsiteX11" fmla="*/ 30530 w 4123786"/>
              <a:gd name="connsiteY11" fmla="*/ 7082840 h 10695515"/>
              <a:gd name="connsiteX12" fmla="*/ 27363 w 4123786"/>
              <a:gd name="connsiteY12" fmla="*/ 6988764 h 10695515"/>
              <a:gd name="connsiteX13" fmla="*/ 18853 w 4123786"/>
              <a:gd name="connsiteY13" fmla="*/ 6981739 h 10695515"/>
              <a:gd name="connsiteX14" fmla="*/ 18106 w 4123786"/>
              <a:gd name="connsiteY14" fmla="*/ 6961107 h 10695515"/>
              <a:gd name="connsiteX15" fmla="*/ 18269 w 4123786"/>
              <a:gd name="connsiteY15" fmla="*/ 6928626 h 10695515"/>
              <a:gd name="connsiteX16" fmla="*/ 27200 w 4123786"/>
              <a:gd name="connsiteY16" fmla="*/ 6855869 h 10695515"/>
              <a:gd name="connsiteX17" fmla="*/ 21919 w 4123786"/>
              <a:gd name="connsiteY17" fmla="*/ 40543 h 10695515"/>
              <a:gd name="connsiteX18" fmla="*/ 47162 w 4123786"/>
              <a:gd name="connsiteY18" fmla="*/ 4670 h 10695515"/>
              <a:gd name="connsiteX19" fmla="*/ 68017 w 4123786"/>
              <a:gd name="connsiteY19" fmla="*/ 37 h 10695515"/>
              <a:gd name="connsiteX20" fmla="*/ 447590 w 4123786"/>
              <a:gd name="connsiteY20" fmla="*/ 32 h 10695515"/>
              <a:gd name="connsiteX21" fmla="*/ 486033 w 4123786"/>
              <a:gd name="connsiteY21" fmla="*/ 31 h 10695515"/>
              <a:gd name="connsiteX22" fmla="*/ 486094 w 4123786"/>
              <a:gd name="connsiteY22" fmla="*/ 0 h 10695515"/>
              <a:gd name="connsiteX23" fmla="*/ 4090259 w 4123786"/>
              <a:gd name="connsiteY23" fmla="*/ 0 h 10695515"/>
              <a:gd name="connsiteX24" fmla="*/ 4123786 w 4123786"/>
              <a:gd name="connsiteY24" fmla="*/ 33528 h 10695515"/>
              <a:gd name="connsiteX25" fmla="*/ 4123786 w 4123786"/>
              <a:gd name="connsiteY25" fmla="*/ 2779490 h 10695515"/>
              <a:gd name="connsiteX26" fmla="*/ 4123785 w 4123786"/>
              <a:gd name="connsiteY26" fmla="*/ 2779492 h 10695515"/>
              <a:gd name="connsiteX27" fmla="*/ 4123785 w 4123786"/>
              <a:gd name="connsiteY27" fmla="*/ 3099544 h 10695515"/>
              <a:gd name="connsiteX28" fmla="*/ 4123785 w 4123786"/>
              <a:gd name="connsiteY28" fmla="*/ 4850102 h 10695515"/>
              <a:gd name="connsiteX29" fmla="*/ 4123786 w 4123786"/>
              <a:gd name="connsiteY29" fmla="*/ 4850104 h 10695515"/>
              <a:gd name="connsiteX30" fmla="*/ 4123785 w 4123786"/>
              <a:gd name="connsiteY30" fmla="*/ 10239915 h 10695515"/>
              <a:gd name="connsiteX31" fmla="*/ 4123785 w 4123786"/>
              <a:gd name="connsiteY31" fmla="*/ 10662081 h 10695515"/>
              <a:gd name="connsiteX32" fmla="*/ 4090258 w 4123786"/>
              <a:gd name="connsiteY32" fmla="*/ 10695514 h 10695515"/>
              <a:gd name="connsiteX33" fmla="*/ 4072751 w 4123786"/>
              <a:gd name="connsiteY33" fmla="*/ 10695514 h 10695515"/>
              <a:gd name="connsiteX34" fmla="*/ 4072751 w 4123786"/>
              <a:gd name="connsiteY34" fmla="*/ 10695515 h 10695515"/>
              <a:gd name="connsiteX35" fmla="*/ 3145747 w 4123786"/>
              <a:gd name="connsiteY35" fmla="*/ 10695515 h 10695515"/>
              <a:gd name="connsiteX36" fmla="*/ 68003 w 4123786"/>
              <a:gd name="connsiteY36" fmla="*/ 10695515 h 10695515"/>
              <a:gd name="connsiteX37" fmla="*/ 30530 w 4123786"/>
              <a:gd name="connsiteY37" fmla="*/ 10659953 h 10695515"/>
              <a:gd name="connsiteX38" fmla="*/ 30530 w 4123786"/>
              <a:gd name="connsiteY38" fmla="*/ 9043781 h 10695515"/>
              <a:gd name="connsiteX39" fmla="*/ 19986 w 4123786"/>
              <a:gd name="connsiteY39" fmla="*/ 8991028 h 10695515"/>
              <a:gd name="connsiteX40" fmla="*/ 30530 w 4123786"/>
              <a:gd name="connsiteY40" fmla="*/ 8936768 h 10695515"/>
              <a:gd name="connsiteX41" fmla="*/ 30530 w 4123786"/>
              <a:gd name="connsiteY41" fmla="*/ 8213677 h 10695515"/>
              <a:gd name="connsiteX42" fmla="*/ 30530 w 4123786"/>
              <a:gd name="connsiteY42" fmla="*/ 8117697 h 10695515"/>
              <a:gd name="connsiteX43" fmla="*/ 19292 w 4123786"/>
              <a:gd name="connsiteY43" fmla="*/ 8064088 h 10695515"/>
              <a:gd name="connsiteX44" fmla="*/ 6414 w 4123786"/>
              <a:gd name="connsiteY44" fmla="*/ 8009276 h 10695515"/>
              <a:gd name="connsiteX45" fmla="*/ 862 w 4123786"/>
              <a:gd name="connsiteY45" fmla="*/ 7956458 h 10695515"/>
              <a:gd name="connsiteX46" fmla="*/ 0 w 4123786"/>
              <a:gd name="connsiteY46" fmla="*/ 7915797 h 10695515"/>
              <a:gd name="connsiteX0" fmla="*/ 0 w 4123786"/>
              <a:gd name="connsiteY0" fmla="*/ 7915797 h 10695515"/>
              <a:gd name="connsiteX1" fmla="*/ 7600 w 4123786"/>
              <a:gd name="connsiteY1" fmla="*/ 7873197 h 10695515"/>
              <a:gd name="connsiteX2" fmla="*/ 4439 w 4123786"/>
              <a:gd name="connsiteY2" fmla="*/ 7844441 h 10695515"/>
              <a:gd name="connsiteX3" fmla="*/ 12582 w 4123786"/>
              <a:gd name="connsiteY3" fmla="*/ 7790887 h 10695515"/>
              <a:gd name="connsiteX4" fmla="*/ 20085 w 4123786"/>
              <a:gd name="connsiteY4" fmla="*/ 7712540 h 10695515"/>
              <a:gd name="connsiteX5" fmla="*/ 28081 w 4123786"/>
              <a:gd name="connsiteY5" fmla="*/ 7658609 h 10695515"/>
              <a:gd name="connsiteX6" fmla="*/ 30530 w 4123786"/>
              <a:gd name="connsiteY6" fmla="*/ 7648210 h 10695515"/>
              <a:gd name="connsiteX7" fmla="*/ 30530 w 4123786"/>
              <a:gd name="connsiteY7" fmla="*/ 7295316 h 10695515"/>
              <a:gd name="connsiteX8" fmla="*/ 27793 w 4123786"/>
              <a:gd name="connsiteY8" fmla="*/ 7269284 h 10695515"/>
              <a:gd name="connsiteX9" fmla="*/ 30530 w 4123786"/>
              <a:gd name="connsiteY9" fmla="*/ 7181458 h 10695515"/>
              <a:gd name="connsiteX10" fmla="*/ 26802 w 4123786"/>
              <a:gd name="connsiteY10" fmla="*/ 7168704 h 10695515"/>
              <a:gd name="connsiteX11" fmla="*/ 30530 w 4123786"/>
              <a:gd name="connsiteY11" fmla="*/ 7082840 h 10695515"/>
              <a:gd name="connsiteX12" fmla="*/ 27363 w 4123786"/>
              <a:gd name="connsiteY12" fmla="*/ 6988764 h 10695515"/>
              <a:gd name="connsiteX13" fmla="*/ 18853 w 4123786"/>
              <a:gd name="connsiteY13" fmla="*/ 6981739 h 10695515"/>
              <a:gd name="connsiteX14" fmla="*/ 18106 w 4123786"/>
              <a:gd name="connsiteY14" fmla="*/ 6961107 h 10695515"/>
              <a:gd name="connsiteX15" fmla="*/ 18269 w 4123786"/>
              <a:gd name="connsiteY15" fmla="*/ 6928626 h 10695515"/>
              <a:gd name="connsiteX16" fmla="*/ 27200 w 4123786"/>
              <a:gd name="connsiteY16" fmla="*/ 6855869 h 10695515"/>
              <a:gd name="connsiteX17" fmla="*/ 21919 w 4123786"/>
              <a:gd name="connsiteY17" fmla="*/ 40543 h 10695515"/>
              <a:gd name="connsiteX18" fmla="*/ 47162 w 4123786"/>
              <a:gd name="connsiteY18" fmla="*/ 4670 h 10695515"/>
              <a:gd name="connsiteX19" fmla="*/ 68017 w 4123786"/>
              <a:gd name="connsiteY19" fmla="*/ 37 h 10695515"/>
              <a:gd name="connsiteX20" fmla="*/ 447590 w 4123786"/>
              <a:gd name="connsiteY20" fmla="*/ 32 h 10695515"/>
              <a:gd name="connsiteX21" fmla="*/ 486033 w 4123786"/>
              <a:gd name="connsiteY21" fmla="*/ 31 h 10695515"/>
              <a:gd name="connsiteX22" fmla="*/ 486094 w 4123786"/>
              <a:gd name="connsiteY22" fmla="*/ 0 h 10695515"/>
              <a:gd name="connsiteX23" fmla="*/ 4090259 w 4123786"/>
              <a:gd name="connsiteY23" fmla="*/ 0 h 10695515"/>
              <a:gd name="connsiteX24" fmla="*/ 4123786 w 4123786"/>
              <a:gd name="connsiteY24" fmla="*/ 33528 h 10695515"/>
              <a:gd name="connsiteX25" fmla="*/ 4123786 w 4123786"/>
              <a:gd name="connsiteY25" fmla="*/ 2779490 h 10695515"/>
              <a:gd name="connsiteX26" fmla="*/ 4123785 w 4123786"/>
              <a:gd name="connsiteY26" fmla="*/ 2779492 h 10695515"/>
              <a:gd name="connsiteX27" fmla="*/ 4123785 w 4123786"/>
              <a:gd name="connsiteY27" fmla="*/ 3099544 h 10695515"/>
              <a:gd name="connsiteX28" fmla="*/ 4123785 w 4123786"/>
              <a:gd name="connsiteY28" fmla="*/ 4850102 h 10695515"/>
              <a:gd name="connsiteX29" fmla="*/ 4123785 w 4123786"/>
              <a:gd name="connsiteY29" fmla="*/ 10239915 h 10695515"/>
              <a:gd name="connsiteX30" fmla="*/ 4123785 w 4123786"/>
              <a:gd name="connsiteY30" fmla="*/ 10662081 h 10695515"/>
              <a:gd name="connsiteX31" fmla="*/ 4090258 w 4123786"/>
              <a:gd name="connsiteY31" fmla="*/ 10695514 h 10695515"/>
              <a:gd name="connsiteX32" fmla="*/ 4072751 w 4123786"/>
              <a:gd name="connsiteY32" fmla="*/ 10695514 h 10695515"/>
              <a:gd name="connsiteX33" fmla="*/ 4072751 w 4123786"/>
              <a:gd name="connsiteY33" fmla="*/ 10695515 h 10695515"/>
              <a:gd name="connsiteX34" fmla="*/ 3145747 w 4123786"/>
              <a:gd name="connsiteY34" fmla="*/ 10695515 h 10695515"/>
              <a:gd name="connsiteX35" fmla="*/ 68003 w 4123786"/>
              <a:gd name="connsiteY35" fmla="*/ 10695515 h 10695515"/>
              <a:gd name="connsiteX36" fmla="*/ 30530 w 4123786"/>
              <a:gd name="connsiteY36" fmla="*/ 10659953 h 10695515"/>
              <a:gd name="connsiteX37" fmla="*/ 30530 w 4123786"/>
              <a:gd name="connsiteY37" fmla="*/ 9043781 h 10695515"/>
              <a:gd name="connsiteX38" fmla="*/ 19986 w 4123786"/>
              <a:gd name="connsiteY38" fmla="*/ 8991028 h 10695515"/>
              <a:gd name="connsiteX39" fmla="*/ 30530 w 4123786"/>
              <a:gd name="connsiteY39" fmla="*/ 8936768 h 10695515"/>
              <a:gd name="connsiteX40" fmla="*/ 30530 w 4123786"/>
              <a:gd name="connsiteY40" fmla="*/ 8213677 h 10695515"/>
              <a:gd name="connsiteX41" fmla="*/ 30530 w 4123786"/>
              <a:gd name="connsiteY41" fmla="*/ 8117697 h 10695515"/>
              <a:gd name="connsiteX42" fmla="*/ 19292 w 4123786"/>
              <a:gd name="connsiteY42" fmla="*/ 8064088 h 10695515"/>
              <a:gd name="connsiteX43" fmla="*/ 6414 w 4123786"/>
              <a:gd name="connsiteY43" fmla="*/ 8009276 h 10695515"/>
              <a:gd name="connsiteX44" fmla="*/ 862 w 4123786"/>
              <a:gd name="connsiteY44" fmla="*/ 7956458 h 10695515"/>
              <a:gd name="connsiteX45" fmla="*/ 0 w 4123786"/>
              <a:gd name="connsiteY45" fmla="*/ 7915797 h 10695515"/>
              <a:gd name="connsiteX0" fmla="*/ 0 w 4123786"/>
              <a:gd name="connsiteY0" fmla="*/ 7915797 h 10695515"/>
              <a:gd name="connsiteX1" fmla="*/ 7600 w 4123786"/>
              <a:gd name="connsiteY1" fmla="*/ 7873197 h 10695515"/>
              <a:gd name="connsiteX2" fmla="*/ 4439 w 4123786"/>
              <a:gd name="connsiteY2" fmla="*/ 7844441 h 10695515"/>
              <a:gd name="connsiteX3" fmla="*/ 12582 w 4123786"/>
              <a:gd name="connsiteY3" fmla="*/ 7790887 h 10695515"/>
              <a:gd name="connsiteX4" fmla="*/ 20085 w 4123786"/>
              <a:gd name="connsiteY4" fmla="*/ 7712540 h 10695515"/>
              <a:gd name="connsiteX5" fmla="*/ 28081 w 4123786"/>
              <a:gd name="connsiteY5" fmla="*/ 7658609 h 10695515"/>
              <a:gd name="connsiteX6" fmla="*/ 30530 w 4123786"/>
              <a:gd name="connsiteY6" fmla="*/ 7648210 h 10695515"/>
              <a:gd name="connsiteX7" fmla="*/ 30530 w 4123786"/>
              <a:gd name="connsiteY7" fmla="*/ 7295316 h 10695515"/>
              <a:gd name="connsiteX8" fmla="*/ 27793 w 4123786"/>
              <a:gd name="connsiteY8" fmla="*/ 7269284 h 10695515"/>
              <a:gd name="connsiteX9" fmla="*/ 30530 w 4123786"/>
              <a:gd name="connsiteY9" fmla="*/ 7181458 h 10695515"/>
              <a:gd name="connsiteX10" fmla="*/ 26802 w 4123786"/>
              <a:gd name="connsiteY10" fmla="*/ 7168704 h 10695515"/>
              <a:gd name="connsiteX11" fmla="*/ 30530 w 4123786"/>
              <a:gd name="connsiteY11" fmla="*/ 7082840 h 10695515"/>
              <a:gd name="connsiteX12" fmla="*/ 27363 w 4123786"/>
              <a:gd name="connsiteY12" fmla="*/ 6988764 h 10695515"/>
              <a:gd name="connsiteX13" fmla="*/ 18853 w 4123786"/>
              <a:gd name="connsiteY13" fmla="*/ 6981739 h 10695515"/>
              <a:gd name="connsiteX14" fmla="*/ 18106 w 4123786"/>
              <a:gd name="connsiteY14" fmla="*/ 6961107 h 10695515"/>
              <a:gd name="connsiteX15" fmla="*/ 18269 w 4123786"/>
              <a:gd name="connsiteY15" fmla="*/ 6928626 h 10695515"/>
              <a:gd name="connsiteX16" fmla="*/ 27200 w 4123786"/>
              <a:gd name="connsiteY16" fmla="*/ 6855869 h 10695515"/>
              <a:gd name="connsiteX17" fmla="*/ 21919 w 4123786"/>
              <a:gd name="connsiteY17" fmla="*/ 40543 h 10695515"/>
              <a:gd name="connsiteX18" fmla="*/ 47162 w 4123786"/>
              <a:gd name="connsiteY18" fmla="*/ 4670 h 10695515"/>
              <a:gd name="connsiteX19" fmla="*/ 68017 w 4123786"/>
              <a:gd name="connsiteY19" fmla="*/ 37 h 10695515"/>
              <a:gd name="connsiteX20" fmla="*/ 447590 w 4123786"/>
              <a:gd name="connsiteY20" fmla="*/ 32 h 10695515"/>
              <a:gd name="connsiteX21" fmla="*/ 486033 w 4123786"/>
              <a:gd name="connsiteY21" fmla="*/ 31 h 10695515"/>
              <a:gd name="connsiteX22" fmla="*/ 486094 w 4123786"/>
              <a:gd name="connsiteY22" fmla="*/ 0 h 10695515"/>
              <a:gd name="connsiteX23" fmla="*/ 4090259 w 4123786"/>
              <a:gd name="connsiteY23" fmla="*/ 0 h 10695515"/>
              <a:gd name="connsiteX24" fmla="*/ 4123786 w 4123786"/>
              <a:gd name="connsiteY24" fmla="*/ 33528 h 10695515"/>
              <a:gd name="connsiteX25" fmla="*/ 4123786 w 4123786"/>
              <a:gd name="connsiteY25" fmla="*/ 2779490 h 10695515"/>
              <a:gd name="connsiteX26" fmla="*/ 4123785 w 4123786"/>
              <a:gd name="connsiteY26" fmla="*/ 2779492 h 10695515"/>
              <a:gd name="connsiteX27" fmla="*/ 4123785 w 4123786"/>
              <a:gd name="connsiteY27" fmla="*/ 3099544 h 10695515"/>
              <a:gd name="connsiteX28" fmla="*/ 4123785 w 4123786"/>
              <a:gd name="connsiteY28" fmla="*/ 4850102 h 10695515"/>
              <a:gd name="connsiteX29" fmla="*/ 4123785 w 4123786"/>
              <a:gd name="connsiteY29" fmla="*/ 10239915 h 10695515"/>
              <a:gd name="connsiteX30" fmla="*/ 4123785 w 4123786"/>
              <a:gd name="connsiteY30" fmla="*/ 10662081 h 10695515"/>
              <a:gd name="connsiteX31" fmla="*/ 4090258 w 4123786"/>
              <a:gd name="connsiteY31" fmla="*/ 10695514 h 10695515"/>
              <a:gd name="connsiteX32" fmla="*/ 4072751 w 4123786"/>
              <a:gd name="connsiteY32" fmla="*/ 10695514 h 10695515"/>
              <a:gd name="connsiteX33" fmla="*/ 4072751 w 4123786"/>
              <a:gd name="connsiteY33" fmla="*/ 10695515 h 10695515"/>
              <a:gd name="connsiteX34" fmla="*/ 68003 w 4123786"/>
              <a:gd name="connsiteY34" fmla="*/ 10695515 h 10695515"/>
              <a:gd name="connsiteX35" fmla="*/ 30530 w 4123786"/>
              <a:gd name="connsiteY35" fmla="*/ 10659953 h 10695515"/>
              <a:gd name="connsiteX36" fmla="*/ 30530 w 4123786"/>
              <a:gd name="connsiteY36" fmla="*/ 9043781 h 10695515"/>
              <a:gd name="connsiteX37" fmla="*/ 19986 w 4123786"/>
              <a:gd name="connsiteY37" fmla="*/ 8991028 h 10695515"/>
              <a:gd name="connsiteX38" fmla="*/ 30530 w 4123786"/>
              <a:gd name="connsiteY38" fmla="*/ 8936768 h 10695515"/>
              <a:gd name="connsiteX39" fmla="*/ 30530 w 4123786"/>
              <a:gd name="connsiteY39" fmla="*/ 8213677 h 10695515"/>
              <a:gd name="connsiteX40" fmla="*/ 30530 w 4123786"/>
              <a:gd name="connsiteY40" fmla="*/ 8117697 h 10695515"/>
              <a:gd name="connsiteX41" fmla="*/ 19292 w 4123786"/>
              <a:gd name="connsiteY41" fmla="*/ 8064088 h 10695515"/>
              <a:gd name="connsiteX42" fmla="*/ 6414 w 4123786"/>
              <a:gd name="connsiteY42" fmla="*/ 8009276 h 10695515"/>
              <a:gd name="connsiteX43" fmla="*/ 862 w 4123786"/>
              <a:gd name="connsiteY43" fmla="*/ 7956458 h 10695515"/>
              <a:gd name="connsiteX44" fmla="*/ 0 w 4123786"/>
              <a:gd name="connsiteY44" fmla="*/ 7915797 h 10695515"/>
              <a:gd name="connsiteX0" fmla="*/ 0 w 4123786"/>
              <a:gd name="connsiteY0" fmla="*/ 7915797 h 10695515"/>
              <a:gd name="connsiteX1" fmla="*/ 7600 w 4123786"/>
              <a:gd name="connsiteY1" fmla="*/ 7873197 h 10695515"/>
              <a:gd name="connsiteX2" fmla="*/ 4439 w 4123786"/>
              <a:gd name="connsiteY2" fmla="*/ 7844441 h 10695515"/>
              <a:gd name="connsiteX3" fmla="*/ 12582 w 4123786"/>
              <a:gd name="connsiteY3" fmla="*/ 7790887 h 10695515"/>
              <a:gd name="connsiteX4" fmla="*/ 20085 w 4123786"/>
              <a:gd name="connsiteY4" fmla="*/ 7712540 h 10695515"/>
              <a:gd name="connsiteX5" fmla="*/ 28081 w 4123786"/>
              <a:gd name="connsiteY5" fmla="*/ 7658609 h 10695515"/>
              <a:gd name="connsiteX6" fmla="*/ 30530 w 4123786"/>
              <a:gd name="connsiteY6" fmla="*/ 7648210 h 10695515"/>
              <a:gd name="connsiteX7" fmla="*/ 30530 w 4123786"/>
              <a:gd name="connsiteY7" fmla="*/ 7295316 h 10695515"/>
              <a:gd name="connsiteX8" fmla="*/ 27793 w 4123786"/>
              <a:gd name="connsiteY8" fmla="*/ 7269284 h 10695515"/>
              <a:gd name="connsiteX9" fmla="*/ 30530 w 4123786"/>
              <a:gd name="connsiteY9" fmla="*/ 7181458 h 10695515"/>
              <a:gd name="connsiteX10" fmla="*/ 26802 w 4123786"/>
              <a:gd name="connsiteY10" fmla="*/ 7168704 h 10695515"/>
              <a:gd name="connsiteX11" fmla="*/ 30530 w 4123786"/>
              <a:gd name="connsiteY11" fmla="*/ 7082840 h 10695515"/>
              <a:gd name="connsiteX12" fmla="*/ 27363 w 4123786"/>
              <a:gd name="connsiteY12" fmla="*/ 6988764 h 10695515"/>
              <a:gd name="connsiteX13" fmla="*/ 18853 w 4123786"/>
              <a:gd name="connsiteY13" fmla="*/ 6981739 h 10695515"/>
              <a:gd name="connsiteX14" fmla="*/ 18106 w 4123786"/>
              <a:gd name="connsiteY14" fmla="*/ 6961107 h 10695515"/>
              <a:gd name="connsiteX15" fmla="*/ 18269 w 4123786"/>
              <a:gd name="connsiteY15" fmla="*/ 6928626 h 10695515"/>
              <a:gd name="connsiteX16" fmla="*/ 27200 w 4123786"/>
              <a:gd name="connsiteY16" fmla="*/ 6855869 h 10695515"/>
              <a:gd name="connsiteX17" fmla="*/ 21919 w 4123786"/>
              <a:gd name="connsiteY17" fmla="*/ 40543 h 10695515"/>
              <a:gd name="connsiteX18" fmla="*/ 47162 w 4123786"/>
              <a:gd name="connsiteY18" fmla="*/ 4670 h 10695515"/>
              <a:gd name="connsiteX19" fmla="*/ 68017 w 4123786"/>
              <a:gd name="connsiteY19" fmla="*/ 37 h 10695515"/>
              <a:gd name="connsiteX20" fmla="*/ 447590 w 4123786"/>
              <a:gd name="connsiteY20" fmla="*/ 32 h 10695515"/>
              <a:gd name="connsiteX21" fmla="*/ 486033 w 4123786"/>
              <a:gd name="connsiteY21" fmla="*/ 31 h 10695515"/>
              <a:gd name="connsiteX22" fmla="*/ 486094 w 4123786"/>
              <a:gd name="connsiteY22" fmla="*/ 0 h 10695515"/>
              <a:gd name="connsiteX23" fmla="*/ 4090259 w 4123786"/>
              <a:gd name="connsiteY23" fmla="*/ 0 h 10695515"/>
              <a:gd name="connsiteX24" fmla="*/ 4123786 w 4123786"/>
              <a:gd name="connsiteY24" fmla="*/ 33528 h 10695515"/>
              <a:gd name="connsiteX25" fmla="*/ 4123786 w 4123786"/>
              <a:gd name="connsiteY25" fmla="*/ 2779490 h 10695515"/>
              <a:gd name="connsiteX26" fmla="*/ 4123785 w 4123786"/>
              <a:gd name="connsiteY26" fmla="*/ 2779492 h 10695515"/>
              <a:gd name="connsiteX27" fmla="*/ 4123785 w 4123786"/>
              <a:gd name="connsiteY27" fmla="*/ 3099544 h 10695515"/>
              <a:gd name="connsiteX28" fmla="*/ 4123785 w 4123786"/>
              <a:gd name="connsiteY28" fmla="*/ 4850102 h 10695515"/>
              <a:gd name="connsiteX29" fmla="*/ 4123785 w 4123786"/>
              <a:gd name="connsiteY29" fmla="*/ 10662081 h 10695515"/>
              <a:gd name="connsiteX30" fmla="*/ 4090258 w 4123786"/>
              <a:gd name="connsiteY30" fmla="*/ 10695514 h 10695515"/>
              <a:gd name="connsiteX31" fmla="*/ 4072751 w 4123786"/>
              <a:gd name="connsiteY31" fmla="*/ 10695514 h 10695515"/>
              <a:gd name="connsiteX32" fmla="*/ 4072751 w 4123786"/>
              <a:gd name="connsiteY32" fmla="*/ 10695515 h 10695515"/>
              <a:gd name="connsiteX33" fmla="*/ 68003 w 4123786"/>
              <a:gd name="connsiteY33" fmla="*/ 10695515 h 10695515"/>
              <a:gd name="connsiteX34" fmla="*/ 30530 w 4123786"/>
              <a:gd name="connsiteY34" fmla="*/ 10659953 h 10695515"/>
              <a:gd name="connsiteX35" fmla="*/ 30530 w 4123786"/>
              <a:gd name="connsiteY35" fmla="*/ 9043781 h 10695515"/>
              <a:gd name="connsiteX36" fmla="*/ 19986 w 4123786"/>
              <a:gd name="connsiteY36" fmla="*/ 8991028 h 10695515"/>
              <a:gd name="connsiteX37" fmla="*/ 30530 w 4123786"/>
              <a:gd name="connsiteY37" fmla="*/ 8936768 h 10695515"/>
              <a:gd name="connsiteX38" fmla="*/ 30530 w 4123786"/>
              <a:gd name="connsiteY38" fmla="*/ 8213677 h 10695515"/>
              <a:gd name="connsiteX39" fmla="*/ 30530 w 4123786"/>
              <a:gd name="connsiteY39" fmla="*/ 8117697 h 10695515"/>
              <a:gd name="connsiteX40" fmla="*/ 19292 w 4123786"/>
              <a:gd name="connsiteY40" fmla="*/ 8064088 h 10695515"/>
              <a:gd name="connsiteX41" fmla="*/ 6414 w 4123786"/>
              <a:gd name="connsiteY41" fmla="*/ 8009276 h 10695515"/>
              <a:gd name="connsiteX42" fmla="*/ 862 w 4123786"/>
              <a:gd name="connsiteY42" fmla="*/ 7956458 h 10695515"/>
              <a:gd name="connsiteX43" fmla="*/ 0 w 4123786"/>
              <a:gd name="connsiteY43" fmla="*/ 7915797 h 10695515"/>
              <a:gd name="connsiteX0" fmla="*/ 0 w 4123786"/>
              <a:gd name="connsiteY0" fmla="*/ 7915797 h 10695515"/>
              <a:gd name="connsiteX1" fmla="*/ 7600 w 4123786"/>
              <a:gd name="connsiteY1" fmla="*/ 7873197 h 10695515"/>
              <a:gd name="connsiteX2" fmla="*/ 4439 w 4123786"/>
              <a:gd name="connsiteY2" fmla="*/ 7844441 h 10695515"/>
              <a:gd name="connsiteX3" fmla="*/ 12582 w 4123786"/>
              <a:gd name="connsiteY3" fmla="*/ 7790887 h 10695515"/>
              <a:gd name="connsiteX4" fmla="*/ 20085 w 4123786"/>
              <a:gd name="connsiteY4" fmla="*/ 7712540 h 10695515"/>
              <a:gd name="connsiteX5" fmla="*/ 28081 w 4123786"/>
              <a:gd name="connsiteY5" fmla="*/ 7658609 h 10695515"/>
              <a:gd name="connsiteX6" fmla="*/ 30530 w 4123786"/>
              <a:gd name="connsiteY6" fmla="*/ 7648210 h 10695515"/>
              <a:gd name="connsiteX7" fmla="*/ 30530 w 4123786"/>
              <a:gd name="connsiteY7" fmla="*/ 7295316 h 10695515"/>
              <a:gd name="connsiteX8" fmla="*/ 27793 w 4123786"/>
              <a:gd name="connsiteY8" fmla="*/ 7269284 h 10695515"/>
              <a:gd name="connsiteX9" fmla="*/ 30530 w 4123786"/>
              <a:gd name="connsiteY9" fmla="*/ 7181458 h 10695515"/>
              <a:gd name="connsiteX10" fmla="*/ 26802 w 4123786"/>
              <a:gd name="connsiteY10" fmla="*/ 7168704 h 10695515"/>
              <a:gd name="connsiteX11" fmla="*/ 30530 w 4123786"/>
              <a:gd name="connsiteY11" fmla="*/ 7082840 h 10695515"/>
              <a:gd name="connsiteX12" fmla="*/ 27363 w 4123786"/>
              <a:gd name="connsiteY12" fmla="*/ 6988764 h 10695515"/>
              <a:gd name="connsiteX13" fmla="*/ 18853 w 4123786"/>
              <a:gd name="connsiteY13" fmla="*/ 6981739 h 10695515"/>
              <a:gd name="connsiteX14" fmla="*/ 18106 w 4123786"/>
              <a:gd name="connsiteY14" fmla="*/ 6961107 h 10695515"/>
              <a:gd name="connsiteX15" fmla="*/ 18269 w 4123786"/>
              <a:gd name="connsiteY15" fmla="*/ 6928626 h 10695515"/>
              <a:gd name="connsiteX16" fmla="*/ 27200 w 4123786"/>
              <a:gd name="connsiteY16" fmla="*/ 6855869 h 10695515"/>
              <a:gd name="connsiteX17" fmla="*/ 21919 w 4123786"/>
              <a:gd name="connsiteY17" fmla="*/ 40543 h 10695515"/>
              <a:gd name="connsiteX18" fmla="*/ 47162 w 4123786"/>
              <a:gd name="connsiteY18" fmla="*/ 4670 h 10695515"/>
              <a:gd name="connsiteX19" fmla="*/ 68017 w 4123786"/>
              <a:gd name="connsiteY19" fmla="*/ 37 h 10695515"/>
              <a:gd name="connsiteX20" fmla="*/ 447590 w 4123786"/>
              <a:gd name="connsiteY20" fmla="*/ 32 h 10695515"/>
              <a:gd name="connsiteX21" fmla="*/ 486033 w 4123786"/>
              <a:gd name="connsiteY21" fmla="*/ 31 h 10695515"/>
              <a:gd name="connsiteX22" fmla="*/ 4090259 w 4123786"/>
              <a:gd name="connsiteY22" fmla="*/ 0 h 10695515"/>
              <a:gd name="connsiteX23" fmla="*/ 4123786 w 4123786"/>
              <a:gd name="connsiteY23" fmla="*/ 33528 h 10695515"/>
              <a:gd name="connsiteX24" fmla="*/ 4123786 w 4123786"/>
              <a:gd name="connsiteY24" fmla="*/ 2779490 h 10695515"/>
              <a:gd name="connsiteX25" fmla="*/ 4123785 w 4123786"/>
              <a:gd name="connsiteY25" fmla="*/ 2779492 h 10695515"/>
              <a:gd name="connsiteX26" fmla="*/ 4123785 w 4123786"/>
              <a:gd name="connsiteY26" fmla="*/ 3099544 h 10695515"/>
              <a:gd name="connsiteX27" fmla="*/ 4123785 w 4123786"/>
              <a:gd name="connsiteY27" fmla="*/ 4850102 h 10695515"/>
              <a:gd name="connsiteX28" fmla="*/ 4123785 w 4123786"/>
              <a:gd name="connsiteY28" fmla="*/ 10662081 h 10695515"/>
              <a:gd name="connsiteX29" fmla="*/ 4090258 w 4123786"/>
              <a:gd name="connsiteY29" fmla="*/ 10695514 h 10695515"/>
              <a:gd name="connsiteX30" fmla="*/ 4072751 w 4123786"/>
              <a:gd name="connsiteY30" fmla="*/ 10695514 h 10695515"/>
              <a:gd name="connsiteX31" fmla="*/ 4072751 w 4123786"/>
              <a:gd name="connsiteY31" fmla="*/ 10695515 h 10695515"/>
              <a:gd name="connsiteX32" fmla="*/ 68003 w 4123786"/>
              <a:gd name="connsiteY32" fmla="*/ 10695515 h 10695515"/>
              <a:gd name="connsiteX33" fmla="*/ 30530 w 4123786"/>
              <a:gd name="connsiteY33" fmla="*/ 10659953 h 10695515"/>
              <a:gd name="connsiteX34" fmla="*/ 30530 w 4123786"/>
              <a:gd name="connsiteY34" fmla="*/ 9043781 h 10695515"/>
              <a:gd name="connsiteX35" fmla="*/ 19986 w 4123786"/>
              <a:gd name="connsiteY35" fmla="*/ 8991028 h 10695515"/>
              <a:gd name="connsiteX36" fmla="*/ 30530 w 4123786"/>
              <a:gd name="connsiteY36" fmla="*/ 8936768 h 10695515"/>
              <a:gd name="connsiteX37" fmla="*/ 30530 w 4123786"/>
              <a:gd name="connsiteY37" fmla="*/ 8213677 h 10695515"/>
              <a:gd name="connsiteX38" fmla="*/ 30530 w 4123786"/>
              <a:gd name="connsiteY38" fmla="*/ 8117697 h 10695515"/>
              <a:gd name="connsiteX39" fmla="*/ 19292 w 4123786"/>
              <a:gd name="connsiteY39" fmla="*/ 8064088 h 10695515"/>
              <a:gd name="connsiteX40" fmla="*/ 6414 w 4123786"/>
              <a:gd name="connsiteY40" fmla="*/ 8009276 h 10695515"/>
              <a:gd name="connsiteX41" fmla="*/ 862 w 4123786"/>
              <a:gd name="connsiteY41" fmla="*/ 7956458 h 10695515"/>
              <a:gd name="connsiteX42" fmla="*/ 0 w 4123786"/>
              <a:gd name="connsiteY42" fmla="*/ 7915797 h 10695515"/>
              <a:gd name="connsiteX0" fmla="*/ 0 w 4123786"/>
              <a:gd name="connsiteY0" fmla="*/ 7915797 h 10695515"/>
              <a:gd name="connsiteX1" fmla="*/ 7600 w 4123786"/>
              <a:gd name="connsiteY1" fmla="*/ 7873197 h 10695515"/>
              <a:gd name="connsiteX2" fmla="*/ 4439 w 4123786"/>
              <a:gd name="connsiteY2" fmla="*/ 7844441 h 10695515"/>
              <a:gd name="connsiteX3" fmla="*/ 12582 w 4123786"/>
              <a:gd name="connsiteY3" fmla="*/ 7790887 h 10695515"/>
              <a:gd name="connsiteX4" fmla="*/ 20085 w 4123786"/>
              <a:gd name="connsiteY4" fmla="*/ 7712540 h 10695515"/>
              <a:gd name="connsiteX5" fmla="*/ 28081 w 4123786"/>
              <a:gd name="connsiteY5" fmla="*/ 7658609 h 10695515"/>
              <a:gd name="connsiteX6" fmla="*/ 30530 w 4123786"/>
              <a:gd name="connsiteY6" fmla="*/ 7648210 h 10695515"/>
              <a:gd name="connsiteX7" fmla="*/ 30530 w 4123786"/>
              <a:gd name="connsiteY7" fmla="*/ 7295316 h 10695515"/>
              <a:gd name="connsiteX8" fmla="*/ 27793 w 4123786"/>
              <a:gd name="connsiteY8" fmla="*/ 7269284 h 10695515"/>
              <a:gd name="connsiteX9" fmla="*/ 30530 w 4123786"/>
              <a:gd name="connsiteY9" fmla="*/ 7181458 h 10695515"/>
              <a:gd name="connsiteX10" fmla="*/ 26802 w 4123786"/>
              <a:gd name="connsiteY10" fmla="*/ 7168704 h 10695515"/>
              <a:gd name="connsiteX11" fmla="*/ 30530 w 4123786"/>
              <a:gd name="connsiteY11" fmla="*/ 7082840 h 10695515"/>
              <a:gd name="connsiteX12" fmla="*/ 27363 w 4123786"/>
              <a:gd name="connsiteY12" fmla="*/ 6988764 h 10695515"/>
              <a:gd name="connsiteX13" fmla="*/ 18853 w 4123786"/>
              <a:gd name="connsiteY13" fmla="*/ 6981739 h 10695515"/>
              <a:gd name="connsiteX14" fmla="*/ 18106 w 4123786"/>
              <a:gd name="connsiteY14" fmla="*/ 6961107 h 10695515"/>
              <a:gd name="connsiteX15" fmla="*/ 18269 w 4123786"/>
              <a:gd name="connsiteY15" fmla="*/ 6928626 h 10695515"/>
              <a:gd name="connsiteX16" fmla="*/ 27200 w 4123786"/>
              <a:gd name="connsiteY16" fmla="*/ 6855869 h 10695515"/>
              <a:gd name="connsiteX17" fmla="*/ 21919 w 4123786"/>
              <a:gd name="connsiteY17" fmla="*/ 40543 h 10695515"/>
              <a:gd name="connsiteX18" fmla="*/ 47162 w 4123786"/>
              <a:gd name="connsiteY18" fmla="*/ 4670 h 10695515"/>
              <a:gd name="connsiteX19" fmla="*/ 68017 w 4123786"/>
              <a:gd name="connsiteY19" fmla="*/ 37 h 10695515"/>
              <a:gd name="connsiteX20" fmla="*/ 447590 w 4123786"/>
              <a:gd name="connsiteY20" fmla="*/ 32 h 10695515"/>
              <a:gd name="connsiteX21" fmla="*/ 4090259 w 4123786"/>
              <a:gd name="connsiteY21" fmla="*/ 0 h 10695515"/>
              <a:gd name="connsiteX22" fmla="*/ 4123786 w 4123786"/>
              <a:gd name="connsiteY22" fmla="*/ 33528 h 10695515"/>
              <a:gd name="connsiteX23" fmla="*/ 4123786 w 4123786"/>
              <a:gd name="connsiteY23" fmla="*/ 2779490 h 10695515"/>
              <a:gd name="connsiteX24" fmla="*/ 4123785 w 4123786"/>
              <a:gd name="connsiteY24" fmla="*/ 2779492 h 10695515"/>
              <a:gd name="connsiteX25" fmla="*/ 4123785 w 4123786"/>
              <a:gd name="connsiteY25" fmla="*/ 3099544 h 10695515"/>
              <a:gd name="connsiteX26" fmla="*/ 4123785 w 4123786"/>
              <a:gd name="connsiteY26" fmla="*/ 4850102 h 10695515"/>
              <a:gd name="connsiteX27" fmla="*/ 4123785 w 4123786"/>
              <a:gd name="connsiteY27" fmla="*/ 10662081 h 10695515"/>
              <a:gd name="connsiteX28" fmla="*/ 4090258 w 4123786"/>
              <a:gd name="connsiteY28" fmla="*/ 10695514 h 10695515"/>
              <a:gd name="connsiteX29" fmla="*/ 4072751 w 4123786"/>
              <a:gd name="connsiteY29" fmla="*/ 10695514 h 10695515"/>
              <a:gd name="connsiteX30" fmla="*/ 4072751 w 4123786"/>
              <a:gd name="connsiteY30" fmla="*/ 10695515 h 10695515"/>
              <a:gd name="connsiteX31" fmla="*/ 68003 w 4123786"/>
              <a:gd name="connsiteY31" fmla="*/ 10695515 h 10695515"/>
              <a:gd name="connsiteX32" fmla="*/ 30530 w 4123786"/>
              <a:gd name="connsiteY32" fmla="*/ 10659953 h 10695515"/>
              <a:gd name="connsiteX33" fmla="*/ 30530 w 4123786"/>
              <a:gd name="connsiteY33" fmla="*/ 9043781 h 10695515"/>
              <a:gd name="connsiteX34" fmla="*/ 19986 w 4123786"/>
              <a:gd name="connsiteY34" fmla="*/ 8991028 h 10695515"/>
              <a:gd name="connsiteX35" fmla="*/ 30530 w 4123786"/>
              <a:gd name="connsiteY35" fmla="*/ 8936768 h 10695515"/>
              <a:gd name="connsiteX36" fmla="*/ 30530 w 4123786"/>
              <a:gd name="connsiteY36" fmla="*/ 8213677 h 10695515"/>
              <a:gd name="connsiteX37" fmla="*/ 30530 w 4123786"/>
              <a:gd name="connsiteY37" fmla="*/ 8117697 h 10695515"/>
              <a:gd name="connsiteX38" fmla="*/ 19292 w 4123786"/>
              <a:gd name="connsiteY38" fmla="*/ 8064088 h 10695515"/>
              <a:gd name="connsiteX39" fmla="*/ 6414 w 4123786"/>
              <a:gd name="connsiteY39" fmla="*/ 8009276 h 10695515"/>
              <a:gd name="connsiteX40" fmla="*/ 862 w 4123786"/>
              <a:gd name="connsiteY40" fmla="*/ 7956458 h 10695515"/>
              <a:gd name="connsiteX41" fmla="*/ 0 w 4123786"/>
              <a:gd name="connsiteY41" fmla="*/ 7915797 h 10695515"/>
              <a:gd name="connsiteX0" fmla="*/ 0 w 4123786"/>
              <a:gd name="connsiteY0" fmla="*/ 7915797 h 10695515"/>
              <a:gd name="connsiteX1" fmla="*/ 7600 w 4123786"/>
              <a:gd name="connsiteY1" fmla="*/ 7873197 h 10695515"/>
              <a:gd name="connsiteX2" fmla="*/ 4439 w 4123786"/>
              <a:gd name="connsiteY2" fmla="*/ 7844441 h 10695515"/>
              <a:gd name="connsiteX3" fmla="*/ 12582 w 4123786"/>
              <a:gd name="connsiteY3" fmla="*/ 7790887 h 10695515"/>
              <a:gd name="connsiteX4" fmla="*/ 20085 w 4123786"/>
              <a:gd name="connsiteY4" fmla="*/ 7712540 h 10695515"/>
              <a:gd name="connsiteX5" fmla="*/ 28081 w 4123786"/>
              <a:gd name="connsiteY5" fmla="*/ 7658609 h 10695515"/>
              <a:gd name="connsiteX6" fmla="*/ 30530 w 4123786"/>
              <a:gd name="connsiteY6" fmla="*/ 7648210 h 10695515"/>
              <a:gd name="connsiteX7" fmla="*/ 30530 w 4123786"/>
              <a:gd name="connsiteY7" fmla="*/ 7295316 h 10695515"/>
              <a:gd name="connsiteX8" fmla="*/ 27793 w 4123786"/>
              <a:gd name="connsiteY8" fmla="*/ 7269284 h 10695515"/>
              <a:gd name="connsiteX9" fmla="*/ 30530 w 4123786"/>
              <a:gd name="connsiteY9" fmla="*/ 7181458 h 10695515"/>
              <a:gd name="connsiteX10" fmla="*/ 26802 w 4123786"/>
              <a:gd name="connsiteY10" fmla="*/ 7168704 h 10695515"/>
              <a:gd name="connsiteX11" fmla="*/ 30530 w 4123786"/>
              <a:gd name="connsiteY11" fmla="*/ 7082840 h 10695515"/>
              <a:gd name="connsiteX12" fmla="*/ 27363 w 4123786"/>
              <a:gd name="connsiteY12" fmla="*/ 6988764 h 10695515"/>
              <a:gd name="connsiteX13" fmla="*/ 18853 w 4123786"/>
              <a:gd name="connsiteY13" fmla="*/ 6981739 h 10695515"/>
              <a:gd name="connsiteX14" fmla="*/ 18106 w 4123786"/>
              <a:gd name="connsiteY14" fmla="*/ 6961107 h 10695515"/>
              <a:gd name="connsiteX15" fmla="*/ 18269 w 4123786"/>
              <a:gd name="connsiteY15" fmla="*/ 6928626 h 10695515"/>
              <a:gd name="connsiteX16" fmla="*/ 27200 w 4123786"/>
              <a:gd name="connsiteY16" fmla="*/ 6855869 h 10695515"/>
              <a:gd name="connsiteX17" fmla="*/ 21919 w 4123786"/>
              <a:gd name="connsiteY17" fmla="*/ 40543 h 10695515"/>
              <a:gd name="connsiteX18" fmla="*/ 47162 w 4123786"/>
              <a:gd name="connsiteY18" fmla="*/ 4670 h 10695515"/>
              <a:gd name="connsiteX19" fmla="*/ 68017 w 4123786"/>
              <a:gd name="connsiteY19" fmla="*/ 37 h 10695515"/>
              <a:gd name="connsiteX20" fmla="*/ 4090259 w 4123786"/>
              <a:gd name="connsiteY20" fmla="*/ 0 h 10695515"/>
              <a:gd name="connsiteX21" fmla="*/ 4123786 w 4123786"/>
              <a:gd name="connsiteY21" fmla="*/ 33528 h 10695515"/>
              <a:gd name="connsiteX22" fmla="*/ 4123786 w 4123786"/>
              <a:gd name="connsiteY22" fmla="*/ 2779490 h 10695515"/>
              <a:gd name="connsiteX23" fmla="*/ 4123785 w 4123786"/>
              <a:gd name="connsiteY23" fmla="*/ 2779492 h 10695515"/>
              <a:gd name="connsiteX24" fmla="*/ 4123785 w 4123786"/>
              <a:gd name="connsiteY24" fmla="*/ 3099544 h 10695515"/>
              <a:gd name="connsiteX25" fmla="*/ 4123785 w 4123786"/>
              <a:gd name="connsiteY25" fmla="*/ 4850102 h 10695515"/>
              <a:gd name="connsiteX26" fmla="*/ 4123785 w 4123786"/>
              <a:gd name="connsiteY26" fmla="*/ 10662081 h 10695515"/>
              <a:gd name="connsiteX27" fmla="*/ 4090258 w 4123786"/>
              <a:gd name="connsiteY27" fmla="*/ 10695514 h 10695515"/>
              <a:gd name="connsiteX28" fmla="*/ 4072751 w 4123786"/>
              <a:gd name="connsiteY28" fmla="*/ 10695514 h 10695515"/>
              <a:gd name="connsiteX29" fmla="*/ 4072751 w 4123786"/>
              <a:gd name="connsiteY29" fmla="*/ 10695515 h 10695515"/>
              <a:gd name="connsiteX30" fmla="*/ 68003 w 4123786"/>
              <a:gd name="connsiteY30" fmla="*/ 10695515 h 10695515"/>
              <a:gd name="connsiteX31" fmla="*/ 30530 w 4123786"/>
              <a:gd name="connsiteY31" fmla="*/ 10659953 h 10695515"/>
              <a:gd name="connsiteX32" fmla="*/ 30530 w 4123786"/>
              <a:gd name="connsiteY32" fmla="*/ 9043781 h 10695515"/>
              <a:gd name="connsiteX33" fmla="*/ 19986 w 4123786"/>
              <a:gd name="connsiteY33" fmla="*/ 8991028 h 10695515"/>
              <a:gd name="connsiteX34" fmla="*/ 30530 w 4123786"/>
              <a:gd name="connsiteY34" fmla="*/ 8936768 h 10695515"/>
              <a:gd name="connsiteX35" fmla="*/ 30530 w 4123786"/>
              <a:gd name="connsiteY35" fmla="*/ 8213677 h 10695515"/>
              <a:gd name="connsiteX36" fmla="*/ 30530 w 4123786"/>
              <a:gd name="connsiteY36" fmla="*/ 8117697 h 10695515"/>
              <a:gd name="connsiteX37" fmla="*/ 19292 w 4123786"/>
              <a:gd name="connsiteY37" fmla="*/ 8064088 h 10695515"/>
              <a:gd name="connsiteX38" fmla="*/ 6414 w 4123786"/>
              <a:gd name="connsiteY38" fmla="*/ 8009276 h 10695515"/>
              <a:gd name="connsiteX39" fmla="*/ 862 w 4123786"/>
              <a:gd name="connsiteY39" fmla="*/ 7956458 h 10695515"/>
              <a:gd name="connsiteX40" fmla="*/ 0 w 4123786"/>
              <a:gd name="connsiteY40" fmla="*/ 7915797 h 10695515"/>
              <a:gd name="connsiteX0" fmla="*/ 0 w 4123786"/>
              <a:gd name="connsiteY0" fmla="*/ 7915797 h 10695515"/>
              <a:gd name="connsiteX1" fmla="*/ 7600 w 4123786"/>
              <a:gd name="connsiteY1" fmla="*/ 7873197 h 10695515"/>
              <a:gd name="connsiteX2" fmla="*/ 4439 w 4123786"/>
              <a:gd name="connsiteY2" fmla="*/ 7844441 h 10695515"/>
              <a:gd name="connsiteX3" fmla="*/ 12582 w 4123786"/>
              <a:gd name="connsiteY3" fmla="*/ 7790887 h 10695515"/>
              <a:gd name="connsiteX4" fmla="*/ 20085 w 4123786"/>
              <a:gd name="connsiteY4" fmla="*/ 7712540 h 10695515"/>
              <a:gd name="connsiteX5" fmla="*/ 28081 w 4123786"/>
              <a:gd name="connsiteY5" fmla="*/ 7658609 h 10695515"/>
              <a:gd name="connsiteX6" fmla="*/ 30530 w 4123786"/>
              <a:gd name="connsiteY6" fmla="*/ 7648210 h 10695515"/>
              <a:gd name="connsiteX7" fmla="*/ 30530 w 4123786"/>
              <a:gd name="connsiteY7" fmla="*/ 7295316 h 10695515"/>
              <a:gd name="connsiteX8" fmla="*/ 27793 w 4123786"/>
              <a:gd name="connsiteY8" fmla="*/ 7269284 h 10695515"/>
              <a:gd name="connsiteX9" fmla="*/ 30530 w 4123786"/>
              <a:gd name="connsiteY9" fmla="*/ 7181458 h 10695515"/>
              <a:gd name="connsiteX10" fmla="*/ 26802 w 4123786"/>
              <a:gd name="connsiteY10" fmla="*/ 7168704 h 10695515"/>
              <a:gd name="connsiteX11" fmla="*/ 30530 w 4123786"/>
              <a:gd name="connsiteY11" fmla="*/ 7082840 h 10695515"/>
              <a:gd name="connsiteX12" fmla="*/ 27363 w 4123786"/>
              <a:gd name="connsiteY12" fmla="*/ 6988764 h 10695515"/>
              <a:gd name="connsiteX13" fmla="*/ 18853 w 4123786"/>
              <a:gd name="connsiteY13" fmla="*/ 6981739 h 10695515"/>
              <a:gd name="connsiteX14" fmla="*/ 18106 w 4123786"/>
              <a:gd name="connsiteY14" fmla="*/ 6961107 h 10695515"/>
              <a:gd name="connsiteX15" fmla="*/ 18269 w 4123786"/>
              <a:gd name="connsiteY15" fmla="*/ 6928626 h 10695515"/>
              <a:gd name="connsiteX16" fmla="*/ 27200 w 4123786"/>
              <a:gd name="connsiteY16" fmla="*/ 6855869 h 10695515"/>
              <a:gd name="connsiteX17" fmla="*/ 21919 w 4123786"/>
              <a:gd name="connsiteY17" fmla="*/ 40543 h 10695515"/>
              <a:gd name="connsiteX18" fmla="*/ 47162 w 4123786"/>
              <a:gd name="connsiteY18" fmla="*/ 4670 h 10695515"/>
              <a:gd name="connsiteX19" fmla="*/ 68017 w 4123786"/>
              <a:gd name="connsiteY19" fmla="*/ 37 h 10695515"/>
              <a:gd name="connsiteX20" fmla="*/ 4090259 w 4123786"/>
              <a:gd name="connsiteY20" fmla="*/ 0 h 10695515"/>
              <a:gd name="connsiteX21" fmla="*/ 4123786 w 4123786"/>
              <a:gd name="connsiteY21" fmla="*/ 33528 h 10695515"/>
              <a:gd name="connsiteX22" fmla="*/ 4123786 w 4123786"/>
              <a:gd name="connsiteY22" fmla="*/ 2779490 h 10695515"/>
              <a:gd name="connsiteX23" fmla="*/ 4123785 w 4123786"/>
              <a:gd name="connsiteY23" fmla="*/ 3099544 h 10695515"/>
              <a:gd name="connsiteX24" fmla="*/ 4123785 w 4123786"/>
              <a:gd name="connsiteY24" fmla="*/ 4850102 h 10695515"/>
              <a:gd name="connsiteX25" fmla="*/ 4123785 w 4123786"/>
              <a:gd name="connsiteY25" fmla="*/ 10662081 h 10695515"/>
              <a:gd name="connsiteX26" fmla="*/ 4090258 w 4123786"/>
              <a:gd name="connsiteY26" fmla="*/ 10695514 h 10695515"/>
              <a:gd name="connsiteX27" fmla="*/ 4072751 w 4123786"/>
              <a:gd name="connsiteY27" fmla="*/ 10695514 h 10695515"/>
              <a:gd name="connsiteX28" fmla="*/ 4072751 w 4123786"/>
              <a:gd name="connsiteY28" fmla="*/ 10695515 h 10695515"/>
              <a:gd name="connsiteX29" fmla="*/ 68003 w 4123786"/>
              <a:gd name="connsiteY29" fmla="*/ 10695515 h 10695515"/>
              <a:gd name="connsiteX30" fmla="*/ 30530 w 4123786"/>
              <a:gd name="connsiteY30" fmla="*/ 10659953 h 10695515"/>
              <a:gd name="connsiteX31" fmla="*/ 30530 w 4123786"/>
              <a:gd name="connsiteY31" fmla="*/ 9043781 h 10695515"/>
              <a:gd name="connsiteX32" fmla="*/ 19986 w 4123786"/>
              <a:gd name="connsiteY32" fmla="*/ 8991028 h 10695515"/>
              <a:gd name="connsiteX33" fmla="*/ 30530 w 4123786"/>
              <a:gd name="connsiteY33" fmla="*/ 8936768 h 10695515"/>
              <a:gd name="connsiteX34" fmla="*/ 30530 w 4123786"/>
              <a:gd name="connsiteY34" fmla="*/ 8213677 h 10695515"/>
              <a:gd name="connsiteX35" fmla="*/ 30530 w 4123786"/>
              <a:gd name="connsiteY35" fmla="*/ 8117697 h 10695515"/>
              <a:gd name="connsiteX36" fmla="*/ 19292 w 4123786"/>
              <a:gd name="connsiteY36" fmla="*/ 8064088 h 10695515"/>
              <a:gd name="connsiteX37" fmla="*/ 6414 w 4123786"/>
              <a:gd name="connsiteY37" fmla="*/ 8009276 h 10695515"/>
              <a:gd name="connsiteX38" fmla="*/ 862 w 4123786"/>
              <a:gd name="connsiteY38" fmla="*/ 7956458 h 10695515"/>
              <a:gd name="connsiteX39" fmla="*/ 0 w 4123786"/>
              <a:gd name="connsiteY39" fmla="*/ 7915797 h 10695515"/>
              <a:gd name="connsiteX0" fmla="*/ 0 w 4123786"/>
              <a:gd name="connsiteY0" fmla="*/ 7915797 h 10695515"/>
              <a:gd name="connsiteX1" fmla="*/ 7600 w 4123786"/>
              <a:gd name="connsiteY1" fmla="*/ 7873197 h 10695515"/>
              <a:gd name="connsiteX2" fmla="*/ 4439 w 4123786"/>
              <a:gd name="connsiteY2" fmla="*/ 7844441 h 10695515"/>
              <a:gd name="connsiteX3" fmla="*/ 12582 w 4123786"/>
              <a:gd name="connsiteY3" fmla="*/ 7790887 h 10695515"/>
              <a:gd name="connsiteX4" fmla="*/ 20085 w 4123786"/>
              <a:gd name="connsiteY4" fmla="*/ 7712540 h 10695515"/>
              <a:gd name="connsiteX5" fmla="*/ 28081 w 4123786"/>
              <a:gd name="connsiteY5" fmla="*/ 7658609 h 10695515"/>
              <a:gd name="connsiteX6" fmla="*/ 30530 w 4123786"/>
              <a:gd name="connsiteY6" fmla="*/ 7648210 h 10695515"/>
              <a:gd name="connsiteX7" fmla="*/ 30530 w 4123786"/>
              <a:gd name="connsiteY7" fmla="*/ 7295316 h 10695515"/>
              <a:gd name="connsiteX8" fmla="*/ 27793 w 4123786"/>
              <a:gd name="connsiteY8" fmla="*/ 7269284 h 10695515"/>
              <a:gd name="connsiteX9" fmla="*/ 30530 w 4123786"/>
              <a:gd name="connsiteY9" fmla="*/ 7181458 h 10695515"/>
              <a:gd name="connsiteX10" fmla="*/ 26802 w 4123786"/>
              <a:gd name="connsiteY10" fmla="*/ 7168704 h 10695515"/>
              <a:gd name="connsiteX11" fmla="*/ 30530 w 4123786"/>
              <a:gd name="connsiteY11" fmla="*/ 7082840 h 10695515"/>
              <a:gd name="connsiteX12" fmla="*/ 27363 w 4123786"/>
              <a:gd name="connsiteY12" fmla="*/ 6988764 h 10695515"/>
              <a:gd name="connsiteX13" fmla="*/ 18853 w 4123786"/>
              <a:gd name="connsiteY13" fmla="*/ 6981739 h 10695515"/>
              <a:gd name="connsiteX14" fmla="*/ 18106 w 4123786"/>
              <a:gd name="connsiteY14" fmla="*/ 6961107 h 10695515"/>
              <a:gd name="connsiteX15" fmla="*/ 18269 w 4123786"/>
              <a:gd name="connsiteY15" fmla="*/ 6928626 h 10695515"/>
              <a:gd name="connsiteX16" fmla="*/ 27200 w 4123786"/>
              <a:gd name="connsiteY16" fmla="*/ 6855869 h 10695515"/>
              <a:gd name="connsiteX17" fmla="*/ 21919 w 4123786"/>
              <a:gd name="connsiteY17" fmla="*/ 40543 h 10695515"/>
              <a:gd name="connsiteX18" fmla="*/ 47162 w 4123786"/>
              <a:gd name="connsiteY18" fmla="*/ 4670 h 10695515"/>
              <a:gd name="connsiteX19" fmla="*/ 68017 w 4123786"/>
              <a:gd name="connsiteY19" fmla="*/ 37 h 10695515"/>
              <a:gd name="connsiteX20" fmla="*/ 4090259 w 4123786"/>
              <a:gd name="connsiteY20" fmla="*/ 0 h 10695515"/>
              <a:gd name="connsiteX21" fmla="*/ 4123786 w 4123786"/>
              <a:gd name="connsiteY21" fmla="*/ 33528 h 10695515"/>
              <a:gd name="connsiteX22" fmla="*/ 4123785 w 4123786"/>
              <a:gd name="connsiteY22" fmla="*/ 3099544 h 10695515"/>
              <a:gd name="connsiteX23" fmla="*/ 4123785 w 4123786"/>
              <a:gd name="connsiteY23" fmla="*/ 4850102 h 10695515"/>
              <a:gd name="connsiteX24" fmla="*/ 4123785 w 4123786"/>
              <a:gd name="connsiteY24" fmla="*/ 10662081 h 10695515"/>
              <a:gd name="connsiteX25" fmla="*/ 4090258 w 4123786"/>
              <a:gd name="connsiteY25" fmla="*/ 10695514 h 10695515"/>
              <a:gd name="connsiteX26" fmla="*/ 4072751 w 4123786"/>
              <a:gd name="connsiteY26" fmla="*/ 10695514 h 10695515"/>
              <a:gd name="connsiteX27" fmla="*/ 4072751 w 4123786"/>
              <a:gd name="connsiteY27" fmla="*/ 10695515 h 10695515"/>
              <a:gd name="connsiteX28" fmla="*/ 68003 w 4123786"/>
              <a:gd name="connsiteY28" fmla="*/ 10695515 h 10695515"/>
              <a:gd name="connsiteX29" fmla="*/ 30530 w 4123786"/>
              <a:gd name="connsiteY29" fmla="*/ 10659953 h 10695515"/>
              <a:gd name="connsiteX30" fmla="*/ 30530 w 4123786"/>
              <a:gd name="connsiteY30" fmla="*/ 9043781 h 10695515"/>
              <a:gd name="connsiteX31" fmla="*/ 19986 w 4123786"/>
              <a:gd name="connsiteY31" fmla="*/ 8991028 h 10695515"/>
              <a:gd name="connsiteX32" fmla="*/ 30530 w 4123786"/>
              <a:gd name="connsiteY32" fmla="*/ 8936768 h 10695515"/>
              <a:gd name="connsiteX33" fmla="*/ 30530 w 4123786"/>
              <a:gd name="connsiteY33" fmla="*/ 8213677 h 10695515"/>
              <a:gd name="connsiteX34" fmla="*/ 30530 w 4123786"/>
              <a:gd name="connsiteY34" fmla="*/ 8117697 h 10695515"/>
              <a:gd name="connsiteX35" fmla="*/ 19292 w 4123786"/>
              <a:gd name="connsiteY35" fmla="*/ 8064088 h 10695515"/>
              <a:gd name="connsiteX36" fmla="*/ 6414 w 4123786"/>
              <a:gd name="connsiteY36" fmla="*/ 8009276 h 10695515"/>
              <a:gd name="connsiteX37" fmla="*/ 862 w 4123786"/>
              <a:gd name="connsiteY37" fmla="*/ 7956458 h 10695515"/>
              <a:gd name="connsiteX38" fmla="*/ 0 w 4123786"/>
              <a:gd name="connsiteY38" fmla="*/ 7915797 h 10695515"/>
              <a:gd name="connsiteX0" fmla="*/ 0 w 4126269"/>
              <a:gd name="connsiteY0" fmla="*/ 7915797 h 10695515"/>
              <a:gd name="connsiteX1" fmla="*/ 7600 w 4126269"/>
              <a:gd name="connsiteY1" fmla="*/ 7873197 h 10695515"/>
              <a:gd name="connsiteX2" fmla="*/ 4439 w 4126269"/>
              <a:gd name="connsiteY2" fmla="*/ 7844441 h 10695515"/>
              <a:gd name="connsiteX3" fmla="*/ 12582 w 4126269"/>
              <a:gd name="connsiteY3" fmla="*/ 7790887 h 10695515"/>
              <a:gd name="connsiteX4" fmla="*/ 20085 w 4126269"/>
              <a:gd name="connsiteY4" fmla="*/ 7712540 h 10695515"/>
              <a:gd name="connsiteX5" fmla="*/ 28081 w 4126269"/>
              <a:gd name="connsiteY5" fmla="*/ 7658609 h 10695515"/>
              <a:gd name="connsiteX6" fmla="*/ 30530 w 4126269"/>
              <a:gd name="connsiteY6" fmla="*/ 7648210 h 10695515"/>
              <a:gd name="connsiteX7" fmla="*/ 30530 w 4126269"/>
              <a:gd name="connsiteY7" fmla="*/ 7295316 h 10695515"/>
              <a:gd name="connsiteX8" fmla="*/ 27793 w 4126269"/>
              <a:gd name="connsiteY8" fmla="*/ 7269284 h 10695515"/>
              <a:gd name="connsiteX9" fmla="*/ 30530 w 4126269"/>
              <a:gd name="connsiteY9" fmla="*/ 7181458 h 10695515"/>
              <a:gd name="connsiteX10" fmla="*/ 26802 w 4126269"/>
              <a:gd name="connsiteY10" fmla="*/ 7168704 h 10695515"/>
              <a:gd name="connsiteX11" fmla="*/ 30530 w 4126269"/>
              <a:gd name="connsiteY11" fmla="*/ 7082840 h 10695515"/>
              <a:gd name="connsiteX12" fmla="*/ 27363 w 4126269"/>
              <a:gd name="connsiteY12" fmla="*/ 6988764 h 10695515"/>
              <a:gd name="connsiteX13" fmla="*/ 18853 w 4126269"/>
              <a:gd name="connsiteY13" fmla="*/ 6981739 h 10695515"/>
              <a:gd name="connsiteX14" fmla="*/ 18106 w 4126269"/>
              <a:gd name="connsiteY14" fmla="*/ 6961107 h 10695515"/>
              <a:gd name="connsiteX15" fmla="*/ 18269 w 4126269"/>
              <a:gd name="connsiteY15" fmla="*/ 6928626 h 10695515"/>
              <a:gd name="connsiteX16" fmla="*/ 27200 w 4126269"/>
              <a:gd name="connsiteY16" fmla="*/ 6855869 h 10695515"/>
              <a:gd name="connsiteX17" fmla="*/ 21919 w 4126269"/>
              <a:gd name="connsiteY17" fmla="*/ 40543 h 10695515"/>
              <a:gd name="connsiteX18" fmla="*/ 47162 w 4126269"/>
              <a:gd name="connsiteY18" fmla="*/ 4670 h 10695515"/>
              <a:gd name="connsiteX19" fmla="*/ 68017 w 4126269"/>
              <a:gd name="connsiteY19" fmla="*/ 37 h 10695515"/>
              <a:gd name="connsiteX20" fmla="*/ 4090259 w 4126269"/>
              <a:gd name="connsiteY20" fmla="*/ 0 h 10695515"/>
              <a:gd name="connsiteX21" fmla="*/ 4123786 w 4126269"/>
              <a:gd name="connsiteY21" fmla="*/ 33528 h 10695515"/>
              <a:gd name="connsiteX22" fmla="*/ 4123785 w 4126269"/>
              <a:gd name="connsiteY22" fmla="*/ 4850102 h 10695515"/>
              <a:gd name="connsiteX23" fmla="*/ 4123785 w 4126269"/>
              <a:gd name="connsiteY23" fmla="*/ 10662081 h 10695515"/>
              <a:gd name="connsiteX24" fmla="*/ 4090258 w 4126269"/>
              <a:gd name="connsiteY24" fmla="*/ 10695514 h 10695515"/>
              <a:gd name="connsiteX25" fmla="*/ 4072751 w 4126269"/>
              <a:gd name="connsiteY25" fmla="*/ 10695514 h 10695515"/>
              <a:gd name="connsiteX26" fmla="*/ 4072751 w 4126269"/>
              <a:gd name="connsiteY26" fmla="*/ 10695515 h 10695515"/>
              <a:gd name="connsiteX27" fmla="*/ 68003 w 4126269"/>
              <a:gd name="connsiteY27" fmla="*/ 10695515 h 10695515"/>
              <a:gd name="connsiteX28" fmla="*/ 30530 w 4126269"/>
              <a:gd name="connsiteY28" fmla="*/ 10659953 h 10695515"/>
              <a:gd name="connsiteX29" fmla="*/ 30530 w 4126269"/>
              <a:gd name="connsiteY29" fmla="*/ 9043781 h 10695515"/>
              <a:gd name="connsiteX30" fmla="*/ 19986 w 4126269"/>
              <a:gd name="connsiteY30" fmla="*/ 8991028 h 10695515"/>
              <a:gd name="connsiteX31" fmla="*/ 30530 w 4126269"/>
              <a:gd name="connsiteY31" fmla="*/ 8936768 h 10695515"/>
              <a:gd name="connsiteX32" fmla="*/ 30530 w 4126269"/>
              <a:gd name="connsiteY32" fmla="*/ 8213677 h 10695515"/>
              <a:gd name="connsiteX33" fmla="*/ 30530 w 4126269"/>
              <a:gd name="connsiteY33" fmla="*/ 8117697 h 10695515"/>
              <a:gd name="connsiteX34" fmla="*/ 19292 w 4126269"/>
              <a:gd name="connsiteY34" fmla="*/ 8064088 h 10695515"/>
              <a:gd name="connsiteX35" fmla="*/ 6414 w 4126269"/>
              <a:gd name="connsiteY35" fmla="*/ 8009276 h 10695515"/>
              <a:gd name="connsiteX36" fmla="*/ 862 w 4126269"/>
              <a:gd name="connsiteY36" fmla="*/ 7956458 h 10695515"/>
              <a:gd name="connsiteX37" fmla="*/ 0 w 4126269"/>
              <a:gd name="connsiteY37" fmla="*/ 7915797 h 10695515"/>
              <a:gd name="connsiteX0" fmla="*/ 0 w 4127976"/>
              <a:gd name="connsiteY0" fmla="*/ 7915797 h 10695515"/>
              <a:gd name="connsiteX1" fmla="*/ 7600 w 4127976"/>
              <a:gd name="connsiteY1" fmla="*/ 7873197 h 10695515"/>
              <a:gd name="connsiteX2" fmla="*/ 4439 w 4127976"/>
              <a:gd name="connsiteY2" fmla="*/ 7844441 h 10695515"/>
              <a:gd name="connsiteX3" fmla="*/ 12582 w 4127976"/>
              <a:gd name="connsiteY3" fmla="*/ 7790887 h 10695515"/>
              <a:gd name="connsiteX4" fmla="*/ 20085 w 4127976"/>
              <a:gd name="connsiteY4" fmla="*/ 7712540 h 10695515"/>
              <a:gd name="connsiteX5" fmla="*/ 28081 w 4127976"/>
              <a:gd name="connsiteY5" fmla="*/ 7658609 h 10695515"/>
              <a:gd name="connsiteX6" fmla="*/ 30530 w 4127976"/>
              <a:gd name="connsiteY6" fmla="*/ 7648210 h 10695515"/>
              <a:gd name="connsiteX7" fmla="*/ 30530 w 4127976"/>
              <a:gd name="connsiteY7" fmla="*/ 7295316 h 10695515"/>
              <a:gd name="connsiteX8" fmla="*/ 27793 w 4127976"/>
              <a:gd name="connsiteY8" fmla="*/ 7269284 h 10695515"/>
              <a:gd name="connsiteX9" fmla="*/ 30530 w 4127976"/>
              <a:gd name="connsiteY9" fmla="*/ 7181458 h 10695515"/>
              <a:gd name="connsiteX10" fmla="*/ 26802 w 4127976"/>
              <a:gd name="connsiteY10" fmla="*/ 7168704 h 10695515"/>
              <a:gd name="connsiteX11" fmla="*/ 30530 w 4127976"/>
              <a:gd name="connsiteY11" fmla="*/ 7082840 h 10695515"/>
              <a:gd name="connsiteX12" fmla="*/ 27363 w 4127976"/>
              <a:gd name="connsiteY12" fmla="*/ 6988764 h 10695515"/>
              <a:gd name="connsiteX13" fmla="*/ 18853 w 4127976"/>
              <a:gd name="connsiteY13" fmla="*/ 6981739 h 10695515"/>
              <a:gd name="connsiteX14" fmla="*/ 18106 w 4127976"/>
              <a:gd name="connsiteY14" fmla="*/ 6961107 h 10695515"/>
              <a:gd name="connsiteX15" fmla="*/ 18269 w 4127976"/>
              <a:gd name="connsiteY15" fmla="*/ 6928626 h 10695515"/>
              <a:gd name="connsiteX16" fmla="*/ 27200 w 4127976"/>
              <a:gd name="connsiteY16" fmla="*/ 6855869 h 10695515"/>
              <a:gd name="connsiteX17" fmla="*/ 21919 w 4127976"/>
              <a:gd name="connsiteY17" fmla="*/ 40543 h 10695515"/>
              <a:gd name="connsiteX18" fmla="*/ 47162 w 4127976"/>
              <a:gd name="connsiteY18" fmla="*/ 4670 h 10695515"/>
              <a:gd name="connsiteX19" fmla="*/ 68017 w 4127976"/>
              <a:gd name="connsiteY19" fmla="*/ 37 h 10695515"/>
              <a:gd name="connsiteX20" fmla="*/ 4090259 w 4127976"/>
              <a:gd name="connsiteY20" fmla="*/ 0 h 10695515"/>
              <a:gd name="connsiteX21" fmla="*/ 4123786 w 4127976"/>
              <a:gd name="connsiteY21" fmla="*/ 33528 h 10695515"/>
              <a:gd name="connsiteX22" fmla="*/ 4123785 w 4127976"/>
              <a:gd name="connsiteY22" fmla="*/ 10662081 h 10695515"/>
              <a:gd name="connsiteX23" fmla="*/ 4090258 w 4127976"/>
              <a:gd name="connsiteY23" fmla="*/ 10695514 h 10695515"/>
              <a:gd name="connsiteX24" fmla="*/ 4072751 w 4127976"/>
              <a:gd name="connsiteY24" fmla="*/ 10695514 h 10695515"/>
              <a:gd name="connsiteX25" fmla="*/ 4072751 w 4127976"/>
              <a:gd name="connsiteY25" fmla="*/ 10695515 h 10695515"/>
              <a:gd name="connsiteX26" fmla="*/ 68003 w 4127976"/>
              <a:gd name="connsiteY26" fmla="*/ 10695515 h 10695515"/>
              <a:gd name="connsiteX27" fmla="*/ 30530 w 4127976"/>
              <a:gd name="connsiteY27" fmla="*/ 10659953 h 10695515"/>
              <a:gd name="connsiteX28" fmla="*/ 30530 w 4127976"/>
              <a:gd name="connsiteY28" fmla="*/ 9043781 h 10695515"/>
              <a:gd name="connsiteX29" fmla="*/ 19986 w 4127976"/>
              <a:gd name="connsiteY29" fmla="*/ 8991028 h 10695515"/>
              <a:gd name="connsiteX30" fmla="*/ 30530 w 4127976"/>
              <a:gd name="connsiteY30" fmla="*/ 8936768 h 10695515"/>
              <a:gd name="connsiteX31" fmla="*/ 30530 w 4127976"/>
              <a:gd name="connsiteY31" fmla="*/ 8213677 h 10695515"/>
              <a:gd name="connsiteX32" fmla="*/ 30530 w 4127976"/>
              <a:gd name="connsiteY32" fmla="*/ 8117697 h 10695515"/>
              <a:gd name="connsiteX33" fmla="*/ 19292 w 4127976"/>
              <a:gd name="connsiteY33" fmla="*/ 8064088 h 10695515"/>
              <a:gd name="connsiteX34" fmla="*/ 6414 w 4127976"/>
              <a:gd name="connsiteY34" fmla="*/ 8009276 h 10695515"/>
              <a:gd name="connsiteX35" fmla="*/ 862 w 4127976"/>
              <a:gd name="connsiteY35" fmla="*/ 7956458 h 10695515"/>
              <a:gd name="connsiteX36" fmla="*/ 0 w 4127976"/>
              <a:gd name="connsiteY36" fmla="*/ 7915797 h 10695515"/>
              <a:gd name="connsiteX0" fmla="*/ 0 w 4127976"/>
              <a:gd name="connsiteY0" fmla="*/ 7915797 h 10695515"/>
              <a:gd name="connsiteX1" fmla="*/ 7600 w 4127976"/>
              <a:gd name="connsiteY1" fmla="*/ 7873197 h 10695515"/>
              <a:gd name="connsiteX2" fmla="*/ 4439 w 4127976"/>
              <a:gd name="connsiteY2" fmla="*/ 7844441 h 10695515"/>
              <a:gd name="connsiteX3" fmla="*/ 12582 w 4127976"/>
              <a:gd name="connsiteY3" fmla="*/ 7790887 h 10695515"/>
              <a:gd name="connsiteX4" fmla="*/ 20085 w 4127976"/>
              <a:gd name="connsiteY4" fmla="*/ 7712540 h 10695515"/>
              <a:gd name="connsiteX5" fmla="*/ 28081 w 4127976"/>
              <a:gd name="connsiteY5" fmla="*/ 7658609 h 10695515"/>
              <a:gd name="connsiteX6" fmla="*/ 30530 w 4127976"/>
              <a:gd name="connsiteY6" fmla="*/ 7648210 h 10695515"/>
              <a:gd name="connsiteX7" fmla="*/ 30530 w 4127976"/>
              <a:gd name="connsiteY7" fmla="*/ 7295316 h 10695515"/>
              <a:gd name="connsiteX8" fmla="*/ 27793 w 4127976"/>
              <a:gd name="connsiteY8" fmla="*/ 7269284 h 10695515"/>
              <a:gd name="connsiteX9" fmla="*/ 30530 w 4127976"/>
              <a:gd name="connsiteY9" fmla="*/ 7181458 h 10695515"/>
              <a:gd name="connsiteX10" fmla="*/ 26802 w 4127976"/>
              <a:gd name="connsiteY10" fmla="*/ 7168704 h 10695515"/>
              <a:gd name="connsiteX11" fmla="*/ 30530 w 4127976"/>
              <a:gd name="connsiteY11" fmla="*/ 7082840 h 10695515"/>
              <a:gd name="connsiteX12" fmla="*/ 27363 w 4127976"/>
              <a:gd name="connsiteY12" fmla="*/ 6988764 h 10695515"/>
              <a:gd name="connsiteX13" fmla="*/ 18853 w 4127976"/>
              <a:gd name="connsiteY13" fmla="*/ 6981739 h 10695515"/>
              <a:gd name="connsiteX14" fmla="*/ 18106 w 4127976"/>
              <a:gd name="connsiteY14" fmla="*/ 6961107 h 10695515"/>
              <a:gd name="connsiteX15" fmla="*/ 18269 w 4127976"/>
              <a:gd name="connsiteY15" fmla="*/ 6928626 h 10695515"/>
              <a:gd name="connsiteX16" fmla="*/ 21919 w 4127976"/>
              <a:gd name="connsiteY16" fmla="*/ 40543 h 10695515"/>
              <a:gd name="connsiteX17" fmla="*/ 47162 w 4127976"/>
              <a:gd name="connsiteY17" fmla="*/ 4670 h 10695515"/>
              <a:gd name="connsiteX18" fmla="*/ 68017 w 4127976"/>
              <a:gd name="connsiteY18" fmla="*/ 37 h 10695515"/>
              <a:gd name="connsiteX19" fmla="*/ 4090259 w 4127976"/>
              <a:gd name="connsiteY19" fmla="*/ 0 h 10695515"/>
              <a:gd name="connsiteX20" fmla="*/ 4123786 w 4127976"/>
              <a:gd name="connsiteY20" fmla="*/ 33528 h 10695515"/>
              <a:gd name="connsiteX21" fmla="*/ 4123785 w 4127976"/>
              <a:gd name="connsiteY21" fmla="*/ 10662081 h 10695515"/>
              <a:gd name="connsiteX22" fmla="*/ 4090258 w 4127976"/>
              <a:gd name="connsiteY22" fmla="*/ 10695514 h 10695515"/>
              <a:gd name="connsiteX23" fmla="*/ 4072751 w 4127976"/>
              <a:gd name="connsiteY23" fmla="*/ 10695514 h 10695515"/>
              <a:gd name="connsiteX24" fmla="*/ 4072751 w 4127976"/>
              <a:gd name="connsiteY24" fmla="*/ 10695515 h 10695515"/>
              <a:gd name="connsiteX25" fmla="*/ 68003 w 4127976"/>
              <a:gd name="connsiteY25" fmla="*/ 10695515 h 10695515"/>
              <a:gd name="connsiteX26" fmla="*/ 30530 w 4127976"/>
              <a:gd name="connsiteY26" fmla="*/ 10659953 h 10695515"/>
              <a:gd name="connsiteX27" fmla="*/ 30530 w 4127976"/>
              <a:gd name="connsiteY27" fmla="*/ 9043781 h 10695515"/>
              <a:gd name="connsiteX28" fmla="*/ 19986 w 4127976"/>
              <a:gd name="connsiteY28" fmla="*/ 8991028 h 10695515"/>
              <a:gd name="connsiteX29" fmla="*/ 30530 w 4127976"/>
              <a:gd name="connsiteY29" fmla="*/ 8936768 h 10695515"/>
              <a:gd name="connsiteX30" fmla="*/ 30530 w 4127976"/>
              <a:gd name="connsiteY30" fmla="*/ 8213677 h 10695515"/>
              <a:gd name="connsiteX31" fmla="*/ 30530 w 4127976"/>
              <a:gd name="connsiteY31" fmla="*/ 8117697 h 10695515"/>
              <a:gd name="connsiteX32" fmla="*/ 19292 w 4127976"/>
              <a:gd name="connsiteY32" fmla="*/ 8064088 h 10695515"/>
              <a:gd name="connsiteX33" fmla="*/ 6414 w 4127976"/>
              <a:gd name="connsiteY33" fmla="*/ 8009276 h 10695515"/>
              <a:gd name="connsiteX34" fmla="*/ 862 w 4127976"/>
              <a:gd name="connsiteY34" fmla="*/ 7956458 h 10695515"/>
              <a:gd name="connsiteX35" fmla="*/ 0 w 4127976"/>
              <a:gd name="connsiteY35" fmla="*/ 7915797 h 10695515"/>
              <a:gd name="connsiteX0" fmla="*/ 0 w 4127976"/>
              <a:gd name="connsiteY0" fmla="*/ 7915797 h 10695515"/>
              <a:gd name="connsiteX1" fmla="*/ 7600 w 4127976"/>
              <a:gd name="connsiteY1" fmla="*/ 7873197 h 10695515"/>
              <a:gd name="connsiteX2" fmla="*/ 4439 w 4127976"/>
              <a:gd name="connsiteY2" fmla="*/ 7844441 h 10695515"/>
              <a:gd name="connsiteX3" fmla="*/ 12582 w 4127976"/>
              <a:gd name="connsiteY3" fmla="*/ 7790887 h 10695515"/>
              <a:gd name="connsiteX4" fmla="*/ 20085 w 4127976"/>
              <a:gd name="connsiteY4" fmla="*/ 7712540 h 10695515"/>
              <a:gd name="connsiteX5" fmla="*/ 28081 w 4127976"/>
              <a:gd name="connsiteY5" fmla="*/ 7658609 h 10695515"/>
              <a:gd name="connsiteX6" fmla="*/ 30530 w 4127976"/>
              <a:gd name="connsiteY6" fmla="*/ 7648210 h 10695515"/>
              <a:gd name="connsiteX7" fmla="*/ 30530 w 4127976"/>
              <a:gd name="connsiteY7" fmla="*/ 7295316 h 10695515"/>
              <a:gd name="connsiteX8" fmla="*/ 27793 w 4127976"/>
              <a:gd name="connsiteY8" fmla="*/ 7269284 h 10695515"/>
              <a:gd name="connsiteX9" fmla="*/ 30530 w 4127976"/>
              <a:gd name="connsiteY9" fmla="*/ 7181458 h 10695515"/>
              <a:gd name="connsiteX10" fmla="*/ 26802 w 4127976"/>
              <a:gd name="connsiteY10" fmla="*/ 7168704 h 10695515"/>
              <a:gd name="connsiteX11" fmla="*/ 30530 w 4127976"/>
              <a:gd name="connsiteY11" fmla="*/ 7082840 h 10695515"/>
              <a:gd name="connsiteX12" fmla="*/ 27363 w 4127976"/>
              <a:gd name="connsiteY12" fmla="*/ 6988764 h 10695515"/>
              <a:gd name="connsiteX13" fmla="*/ 18853 w 4127976"/>
              <a:gd name="connsiteY13" fmla="*/ 6981739 h 10695515"/>
              <a:gd name="connsiteX14" fmla="*/ 18106 w 4127976"/>
              <a:gd name="connsiteY14" fmla="*/ 6961107 h 10695515"/>
              <a:gd name="connsiteX15" fmla="*/ 21919 w 4127976"/>
              <a:gd name="connsiteY15" fmla="*/ 40543 h 10695515"/>
              <a:gd name="connsiteX16" fmla="*/ 47162 w 4127976"/>
              <a:gd name="connsiteY16" fmla="*/ 4670 h 10695515"/>
              <a:gd name="connsiteX17" fmla="*/ 68017 w 4127976"/>
              <a:gd name="connsiteY17" fmla="*/ 37 h 10695515"/>
              <a:gd name="connsiteX18" fmla="*/ 4090259 w 4127976"/>
              <a:gd name="connsiteY18" fmla="*/ 0 h 10695515"/>
              <a:gd name="connsiteX19" fmla="*/ 4123786 w 4127976"/>
              <a:gd name="connsiteY19" fmla="*/ 33528 h 10695515"/>
              <a:gd name="connsiteX20" fmla="*/ 4123785 w 4127976"/>
              <a:gd name="connsiteY20" fmla="*/ 10662081 h 10695515"/>
              <a:gd name="connsiteX21" fmla="*/ 4090258 w 4127976"/>
              <a:gd name="connsiteY21" fmla="*/ 10695514 h 10695515"/>
              <a:gd name="connsiteX22" fmla="*/ 4072751 w 4127976"/>
              <a:gd name="connsiteY22" fmla="*/ 10695514 h 10695515"/>
              <a:gd name="connsiteX23" fmla="*/ 4072751 w 4127976"/>
              <a:gd name="connsiteY23" fmla="*/ 10695515 h 10695515"/>
              <a:gd name="connsiteX24" fmla="*/ 68003 w 4127976"/>
              <a:gd name="connsiteY24" fmla="*/ 10695515 h 10695515"/>
              <a:gd name="connsiteX25" fmla="*/ 30530 w 4127976"/>
              <a:gd name="connsiteY25" fmla="*/ 10659953 h 10695515"/>
              <a:gd name="connsiteX26" fmla="*/ 30530 w 4127976"/>
              <a:gd name="connsiteY26" fmla="*/ 9043781 h 10695515"/>
              <a:gd name="connsiteX27" fmla="*/ 19986 w 4127976"/>
              <a:gd name="connsiteY27" fmla="*/ 8991028 h 10695515"/>
              <a:gd name="connsiteX28" fmla="*/ 30530 w 4127976"/>
              <a:gd name="connsiteY28" fmla="*/ 8936768 h 10695515"/>
              <a:gd name="connsiteX29" fmla="*/ 30530 w 4127976"/>
              <a:gd name="connsiteY29" fmla="*/ 8213677 h 10695515"/>
              <a:gd name="connsiteX30" fmla="*/ 30530 w 4127976"/>
              <a:gd name="connsiteY30" fmla="*/ 8117697 h 10695515"/>
              <a:gd name="connsiteX31" fmla="*/ 19292 w 4127976"/>
              <a:gd name="connsiteY31" fmla="*/ 8064088 h 10695515"/>
              <a:gd name="connsiteX32" fmla="*/ 6414 w 4127976"/>
              <a:gd name="connsiteY32" fmla="*/ 8009276 h 10695515"/>
              <a:gd name="connsiteX33" fmla="*/ 862 w 4127976"/>
              <a:gd name="connsiteY33" fmla="*/ 7956458 h 10695515"/>
              <a:gd name="connsiteX34" fmla="*/ 0 w 4127976"/>
              <a:gd name="connsiteY34" fmla="*/ 7915797 h 10695515"/>
              <a:gd name="connsiteX0" fmla="*/ 0 w 4127976"/>
              <a:gd name="connsiteY0" fmla="*/ 7915797 h 10695515"/>
              <a:gd name="connsiteX1" fmla="*/ 7600 w 4127976"/>
              <a:gd name="connsiteY1" fmla="*/ 7873197 h 10695515"/>
              <a:gd name="connsiteX2" fmla="*/ 4439 w 4127976"/>
              <a:gd name="connsiteY2" fmla="*/ 7844441 h 10695515"/>
              <a:gd name="connsiteX3" fmla="*/ 12582 w 4127976"/>
              <a:gd name="connsiteY3" fmla="*/ 7790887 h 10695515"/>
              <a:gd name="connsiteX4" fmla="*/ 20085 w 4127976"/>
              <a:gd name="connsiteY4" fmla="*/ 7712540 h 10695515"/>
              <a:gd name="connsiteX5" fmla="*/ 28081 w 4127976"/>
              <a:gd name="connsiteY5" fmla="*/ 7658609 h 10695515"/>
              <a:gd name="connsiteX6" fmla="*/ 30530 w 4127976"/>
              <a:gd name="connsiteY6" fmla="*/ 7648210 h 10695515"/>
              <a:gd name="connsiteX7" fmla="*/ 30530 w 4127976"/>
              <a:gd name="connsiteY7" fmla="*/ 7295316 h 10695515"/>
              <a:gd name="connsiteX8" fmla="*/ 27793 w 4127976"/>
              <a:gd name="connsiteY8" fmla="*/ 7269284 h 10695515"/>
              <a:gd name="connsiteX9" fmla="*/ 30530 w 4127976"/>
              <a:gd name="connsiteY9" fmla="*/ 7181458 h 10695515"/>
              <a:gd name="connsiteX10" fmla="*/ 26802 w 4127976"/>
              <a:gd name="connsiteY10" fmla="*/ 7168704 h 10695515"/>
              <a:gd name="connsiteX11" fmla="*/ 30530 w 4127976"/>
              <a:gd name="connsiteY11" fmla="*/ 7082840 h 10695515"/>
              <a:gd name="connsiteX12" fmla="*/ 27363 w 4127976"/>
              <a:gd name="connsiteY12" fmla="*/ 6988764 h 10695515"/>
              <a:gd name="connsiteX13" fmla="*/ 18853 w 4127976"/>
              <a:gd name="connsiteY13" fmla="*/ 6981739 h 10695515"/>
              <a:gd name="connsiteX14" fmla="*/ 21919 w 4127976"/>
              <a:gd name="connsiteY14" fmla="*/ 40543 h 10695515"/>
              <a:gd name="connsiteX15" fmla="*/ 47162 w 4127976"/>
              <a:gd name="connsiteY15" fmla="*/ 4670 h 10695515"/>
              <a:gd name="connsiteX16" fmla="*/ 68017 w 4127976"/>
              <a:gd name="connsiteY16" fmla="*/ 37 h 10695515"/>
              <a:gd name="connsiteX17" fmla="*/ 4090259 w 4127976"/>
              <a:gd name="connsiteY17" fmla="*/ 0 h 10695515"/>
              <a:gd name="connsiteX18" fmla="*/ 4123786 w 4127976"/>
              <a:gd name="connsiteY18" fmla="*/ 33528 h 10695515"/>
              <a:gd name="connsiteX19" fmla="*/ 4123785 w 4127976"/>
              <a:gd name="connsiteY19" fmla="*/ 10662081 h 10695515"/>
              <a:gd name="connsiteX20" fmla="*/ 4090258 w 4127976"/>
              <a:gd name="connsiteY20" fmla="*/ 10695514 h 10695515"/>
              <a:gd name="connsiteX21" fmla="*/ 4072751 w 4127976"/>
              <a:gd name="connsiteY21" fmla="*/ 10695514 h 10695515"/>
              <a:gd name="connsiteX22" fmla="*/ 4072751 w 4127976"/>
              <a:gd name="connsiteY22" fmla="*/ 10695515 h 10695515"/>
              <a:gd name="connsiteX23" fmla="*/ 68003 w 4127976"/>
              <a:gd name="connsiteY23" fmla="*/ 10695515 h 10695515"/>
              <a:gd name="connsiteX24" fmla="*/ 30530 w 4127976"/>
              <a:gd name="connsiteY24" fmla="*/ 10659953 h 10695515"/>
              <a:gd name="connsiteX25" fmla="*/ 30530 w 4127976"/>
              <a:gd name="connsiteY25" fmla="*/ 9043781 h 10695515"/>
              <a:gd name="connsiteX26" fmla="*/ 19986 w 4127976"/>
              <a:gd name="connsiteY26" fmla="*/ 8991028 h 10695515"/>
              <a:gd name="connsiteX27" fmla="*/ 30530 w 4127976"/>
              <a:gd name="connsiteY27" fmla="*/ 8936768 h 10695515"/>
              <a:gd name="connsiteX28" fmla="*/ 30530 w 4127976"/>
              <a:gd name="connsiteY28" fmla="*/ 8213677 h 10695515"/>
              <a:gd name="connsiteX29" fmla="*/ 30530 w 4127976"/>
              <a:gd name="connsiteY29" fmla="*/ 8117697 h 10695515"/>
              <a:gd name="connsiteX30" fmla="*/ 19292 w 4127976"/>
              <a:gd name="connsiteY30" fmla="*/ 8064088 h 10695515"/>
              <a:gd name="connsiteX31" fmla="*/ 6414 w 4127976"/>
              <a:gd name="connsiteY31" fmla="*/ 8009276 h 10695515"/>
              <a:gd name="connsiteX32" fmla="*/ 862 w 4127976"/>
              <a:gd name="connsiteY32" fmla="*/ 7956458 h 10695515"/>
              <a:gd name="connsiteX33" fmla="*/ 0 w 4127976"/>
              <a:gd name="connsiteY33" fmla="*/ 7915797 h 10695515"/>
              <a:gd name="connsiteX0" fmla="*/ 0 w 4127976"/>
              <a:gd name="connsiteY0" fmla="*/ 7915797 h 10695515"/>
              <a:gd name="connsiteX1" fmla="*/ 7600 w 4127976"/>
              <a:gd name="connsiteY1" fmla="*/ 7873197 h 10695515"/>
              <a:gd name="connsiteX2" fmla="*/ 4439 w 4127976"/>
              <a:gd name="connsiteY2" fmla="*/ 7844441 h 10695515"/>
              <a:gd name="connsiteX3" fmla="*/ 12582 w 4127976"/>
              <a:gd name="connsiteY3" fmla="*/ 7790887 h 10695515"/>
              <a:gd name="connsiteX4" fmla="*/ 20085 w 4127976"/>
              <a:gd name="connsiteY4" fmla="*/ 7712540 h 10695515"/>
              <a:gd name="connsiteX5" fmla="*/ 28081 w 4127976"/>
              <a:gd name="connsiteY5" fmla="*/ 7658609 h 10695515"/>
              <a:gd name="connsiteX6" fmla="*/ 30530 w 4127976"/>
              <a:gd name="connsiteY6" fmla="*/ 7648210 h 10695515"/>
              <a:gd name="connsiteX7" fmla="*/ 30530 w 4127976"/>
              <a:gd name="connsiteY7" fmla="*/ 7295316 h 10695515"/>
              <a:gd name="connsiteX8" fmla="*/ 27793 w 4127976"/>
              <a:gd name="connsiteY8" fmla="*/ 7269284 h 10695515"/>
              <a:gd name="connsiteX9" fmla="*/ 30530 w 4127976"/>
              <a:gd name="connsiteY9" fmla="*/ 7181458 h 10695515"/>
              <a:gd name="connsiteX10" fmla="*/ 26802 w 4127976"/>
              <a:gd name="connsiteY10" fmla="*/ 7168704 h 10695515"/>
              <a:gd name="connsiteX11" fmla="*/ 30530 w 4127976"/>
              <a:gd name="connsiteY11" fmla="*/ 7082840 h 10695515"/>
              <a:gd name="connsiteX12" fmla="*/ 27363 w 4127976"/>
              <a:gd name="connsiteY12" fmla="*/ 6988764 h 10695515"/>
              <a:gd name="connsiteX13" fmla="*/ 21919 w 4127976"/>
              <a:gd name="connsiteY13" fmla="*/ 40543 h 10695515"/>
              <a:gd name="connsiteX14" fmla="*/ 47162 w 4127976"/>
              <a:gd name="connsiteY14" fmla="*/ 4670 h 10695515"/>
              <a:gd name="connsiteX15" fmla="*/ 68017 w 4127976"/>
              <a:gd name="connsiteY15" fmla="*/ 37 h 10695515"/>
              <a:gd name="connsiteX16" fmla="*/ 4090259 w 4127976"/>
              <a:gd name="connsiteY16" fmla="*/ 0 h 10695515"/>
              <a:gd name="connsiteX17" fmla="*/ 4123786 w 4127976"/>
              <a:gd name="connsiteY17" fmla="*/ 33528 h 10695515"/>
              <a:gd name="connsiteX18" fmla="*/ 4123785 w 4127976"/>
              <a:gd name="connsiteY18" fmla="*/ 10662081 h 10695515"/>
              <a:gd name="connsiteX19" fmla="*/ 4090258 w 4127976"/>
              <a:gd name="connsiteY19" fmla="*/ 10695514 h 10695515"/>
              <a:gd name="connsiteX20" fmla="*/ 4072751 w 4127976"/>
              <a:gd name="connsiteY20" fmla="*/ 10695514 h 10695515"/>
              <a:gd name="connsiteX21" fmla="*/ 4072751 w 4127976"/>
              <a:gd name="connsiteY21" fmla="*/ 10695515 h 10695515"/>
              <a:gd name="connsiteX22" fmla="*/ 68003 w 4127976"/>
              <a:gd name="connsiteY22" fmla="*/ 10695515 h 10695515"/>
              <a:gd name="connsiteX23" fmla="*/ 30530 w 4127976"/>
              <a:gd name="connsiteY23" fmla="*/ 10659953 h 10695515"/>
              <a:gd name="connsiteX24" fmla="*/ 30530 w 4127976"/>
              <a:gd name="connsiteY24" fmla="*/ 9043781 h 10695515"/>
              <a:gd name="connsiteX25" fmla="*/ 19986 w 4127976"/>
              <a:gd name="connsiteY25" fmla="*/ 8991028 h 10695515"/>
              <a:gd name="connsiteX26" fmla="*/ 30530 w 4127976"/>
              <a:gd name="connsiteY26" fmla="*/ 8936768 h 10695515"/>
              <a:gd name="connsiteX27" fmla="*/ 30530 w 4127976"/>
              <a:gd name="connsiteY27" fmla="*/ 8213677 h 10695515"/>
              <a:gd name="connsiteX28" fmla="*/ 30530 w 4127976"/>
              <a:gd name="connsiteY28" fmla="*/ 8117697 h 10695515"/>
              <a:gd name="connsiteX29" fmla="*/ 19292 w 4127976"/>
              <a:gd name="connsiteY29" fmla="*/ 8064088 h 10695515"/>
              <a:gd name="connsiteX30" fmla="*/ 6414 w 4127976"/>
              <a:gd name="connsiteY30" fmla="*/ 8009276 h 10695515"/>
              <a:gd name="connsiteX31" fmla="*/ 862 w 4127976"/>
              <a:gd name="connsiteY31" fmla="*/ 7956458 h 10695515"/>
              <a:gd name="connsiteX32" fmla="*/ 0 w 4127976"/>
              <a:gd name="connsiteY32" fmla="*/ 7915797 h 10695515"/>
              <a:gd name="connsiteX0" fmla="*/ 0 w 4127976"/>
              <a:gd name="connsiteY0" fmla="*/ 7915797 h 10695515"/>
              <a:gd name="connsiteX1" fmla="*/ 7600 w 4127976"/>
              <a:gd name="connsiteY1" fmla="*/ 7873197 h 10695515"/>
              <a:gd name="connsiteX2" fmla="*/ 4439 w 4127976"/>
              <a:gd name="connsiteY2" fmla="*/ 7844441 h 10695515"/>
              <a:gd name="connsiteX3" fmla="*/ 12582 w 4127976"/>
              <a:gd name="connsiteY3" fmla="*/ 7790887 h 10695515"/>
              <a:gd name="connsiteX4" fmla="*/ 20085 w 4127976"/>
              <a:gd name="connsiteY4" fmla="*/ 7712540 h 10695515"/>
              <a:gd name="connsiteX5" fmla="*/ 28081 w 4127976"/>
              <a:gd name="connsiteY5" fmla="*/ 7658609 h 10695515"/>
              <a:gd name="connsiteX6" fmla="*/ 30530 w 4127976"/>
              <a:gd name="connsiteY6" fmla="*/ 7648210 h 10695515"/>
              <a:gd name="connsiteX7" fmla="*/ 30530 w 4127976"/>
              <a:gd name="connsiteY7" fmla="*/ 7295316 h 10695515"/>
              <a:gd name="connsiteX8" fmla="*/ 27793 w 4127976"/>
              <a:gd name="connsiteY8" fmla="*/ 7269284 h 10695515"/>
              <a:gd name="connsiteX9" fmla="*/ 30530 w 4127976"/>
              <a:gd name="connsiteY9" fmla="*/ 7181458 h 10695515"/>
              <a:gd name="connsiteX10" fmla="*/ 26802 w 4127976"/>
              <a:gd name="connsiteY10" fmla="*/ 7168704 h 10695515"/>
              <a:gd name="connsiteX11" fmla="*/ 30530 w 4127976"/>
              <a:gd name="connsiteY11" fmla="*/ 7082840 h 10695515"/>
              <a:gd name="connsiteX12" fmla="*/ 21919 w 4127976"/>
              <a:gd name="connsiteY12" fmla="*/ 40543 h 10695515"/>
              <a:gd name="connsiteX13" fmla="*/ 47162 w 4127976"/>
              <a:gd name="connsiteY13" fmla="*/ 4670 h 10695515"/>
              <a:gd name="connsiteX14" fmla="*/ 68017 w 4127976"/>
              <a:gd name="connsiteY14" fmla="*/ 37 h 10695515"/>
              <a:gd name="connsiteX15" fmla="*/ 4090259 w 4127976"/>
              <a:gd name="connsiteY15" fmla="*/ 0 h 10695515"/>
              <a:gd name="connsiteX16" fmla="*/ 4123786 w 4127976"/>
              <a:gd name="connsiteY16" fmla="*/ 33528 h 10695515"/>
              <a:gd name="connsiteX17" fmla="*/ 4123785 w 4127976"/>
              <a:gd name="connsiteY17" fmla="*/ 10662081 h 10695515"/>
              <a:gd name="connsiteX18" fmla="*/ 4090258 w 4127976"/>
              <a:gd name="connsiteY18" fmla="*/ 10695514 h 10695515"/>
              <a:gd name="connsiteX19" fmla="*/ 4072751 w 4127976"/>
              <a:gd name="connsiteY19" fmla="*/ 10695514 h 10695515"/>
              <a:gd name="connsiteX20" fmla="*/ 4072751 w 4127976"/>
              <a:gd name="connsiteY20" fmla="*/ 10695515 h 10695515"/>
              <a:gd name="connsiteX21" fmla="*/ 68003 w 4127976"/>
              <a:gd name="connsiteY21" fmla="*/ 10695515 h 10695515"/>
              <a:gd name="connsiteX22" fmla="*/ 30530 w 4127976"/>
              <a:gd name="connsiteY22" fmla="*/ 10659953 h 10695515"/>
              <a:gd name="connsiteX23" fmla="*/ 30530 w 4127976"/>
              <a:gd name="connsiteY23" fmla="*/ 9043781 h 10695515"/>
              <a:gd name="connsiteX24" fmla="*/ 19986 w 4127976"/>
              <a:gd name="connsiteY24" fmla="*/ 8991028 h 10695515"/>
              <a:gd name="connsiteX25" fmla="*/ 30530 w 4127976"/>
              <a:gd name="connsiteY25" fmla="*/ 8936768 h 10695515"/>
              <a:gd name="connsiteX26" fmla="*/ 30530 w 4127976"/>
              <a:gd name="connsiteY26" fmla="*/ 8213677 h 10695515"/>
              <a:gd name="connsiteX27" fmla="*/ 30530 w 4127976"/>
              <a:gd name="connsiteY27" fmla="*/ 8117697 h 10695515"/>
              <a:gd name="connsiteX28" fmla="*/ 19292 w 4127976"/>
              <a:gd name="connsiteY28" fmla="*/ 8064088 h 10695515"/>
              <a:gd name="connsiteX29" fmla="*/ 6414 w 4127976"/>
              <a:gd name="connsiteY29" fmla="*/ 8009276 h 10695515"/>
              <a:gd name="connsiteX30" fmla="*/ 862 w 4127976"/>
              <a:gd name="connsiteY30" fmla="*/ 7956458 h 10695515"/>
              <a:gd name="connsiteX31" fmla="*/ 0 w 4127976"/>
              <a:gd name="connsiteY31" fmla="*/ 7915797 h 10695515"/>
              <a:gd name="connsiteX0" fmla="*/ 0 w 4127114"/>
              <a:gd name="connsiteY0" fmla="*/ 7956458 h 10695515"/>
              <a:gd name="connsiteX1" fmla="*/ 6738 w 4127114"/>
              <a:gd name="connsiteY1" fmla="*/ 7873197 h 10695515"/>
              <a:gd name="connsiteX2" fmla="*/ 3577 w 4127114"/>
              <a:gd name="connsiteY2" fmla="*/ 7844441 h 10695515"/>
              <a:gd name="connsiteX3" fmla="*/ 11720 w 4127114"/>
              <a:gd name="connsiteY3" fmla="*/ 7790887 h 10695515"/>
              <a:gd name="connsiteX4" fmla="*/ 19223 w 4127114"/>
              <a:gd name="connsiteY4" fmla="*/ 7712540 h 10695515"/>
              <a:gd name="connsiteX5" fmla="*/ 27219 w 4127114"/>
              <a:gd name="connsiteY5" fmla="*/ 7658609 h 10695515"/>
              <a:gd name="connsiteX6" fmla="*/ 29668 w 4127114"/>
              <a:gd name="connsiteY6" fmla="*/ 7648210 h 10695515"/>
              <a:gd name="connsiteX7" fmla="*/ 29668 w 4127114"/>
              <a:gd name="connsiteY7" fmla="*/ 7295316 h 10695515"/>
              <a:gd name="connsiteX8" fmla="*/ 26931 w 4127114"/>
              <a:gd name="connsiteY8" fmla="*/ 7269284 h 10695515"/>
              <a:gd name="connsiteX9" fmla="*/ 29668 w 4127114"/>
              <a:gd name="connsiteY9" fmla="*/ 7181458 h 10695515"/>
              <a:gd name="connsiteX10" fmla="*/ 25940 w 4127114"/>
              <a:gd name="connsiteY10" fmla="*/ 7168704 h 10695515"/>
              <a:gd name="connsiteX11" fmla="*/ 29668 w 4127114"/>
              <a:gd name="connsiteY11" fmla="*/ 7082840 h 10695515"/>
              <a:gd name="connsiteX12" fmla="*/ 21057 w 4127114"/>
              <a:gd name="connsiteY12" fmla="*/ 40543 h 10695515"/>
              <a:gd name="connsiteX13" fmla="*/ 46300 w 4127114"/>
              <a:gd name="connsiteY13" fmla="*/ 4670 h 10695515"/>
              <a:gd name="connsiteX14" fmla="*/ 67155 w 4127114"/>
              <a:gd name="connsiteY14" fmla="*/ 37 h 10695515"/>
              <a:gd name="connsiteX15" fmla="*/ 4089397 w 4127114"/>
              <a:gd name="connsiteY15" fmla="*/ 0 h 10695515"/>
              <a:gd name="connsiteX16" fmla="*/ 4122924 w 4127114"/>
              <a:gd name="connsiteY16" fmla="*/ 33528 h 10695515"/>
              <a:gd name="connsiteX17" fmla="*/ 4122923 w 4127114"/>
              <a:gd name="connsiteY17" fmla="*/ 10662081 h 10695515"/>
              <a:gd name="connsiteX18" fmla="*/ 4089396 w 4127114"/>
              <a:gd name="connsiteY18" fmla="*/ 10695514 h 10695515"/>
              <a:gd name="connsiteX19" fmla="*/ 4071889 w 4127114"/>
              <a:gd name="connsiteY19" fmla="*/ 10695514 h 10695515"/>
              <a:gd name="connsiteX20" fmla="*/ 4071889 w 4127114"/>
              <a:gd name="connsiteY20" fmla="*/ 10695515 h 10695515"/>
              <a:gd name="connsiteX21" fmla="*/ 67141 w 4127114"/>
              <a:gd name="connsiteY21" fmla="*/ 10695515 h 10695515"/>
              <a:gd name="connsiteX22" fmla="*/ 29668 w 4127114"/>
              <a:gd name="connsiteY22" fmla="*/ 10659953 h 10695515"/>
              <a:gd name="connsiteX23" fmla="*/ 29668 w 4127114"/>
              <a:gd name="connsiteY23" fmla="*/ 9043781 h 10695515"/>
              <a:gd name="connsiteX24" fmla="*/ 19124 w 4127114"/>
              <a:gd name="connsiteY24" fmla="*/ 8991028 h 10695515"/>
              <a:gd name="connsiteX25" fmla="*/ 29668 w 4127114"/>
              <a:gd name="connsiteY25" fmla="*/ 8936768 h 10695515"/>
              <a:gd name="connsiteX26" fmla="*/ 29668 w 4127114"/>
              <a:gd name="connsiteY26" fmla="*/ 8213677 h 10695515"/>
              <a:gd name="connsiteX27" fmla="*/ 29668 w 4127114"/>
              <a:gd name="connsiteY27" fmla="*/ 8117697 h 10695515"/>
              <a:gd name="connsiteX28" fmla="*/ 18430 w 4127114"/>
              <a:gd name="connsiteY28" fmla="*/ 8064088 h 10695515"/>
              <a:gd name="connsiteX29" fmla="*/ 5552 w 4127114"/>
              <a:gd name="connsiteY29" fmla="*/ 8009276 h 10695515"/>
              <a:gd name="connsiteX30" fmla="*/ 0 w 4127114"/>
              <a:gd name="connsiteY30" fmla="*/ 7956458 h 10695515"/>
              <a:gd name="connsiteX0" fmla="*/ 2074 w 4123636"/>
              <a:gd name="connsiteY0" fmla="*/ 8009276 h 10695515"/>
              <a:gd name="connsiteX1" fmla="*/ 3260 w 4123636"/>
              <a:gd name="connsiteY1" fmla="*/ 7873197 h 10695515"/>
              <a:gd name="connsiteX2" fmla="*/ 99 w 4123636"/>
              <a:gd name="connsiteY2" fmla="*/ 7844441 h 10695515"/>
              <a:gd name="connsiteX3" fmla="*/ 8242 w 4123636"/>
              <a:gd name="connsiteY3" fmla="*/ 7790887 h 10695515"/>
              <a:gd name="connsiteX4" fmla="*/ 15745 w 4123636"/>
              <a:gd name="connsiteY4" fmla="*/ 7712540 h 10695515"/>
              <a:gd name="connsiteX5" fmla="*/ 23741 w 4123636"/>
              <a:gd name="connsiteY5" fmla="*/ 7658609 h 10695515"/>
              <a:gd name="connsiteX6" fmla="*/ 26190 w 4123636"/>
              <a:gd name="connsiteY6" fmla="*/ 7648210 h 10695515"/>
              <a:gd name="connsiteX7" fmla="*/ 26190 w 4123636"/>
              <a:gd name="connsiteY7" fmla="*/ 7295316 h 10695515"/>
              <a:gd name="connsiteX8" fmla="*/ 23453 w 4123636"/>
              <a:gd name="connsiteY8" fmla="*/ 7269284 h 10695515"/>
              <a:gd name="connsiteX9" fmla="*/ 26190 w 4123636"/>
              <a:gd name="connsiteY9" fmla="*/ 7181458 h 10695515"/>
              <a:gd name="connsiteX10" fmla="*/ 22462 w 4123636"/>
              <a:gd name="connsiteY10" fmla="*/ 7168704 h 10695515"/>
              <a:gd name="connsiteX11" fmla="*/ 26190 w 4123636"/>
              <a:gd name="connsiteY11" fmla="*/ 7082840 h 10695515"/>
              <a:gd name="connsiteX12" fmla="*/ 17579 w 4123636"/>
              <a:gd name="connsiteY12" fmla="*/ 40543 h 10695515"/>
              <a:gd name="connsiteX13" fmla="*/ 42822 w 4123636"/>
              <a:gd name="connsiteY13" fmla="*/ 4670 h 10695515"/>
              <a:gd name="connsiteX14" fmla="*/ 63677 w 4123636"/>
              <a:gd name="connsiteY14" fmla="*/ 37 h 10695515"/>
              <a:gd name="connsiteX15" fmla="*/ 4085919 w 4123636"/>
              <a:gd name="connsiteY15" fmla="*/ 0 h 10695515"/>
              <a:gd name="connsiteX16" fmla="*/ 4119446 w 4123636"/>
              <a:gd name="connsiteY16" fmla="*/ 33528 h 10695515"/>
              <a:gd name="connsiteX17" fmla="*/ 4119445 w 4123636"/>
              <a:gd name="connsiteY17" fmla="*/ 10662081 h 10695515"/>
              <a:gd name="connsiteX18" fmla="*/ 4085918 w 4123636"/>
              <a:gd name="connsiteY18" fmla="*/ 10695514 h 10695515"/>
              <a:gd name="connsiteX19" fmla="*/ 4068411 w 4123636"/>
              <a:gd name="connsiteY19" fmla="*/ 10695514 h 10695515"/>
              <a:gd name="connsiteX20" fmla="*/ 4068411 w 4123636"/>
              <a:gd name="connsiteY20" fmla="*/ 10695515 h 10695515"/>
              <a:gd name="connsiteX21" fmla="*/ 63663 w 4123636"/>
              <a:gd name="connsiteY21" fmla="*/ 10695515 h 10695515"/>
              <a:gd name="connsiteX22" fmla="*/ 26190 w 4123636"/>
              <a:gd name="connsiteY22" fmla="*/ 10659953 h 10695515"/>
              <a:gd name="connsiteX23" fmla="*/ 26190 w 4123636"/>
              <a:gd name="connsiteY23" fmla="*/ 9043781 h 10695515"/>
              <a:gd name="connsiteX24" fmla="*/ 15646 w 4123636"/>
              <a:gd name="connsiteY24" fmla="*/ 8991028 h 10695515"/>
              <a:gd name="connsiteX25" fmla="*/ 26190 w 4123636"/>
              <a:gd name="connsiteY25" fmla="*/ 8936768 h 10695515"/>
              <a:gd name="connsiteX26" fmla="*/ 26190 w 4123636"/>
              <a:gd name="connsiteY26" fmla="*/ 8213677 h 10695515"/>
              <a:gd name="connsiteX27" fmla="*/ 26190 w 4123636"/>
              <a:gd name="connsiteY27" fmla="*/ 8117697 h 10695515"/>
              <a:gd name="connsiteX28" fmla="*/ 14952 w 4123636"/>
              <a:gd name="connsiteY28" fmla="*/ 8064088 h 10695515"/>
              <a:gd name="connsiteX29" fmla="*/ 2074 w 4123636"/>
              <a:gd name="connsiteY29" fmla="*/ 8009276 h 10695515"/>
              <a:gd name="connsiteX0" fmla="*/ 2471 w 4124033"/>
              <a:gd name="connsiteY0" fmla="*/ 8009276 h 10695515"/>
              <a:gd name="connsiteX1" fmla="*/ 496 w 4124033"/>
              <a:gd name="connsiteY1" fmla="*/ 7844441 h 10695515"/>
              <a:gd name="connsiteX2" fmla="*/ 8639 w 4124033"/>
              <a:gd name="connsiteY2" fmla="*/ 7790887 h 10695515"/>
              <a:gd name="connsiteX3" fmla="*/ 16142 w 4124033"/>
              <a:gd name="connsiteY3" fmla="*/ 7712540 h 10695515"/>
              <a:gd name="connsiteX4" fmla="*/ 24138 w 4124033"/>
              <a:gd name="connsiteY4" fmla="*/ 7658609 h 10695515"/>
              <a:gd name="connsiteX5" fmla="*/ 26587 w 4124033"/>
              <a:gd name="connsiteY5" fmla="*/ 7648210 h 10695515"/>
              <a:gd name="connsiteX6" fmla="*/ 26587 w 4124033"/>
              <a:gd name="connsiteY6" fmla="*/ 7295316 h 10695515"/>
              <a:gd name="connsiteX7" fmla="*/ 23850 w 4124033"/>
              <a:gd name="connsiteY7" fmla="*/ 7269284 h 10695515"/>
              <a:gd name="connsiteX8" fmla="*/ 26587 w 4124033"/>
              <a:gd name="connsiteY8" fmla="*/ 7181458 h 10695515"/>
              <a:gd name="connsiteX9" fmla="*/ 22859 w 4124033"/>
              <a:gd name="connsiteY9" fmla="*/ 7168704 h 10695515"/>
              <a:gd name="connsiteX10" fmla="*/ 26587 w 4124033"/>
              <a:gd name="connsiteY10" fmla="*/ 7082840 h 10695515"/>
              <a:gd name="connsiteX11" fmla="*/ 17976 w 4124033"/>
              <a:gd name="connsiteY11" fmla="*/ 40543 h 10695515"/>
              <a:gd name="connsiteX12" fmla="*/ 43219 w 4124033"/>
              <a:gd name="connsiteY12" fmla="*/ 4670 h 10695515"/>
              <a:gd name="connsiteX13" fmla="*/ 64074 w 4124033"/>
              <a:gd name="connsiteY13" fmla="*/ 37 h 10695515"/>
              <a:gd name="connsiteX14" fmla="*/ 4086316 w 4124033"/>
              <a:gd name="connsiteY14" fmla="*/ 0 h 10695515"/>
              <a:gd name="connsiteX15" fmla="*/ 4119843 w 4124033"/>
              <a:gd name="connsiteY15" fmla="*/ 33528 h 10695515"/>
              <a:gd name="connsiteX16" fmla="*/ 4119842 w 4124033"/>
              <a:gd name="connsiteY16" fmla="*/ 10662081 h 10695515"/>
              <a:gd name="connsiteX17" fmla="*/ 4086315 w 4124033"/>
              <a:gd name="connsiteY17" fmla="*/ 10695514 h 10695515"/>
              <a:gd name="connsiteX18" fmla="*/ 4068808 w 4124033"/>
              <a:gd name="connsiteY18" fmla="*/ 10695514 h 10695515"/>
              <a:gd name="connsiteX19" fmla="*/ 4068808 w 4124033"/>
              <a:gd name="connsiteY19" fmla="*/ 10695515 h 10695515"/>
              <a:gd name="connsiteX20" fmla="*/ 64060 w 4124033"/>
              <a:gd name="connsiteY20" fmla="*/ 10695515 h 10695515"/>
              <a:gd name="connsiteX21" fmla="*/ 26587 w 4124033"/>
              <a:gd name="connsiteY21" fmla="*/ 10659953 h 10695515"/>
              <a:gd name="connsiteX22" fmla="*/ 26587 w 4124033"/>
              <a:gd name="connsiteY22" fmla="*/ 9043781 h 10695515"/>
              <a:gd name="connsiteX23" fmla="*/ 16043 w 4124033"/>
              <a:gd name="connsiteY23" fmla="*/ 8991028 h 10695515"/>
              <a:gd name="connsiteX24" fmla="*/ 26587 w 4124033"/>
              <a:gd name="connsiteY24" fmla="*/ 8936768 h 10695515"/>
              <a:gd name="connsiteX25" fmla="*/ 26587 w 4124033"/>
              <a:gd name="connsiteY25" fmla="*/ 8213677 h 10695515"/>
              <a:gd name="connsiteX26" fmla="*/ 26587 w 4124033"/>
              <a:gd name="connsiteY26" fmla="*/ 8117697 h 10695515"/>
              <a:gd name="connsiteX27" fmla="*/ 15349 w 4124033"/>
              <a:gd name="connsiteY27" fmla="*/ 8064088 h 10695515"/>
              <a:gd name="connsiteX28" fmla="*/ 2471 w 4124033"/>
              <a:gd name="connsiteY28" fmla="*/ 8009276 h 10695515"/>
              <a:gd name="connsiteX0" fmla="*/ 14853 w 4123537"/>
              <a:gd name="connsiteY0" fmla="*/ 8064088 h 10695515"/>
              <a:gd name="connsiteX1" fmla="*/ 0 w 4123537"/>
              <a:gd name="connsiteY1" fmla="*/ 7844441 h 10695515"/>
              <a:gd name="connsiteX2" fmla="*/ 8143 w 4123537"/>
              <a:gd name="connsiteY2" fmla="*/ 7790887 h 10695515"/>
              <a:gd name="connsiteX3" fmla="*/ 15646 w 4123537"/>
              <a:gd name="connsiteY3" fmla="*/ 7712540 h 10695515"/>
              <a:gd name="connsiteX4" fmla="*/ 23642 w 4123537"/>
              <a:gd name="connsiteY4" fmla="*/ 7658609 h 10695515"/>
              <a:gd name="connsiteX5" fmla="*/ 26091 w 4123537"/>
              <a:gd name="connsiteY5" fmla="*/ 7648210 h 10695515"/>
              <a:gd name="connsiteX6" fmla="*/ 26091 w 4123537"/>
              <a:gd name="connsiteY6" fmla="*/ 7295316 h 10695515"/>
              <a:gd name="connsiteX7" fmla="*/ 23354 w 4123537"/>
              <a:gd name="connsiteY7" fmla="*/ 7269284 h 10695515"/>
              <a:gd name="connsiteX8" fmla="*/ 26091 w 4123537"/>
              <a:gd name="connsiteY8" fmla="*/ 7181458 h 10695515"/>
              <a:gd name="connsiteX9" fmla="*/ 22363 w 4123537"/>
              <a:gd name="connsiteY9" fmla="*/ 7168704 h 10695515"/>
              <a:gd name="connsiteX10" fmla="*/ 26091 w 4123537"/>
              <a:gd name="connsiteY10" fmla="*/ 7082840 h 10695515"/>
              <a:gd name="connsiteX11" fmla="*/ 17480 w 4123537"/>
              <a:gd name="connsiteY11" fmla="*/ 40543 h 10695515"/>
              <a:gd name="connsiteX12" fmla="*/ 42723 w 4123537"/>
              <a:gd name="connsiteY12" fmla="*/ 4670 h 10695515"/>
              <a:gd name="connsiteX13" fmla="*/ 63578 w 4123537"/>
              <a:gd name="connsiteY13" fmla="*/ 37 h 10695515"/>
              <a:gd name="connsiteX14" fmla="*/ 4085820 w 4123537"/>
              <a:gd name="connsiteY14" fmla="*/ 0 h 10695515"/>
              <a:gd name="connsiteX15" fmla="*/ 4119347 w 4123537"/>
              <a:gd name="connsiteY15" fmla="*/ 33528 h 10695515"/>
              <a:gd name="connsiteX16" fmla="*/ 4119346 w 4123537"/>
              <a:gd name="connsiteY16" fmla="*/ 10662081 h 10695515"/>
              <a:gd name="connsiteX17" fmla="*/ 4085819 w 4123537"/>
              <a:gd name="connsiteY17" fmla="*/ 10695514 h 10695515"/>
              <a:gd name="connsiteX18" fmla="*/ 4068312 w 4123537"/>
              <a:gd name="connsiteY18" fmla="*/ 10695514 h 10695515"/>
              <a:gd name="connsiteX19" fmla="*/ 4068312 w 4123537"/>
              <a:gd name="connsiteY19" fmla="*/ 10695515 h 10695515"/>
              <a:gd name="connsiteX20" fmla="*/ 63564 w 4123537"/>
              <a:gd name="connsiteY20" fmla="*/ 10695515 h 10695515"/>
              <a:gd name="connsiteX21" fmla="*/ 26091 w 4123537"/>
              <a:gd name="connsiteY21" fmla="*/ 10659953 h 10695515"/>
              <a:gd name="connsiteX22" fmla="*/ 26091 w 4123537"/>
              <a:gd name="connsiteY22" fmla="*/ 9043781 h 10695515"/>
              <a:gd name="connsiteX23" fmla="*/ 15547 w 4123537"/>
              <a:gd name="connsiteY23" fmla="*/ 8991028 h 10695515"/>
              <a:gd name="connsiteX24" fmla="*/ 26091 w 4123537"/>
              <a:gd name="connsiteY24" fmla="*/ 8936768 h 10695515"/>
              <a:gd name="connsiteX25" fmla="*/ 26091 w 4123537"/>
              <a:gd name="connsiteY25" fmla="*/ 8213677 h 10695515"/>
              <a:gd name="connsiteX26" fmla="*/ 26091 w 4123537"/>
              <a:gd name="connsiteY26" fmla="*/ 8117697 h 10695515"/>
              <a:gd name="connsiteX27" fmla="*/ 14853 w 4123537"/>
              <a:gd name="connsiteY27" fmla="*/ 8064088 h 10695515"/>
              <a:gd name="connsiteX0" fmla="*/ 6714 w 4115398"/>
              <a:gd name="connsiteY0" fmla="*/ 8064088 h 10695515"/>
              <a:gd name="connsiteX1" fmla="*/ 4 w 4115398"/>
              <a:gd name="connsiteY1" fmla="*/ 7790887 h 10695515"/>
              <a:gd name="connsiteX2" fmla="*/ 7507 w 4115398"/>
              <a:gd name="connsiteY2" fmla="*/ 7712540 h 10695515"/>
              <a:gd name="connsiteX3" fmla="*/ 15503 w 4115398"/>
              <a:gd name="connsiteY3" fmla="*/ 7658609 h 10695515"/>
              <a:gd name="connsiteX4" fmla="*/ 17952 w 4115398"/>
              <a:gd name="connsiteY4" fmla="*/ 7648210 h 10695515"/>
              <a:gd name="connsiteX5" fmla="*/ 17952 w 4115398"/>
              <a:gd name="connsiteY5" fmla="*/ 7295316 h 10695515"/>
              <a:gd name="connsiteX6" fmla="*/ 15215 w 4115398"/>
              <a:gd name="connsiteY6" fmla="*/ 7269284 h 10695515"/>
              <a:gd name="connsiteX7" fmla="*/ 17952 w 4115398"/>
              <a:gd name="connsiteY7" fmla="*/ 7181458 h 10695515"/>
              <a:gd name="connsiteX8" fmla="*/ 14224 w 4115398"/>
              <a:gd name="connsiteY8" fmla="*/ 7168704 h 10695515"/>
              <a:gd name="connsiteX9" fmla="*/ 17952 w 4115398"/>
              <a:gd name="connsiteY9" fmla="*/ 7082840 h 10695515"/>
              <a:gd name="connsiteX10" fmla="*/ 9341 w 4115398"/>
              <a:gd name="connsiteY10" fmla="*/ 40543 h 10695515"/>
              <a:gd name="connsiteX11" fmla="*/ 34584 w 4115398"/>
              <a:gd name="connsiteY11" fmla="*/ 4670 h 10695515"/>
              <a:gd name="connsiteX12" fmla="*/ 55439 w 4115398"/>
              <a:gd name="connsiteY12" fmla="*/ 37 h 10695515"/>
              <a:gd name="connsiteX13" fmla="*/ 4077681 w 4115398"/>
              <a:gd name="connsiteY13" fmla="*/ 0 h 10695515"/>
              <a:gd name="connsiteX14" fmla="*/ 4111208 w 4115398"/>
              <a:gd name="connsiteY14" fmla="*/ 33528 h 10695515"/>
              <a:gd name="connsiteX15" fmla="*/ 4111207 w 4115398"/>
              <a:gd name="connsiteY15" fmla="*/ 10662081 h 10695515"/>
              <a:gd name="connsiteX16" fmla="*/ 4077680 w 4115398"/>
              <a:gd name="connsiteY16" fmla="*/ 10695514 h 10695515"/>
              <a:gd name="connsiteX17" fmla="*/ 4060173 w 4115398"/>
              <a:gd name="connsiteY17" fmla="*/ 10695514 h 10695515"/>
              <a:gd name="connsiteX18" fmla="*/ 4060173 w 4115398"/>
              <a:gd name="connsiteY18" fmla="*/ 10695515 h 10695515"/>
              <a:gd name="connsiteX19" fmla="*/ 55425 w 4115398"/>
              <a:gd name="connsiteY19" fmla="*/ 10695515 h 10695515"/>
              <a:gd name="connsiteX20" fmla="*/ 17952 w 4115398"/>
              <a:gd name="connsiteY20" fmla="*/ 10659953 h 10695515"/>
              <a:gd name="connsiteX21" fmla="*/ 17952 w 4115398"/>
              <a:gd name="connsiteY21" fmla="*/ 9043781 h 10695515"/>
              <a:gd name="connsiteX22" fmla="*/ 7408 w 4115398"/>
              <a:gd name="connsiteY22" fmla="*/ 8991028 h 10695515"/>
              <a:gd name="connsiteX23" fmla="*/ 17952 w 4115398"/>
              <a:gd name="connsiteY23" fmla="*/ 8936768 h 10695515"/>
              <a:gd name="connsiteX24" fmla="*/ 17952 w 4115398"/>
              <a:gd name="connsiteY24" fmla="*/ 8213677 h 10695515"/>
              <a:gd name="connsiteX25" fmla="*/ 17952 w 4115398"/>
              <a:gd name="connsiteY25" fmla="*/ 8117697 h 10695515"/>
              <a:gd name="connsiteX26" fmla="*/ 6714 w 4115398"/>
              <a:gd name="connsiteY26" fmla="*/ 8064088 h 10695515"/>
              <a:gd name="connsiteX0" fmla="*/ 293 w 4108977"/>
              <a:gd name="connsiteY0" fmla="*/ 8064088 h 10695515"/>
              <a:gd name="connsiteX1" fmla="*/ 18363 w 4108977"/>
              <a:gd name="connsiteY1" fmla="*/ 7826418 h 10695515"/>
              <a:gd name="connsiteX2" fmla="*/ 1086 w 4108977"/>
              <a:gd name="connsiteY2" fmla="*/ 7712540 h 10695515"/>
              <a:gd name="connsiteX3" fmla="*/ 9082 w 4108977"/>
              <a:gd name="connsiteY3" fmla="*/ 7658609 h 10695515"/>
              <a:gd name="connsiteX4" fmla="*/ 11531 w 4108977"/>
              <a:gd name="connsiteY4" fmla="*/ 7648210 h 10695515"/>
              <a:gd name="connsiteX5" fmla="*/ 11531 w 4108977"/>
              <a:gd name="connsiteY5" fmla="*/ 7295316 h 10695515"/>
              <a:gd name="connsiteX6" fmla="*/ 8794 w 4108977"/>
              <a:gd name="connsiteY6" fmla="*/ 7269284 h 10695515"/>
              <a:gd name="connsiteX7" fmla="*/ 11531 w 4108977"/>
              <a:gd name="connsiteY7" fmla="*/ 7181458 h 10695515"/>
              <a:gd name="connsiteX8" fmla="*/ 7803 w 4108977"/>
              <a:gd name="connsiteY8" fmla="*/ 7168704 h 10695515"/>
              <a:gd name="connsiteX9" fmla="*/ 11531 w 4108977"/>
              <a:gd name="connsiteY9" fmla="*/ 7082840 h 10695515"/>
              <a:gd name="connsiteX10" fmla="*/ 2920 w 4108977"/>
              <a:gd name="connsiteY10" fmla="*/ 40543 h 10695515"/>
              <a:gd name="connsiteX11" fmla="*/ 28163 w 4108977"/>
              <a:gd name="connsiteY11" fmla="*/ 4670 h 10695515"/>
              <a:gd name="connsiteX12" fmla="*/ 49018 w 4108977"/>
              <a:gd name="connsiteY12" fmla="*/ 37 h 10695515"/>
              <a:gd name="connsiteX13" fmla="*/ 4071260 w 4108977"/>
              <a:gd name="connsiteY13" fmla="*/ 0 h 10695515"/>
              <a:gd name="connsiteX14" fmla="*/ 4104787 w 4108977"/>
              <a:gd name="connsiteY14" fmla="*/ 33528 h 10695515"/>
              <a:gd name="connsiteX15" fmla="*/ 4104786 w 4108977"/>
              <a:gd name="connsiteY15" fmla="*/ 10662081 h 10695515"/>
              <a:gd name="connsiteX16" fmla="*/ 4071259 w 4108977"/>
              <a:gd name="connsiteY16" fmla="*/ 10695514 h 10695515"/>
              <a:gd name="connsiteX17" fmla="*/ 4053752 w 4108977"/>
              <a:gd name="connsiteY17" fmla="*/ 10695514 h 10695515"/>
              <a:gd name="connsiteX18" fmla="*/ 4053752 w 4108977"/>
              <a:gd name="connsiteY18" fmla="*/ 10695515 h 10695515"/>
              <a:gd name="connsiteX19" fmla="*/ 49004 w 4108977"/>
              <a:gd name="connsiteY19" fmla="*/ 10695515 h 10695515"/>
              <a:gd name="connsiteX20" fmla="*/ 11531 w 4108977"/>
              <a:gd name="connsiteY20" fmla="*/ 10659953 h 10695515"/>
              <a:gd name="connsiteX21" fmla="*/ 11531 w 4108977"/>
              <a:gd name="connsiteY21" fmla="*/ 9043781 h 10695515"/>
              <a:gd name="connsiteX22" fmla="*/ 987 w 4108977"/>
              <a:gd name="connsiteY22" fmla="*/ 8991028 h 10695515"/>
              <a:gd name="connsiteX23" fmla="*/ 11531 w 4108977"/>
              <a:gd name="connsiteY23" fmla="*/ 8936768 h 10695515"/>
              <a:gd name="connsiteX24" fmla="*/ 11531 w 4108977"/>
              <a:gd name="connsiteY24" fmla="*/ 8213677 h 10695515"/>
              <a:gd name="connsiteX25" fmla="*/ 11531 w 4108977"/>
              <a:gd name="connsiteY25" fmla="*/ 8117697 h 10695515"/>
              <a:gd name="connsiteX26" fmla="*/ 293 w 4108977"/>
              <a:gd name="connsiteY26" fmla="*/ 8064088 h 10695515"/>
              <a:gd name="connsiteX0" fmla="*/ 10544 w 4107990"/>
              <a:gd name="connsiteY0" fmla="*/ 8117697 h 10695515"/>
              <a:gd name="connsiteX1" fmla="*/ 17376 w 4107990"/>
              <a:gd name="connsiteY1" fmla="*/ 7826418 h 10695515"/>
              <a:gd name="connsiteX2" fmla="*/ 99 w 4107990"/>
              <a:gd name="connsiteY2" fmla="*/ 7712540 h 10695515"/>
              <a:gd name="connsiteX3" fmla="*/ 8095 w 4107990"/>
              <a:gd name="connsiteY3" fmla="*/ 7658609 h 10695515"/>
              <a:gd name="connsiteX4" fmla="*/ 10544 w 4107990"/>
              <a:gd name="connsiteY4" fmla="*/ 7648210 h 10695515"/>
              <a:gd name="connsiteX5" fmla="*/ 10544 w 4107990"/>
              <a:gd name="connsiteY5" fmla="*/ 7295316 h 10695515"/>
              <a:gd name="connsiteX6" fmla="*/ 7807 w 4107990"/>
              <a:gd name="connsiteY6" fmla="*/ 7269284 h 10695515"/>
              <a:gd name="connsiteX7" fmla="*/ 10544 w 4107990"/>
              <a:gd name="connsiteY7" fmla="*/ 7181458 h 10695515"/>
              <a:gd name="connsiteX8" fmla="*/ 6816 w 4107990"/>
              <a:gd name="connsiteY8" fmla="*/ 7168704 h 10695515"/>
              <a:gd name="connsiteX9" fmla="*/ 10544 w 4107990"/>
              <a:gd name="connsiteY9" fmla="*/ 7082840 h 10695515"/>
              <a:gd name="connsiteX10" fmla="*/ 1933 w 4107990"/>
              <a:gd name="connsiteY10" fmla="*/ 40543 h 10695515"/>
              <a:gd name="connsiteX11" fmla="*/ 27176 w 4107990"/>
              <a:gd name="connsiteY11" fmla="*/ 4670 h 10695515"/>
              <a:gd name="connsiteX12" fmla="*/ 48031 w 4107990"/>
              <a:gd name="connsiteY12" fmla="*/ 37 h 10695515"/>
              <a:gd name="connsiteX13" fmla="*/ 4070273 w 4107990"/>
              <a:gd name="connsiteY13" fmla="*/ 0 h 10695515"/>
              <a:gd name="connsiteX14" fmla="*/ 4103800 w 4107990"/>
              <a:gd name="connsiteY14" fmla="*/ 33528 h 10695515"/>
              <a:gd name="connsiteX15" fmla="*/ 4103799 w 4107990"/>
              <a:gd name="connsiteY15" fmla="*/ 10662081 h 10695515"/>
              <a:gd name="connsiteX16" fmla="*/ 4070272 w 4107990"/>
              <a:gd name="connsiteY16" fmla="*/ 10695514 h 10695515"/>
              <a:gd name="connsiteX17" fmla="*/ 4052765 w 4107990"/>
              <a:gd name="connsiteY17" fmla="*/ 10695514 h 10695515"/>
              <a:gd name="connsiteX18" fmla="*/ 4052765 w 4107990"/>
              <a:gd name="connsiteY18" fmla="*/ 10695515 h 10695515"/>
              <a:gd name="connsiteX19" fmla="*/ 48017 w 4107990"/>
              <a:gd name="connsiteY19" fmla="*/ 10695515 h 10695515"/>
              <a:gd name="connsiteX20" fmla="*/ 10544 w 4107990"/>
              <a:gd name="connsiteY20" fmla="*/ 10659953 h 10695515"/>
              <a:gd name="connsiteX21" fmla="*/ 10544 w 4107990"/>
              <a:gd name="connsiteY21" fmla="*/ 9043781 h 10695515"/>
              <a:gd name="connsiteX22" fmla="*/ 0 w 4107990"/>
              <a:gd name="connsiteY22" fmla="*/ 8991028 h 10695515"/>
              <a:gd name="connsiteX23" fmla="*/ 10544 w 4107990"/>
              <a:gd name="connsiteY23" fmla="*/ 8936768 h 10695515"/>
              <a:gd name="connsiteX24" fmla="*/ 10544 w 4107990"/>
              <a:gd name="connsiteY24" fmla="*/ 8213677 h 10695515"/>
              <a:gd name="connsiteX25" fmla="*/ 10544 w 4107990"/>
              <a:gd name="connsiteY25" fmla="*/ 8117697 h 10695515"/>
              <a:gd name="connsiteX0" fmla="*/ 10445 w 4107891"/>
              <a:gd name="connsiteY0" fmla="*/ 8117697 h 10695515"/>
              <a:gd name="connsiteX1" fmla="*/ 17277 w 4107891"/>
              <a:gd name="connsiteY1" fmla="*/ 7826418 h 10695515"/>
              <a:gd name="connsiteX2" fmla="*/ 0 w 4107891"/>
              <a:gd name="connsiteY2" fmla="*/ 7712540 h 10695515"/>
              <a:gd name="connsiteX3" fmla="*/ 7996 w 4107891"/>
              <a:gd name="connsiteY3" fmla="*/ 7658609 h 10695515"/>
              <a:gd name="connsiteX4" fmla="*/ 10445 w 4107891"/>
              <a:gd name="connsiteY4" fmla="*/ 7648210 h 10695515"/>
              <a:gd name="connsiteX5" fmla="*/ 10445 w 4107891"/>
              <a:gd name="connsiteY5" fmla="*/ 7295316 h 10695515"/>
              <a:gd name="connsiteX6" fmla="*/ 7708 w 4107891"/>
              <a:gd name="connsiteY6" fmla="*/ 7269284 h 10695515"/>
              <a:gd name="connsiteX7" fmla="*/ 10445 w 4107891"/>
              <a:gd name="connsiteY7" fmla="*/ 7181458 h 10695515"/>
              <a:gd name="connsiteX8" fmla="*/ 6717 w 4107891"/>
              <a:gd name="connsiteY8" fmla="*/ 7168704 h 10695515"/>
              <a:gd name="connsiteX9" fmla="*/ 10445 w 4107891"/>
              <a:gd name="connsiteY9" fmla="*/ 7082840 h 10695515"/>
              <a:gd name="connsiteX10" fmla="*/ 1834 w 4107891"/>
              <a:gd name="connsiteY10" fmla="*/ 40543 h 10695515"/>
              <a:gd name="connsiteX11" fmla="*/ 27077 w 4107891"/>
              <a:gd name="connsiteY11" fmla="*/ 4670 h 10695515"/>
              <a:gd name="connsiteX12" fmla="*/ 47932 w 4107891"/>
              <a:gd name="connsiteY12" fmla="*/ 37 h 10695515"/>
              <a:gd name="connsiteX13" fmla="*/ 4070174 w 4107891"/>
              <a:gd name="connsiteY13" fmla="*/ 0 h 10695515"/>
              <a:gd name="connsiteX14" fmla="*/ 4103701 w 4107891"/>
              <a:gd name="connsiteY14" fmla="*/ 33528 h 10695515"/>
              <a:gd name="connsiteX15" fmla="*/ 4103700 w 4107891"/>
              <a:gd name="connsiteY15" fmla="*/ 10662081 h 10695515"/>
              <a:gd name="connsiteX16" fmla="*/ 4070173 w 4107891"/>
              <a:gd name="connsiteY16" fmla="*/ 10695514 h 10695515"/>
              <a:gd name="connsiteX17" fmla="*/ 4052666 w 4107891"/>
              <a:gd name="connsiteY17" fmla="*/ 10695514 h 10695515"/>
              <a:gd name="connsiteX18" fmla="*/ 4052666 w 4107891"/>
              <a:gd name="connsiteY18" fmla="*/ 10695515 h 10695515"/>
              <a:gd name="connsiteX19" fmla="*/ 47918 w 4107891"/>
              <a:gd name="connsiteY19" fmla="*/ 10695515 h 10695515"/>
              <a:gd name="connsiteX20" fmla="*/ 10445 w 4107891"/>
              <a:gd name="connsiteY20" fmla="*/ 10659953 h 10695515"/>
              <a:gd name="connsiteX21" fmla="*/ 10445 w 4107891"/>
              <a:gd name="connsiteY21" fmla="*/ 9043781 h 10695515"/>
              <a:gd name="connsiteX22" fmla="*/ 10445 w 4107891"/>
              <a:gd name="connsiteY22" fmla="*/ 8936768 h 10695515"/>
              <a:gd name="connsiteX23" fmla="*/ 10445 w 4107891"/>
              <a:gd name="connsiteY23" fmla="*/ 8213677 h 10695515"/>
              <a:gd name="connsiteX24" fmla="*/ 10445 w 4107891"/>
              <a:gd name="connsiteY24" fmla="*/ 8117697 h 10695515"/>
              <a:gd name="connsiteX0" fmla="*/ 10445 w 4107891"/>
              <a:gd name="connsiteY0" fmla="*/ 8117697 h 10695515"/>
              <a:gd name="connsiteX1" fmla="*/ 17277 w 4107891"/>
              <a:gd name="connsiteY1" fmla="*/ 7826418 h 10695515"/>
              <a:gd name="connsiteX2" fmla="*/ 0 w 4107891"/>
              <a:gd name="connsiteY2" fmla="*/ 7712540 h 10695515"/>
              <a:gd name="connsiteX3" fmla="*/ 7996 w 4107891"/>
              <a:gd name="connsiteY3" fmla="*/ 7658609 h 10695515"/>
              <a:gd name="connsiteX4" fmla="*/ 10445 w 4107891"/>
              <a:gd name="connsiteY4" fmla="*/ 7648210 h 10695515"/>
              <a:gd name="connsiteX5" fmla="*/ 10445 w 4107891"/>
              <a:gd name="connsiteY5" fmla="*/ 7295316 h 10695515"/>
              <a:gd name="connsiteX6" fmla="*/ 7708 w 4107891"/>
              <a:gd name="connsiteY6" fmla="*/ 7269284 h 10695515"/>
              <a:gd name="connsiteX7" fmla="*/ 10445 w 4107891"/>
              <a:gd name="connsiteY7" fmla="*/ 7181458 h 10695515"/>
              <a:gd name="connsiteX8" fmla="*/ 6717 w 4107891"/>
              <a:gd name="connsiteY8" fmla="*/ 7168704 h 10695515"/>
              <a:gd name="connsiteX9" fmla="*/ 10445 w 4107891"/>
              <a:gd name="connsiteY9" fmla="*/ 7082840 h 10695515"/>
              <a:gd name="connsiteX10" fmla="*/ 1834 w 4107891"/>
              <a:gd name="connsiteY10" fmla="*/ 40543 h 10695515"/>
              <a:gd name="connsiteX11" fmla="*/ 27077 w 4107891"/>
              <a:gd name="connsiteY11" fmla="*/ 4670 h 10695515"/>
              <a:gd name="connsiteX12" fmla="*/ 47932 w 4107891"/>
              <a:gd name="connsiteY12" fmla="*/ 37 h 10695515"/>
              <a:gd name="connsiteX13" fmla="*/ 4070174 w 4107891"/>
              <a:gd name="connsiteY13" fmla="*/ 0 h 10695515"/>
              <a:gd name="connsiteX14" fmla="*/ 4103701 w 4107891"/>
              <a:gd name="connsiteY14" fmla="*/ 33528 h 10695515"/>
              <a:gd name="connsiteX15" fmla="*/ 4103700 w 4107891"/>
              <a:gd name="connsiteY15" fmla="*/ 10662081 h 10695515"/>
              <a:gd name="connsiteX16" fmla="*/ 4070173 w 4107891"/>
              <a:gd name="connsiteY16" fmla="*/ 10695514 h 10695515"/>
              <a:gd name="connsiteX17" fmla="*/ 4052666 w 4107891"/>
              <a:gd name="connsiteY17" fmla="*/ 10695514 h 10695515"/>
              <a:gd name="connsiteX18" fmla="*/ 4052666 w 4107891"/>
              <a:gd name="connsiteY18" fmla="*/ 10695515 h 10695515"/>
              <a:gd name="connsiteX19" fmla="*/ 47918 w 4107891"/>
              <a:gd name="connsiteY19" fmla="*/ 10695515 h 10695515"/>
              <a:gd name="connsiteX20" fmla="*/ 10445 w 4107891"/>
              <a:gd name="connsiteY20" fmla="*/ 10659953 h 10695515"/>
              <a:gd name="connsiteX21" fmla="*/ 10445 w 4107891"/>
              <a:gd name="connsiteY21" fmla="*/ 9043781 h 10695515"/>
              <a:gd name="connsiteX22" fmla="*/ 10445 w 4107891"/>
              <a:gd name="connsiteY22" fmla="*/ 8213677 h 10695515"/>
              <a:gd name="connsiteX23" fmla="*/ 10445 w 4107891"/>
              <a:gd name="connsiteY23" fmla="*/ 8117697 h 10695515"/>
              <a:gd name="connsiteX0" fmla="*/ 10445 w 4107891"/>
              <a:gd name="connsiteY0" fmla="*/ 8117697 h 10695515"/>
              <a:gd name="connsiteX1" fmla="*/ 17277 w 4107891"/>
              <a:gd name="connsiteY1" fmla="*/ 7826418 h 10695515"/>
              <a:gd name="connsiteX2" fmla="*/ 0 w 4107891"/>
              <a:gd name="connsiteY2" fmla="*/ 7712540 h 10695515"/>
              <a:gd name="connsiteX3" fmla="*/ 7996 w 4107891"/>
              <a:gd name="connsiteY3" fmla="*/ 7658609 h 10695515"/>
              <a:gd name="connsiteX4" fmla="*/ 10445 w 4107891"/>
              <a:gd name="connsiteY4" fmla="*/ 7648210 h 10695515"/>
              <a:gd name="connsiteX5" fmla="*/ 10445 w 4107891"/>
              <a:gd name="connsiteY5" fmla="*/ 7295316 h 10695515"/>
              <a:gd name="connsiteX6" fmla="*/ 7708 w 4107891"/>
              <a:gd name="connsiteY6" fmla="*/ 7269284 h 10695515"/>
              <a:gd name="connsiteX7" fmla="*/ 10445 w 4107891"/>
              <a:gd name="connsiteY7" fmla="*/ 7181458 h 10695515"/>
              <a:gd name="connsiteX8" fmla="*/ 6717 w 4107891"/>
              <a:gd name="connsiteY8" fmla="*/ 7168704 h 10695515"/>
              <a:gd name="connsiteX9" fmla="*/ 10445 w 4107891"/>
              <a:gd name="connsiteY9" fmla="*/ 7082840 h 10695515"/>
              <a:gd name="connsiteX10" fmla="*/ 1834 w 4107891"/>
              <a:gd name="connsiteY10" fmla="*/ 40543 h 10695515"/>
              <a:gd name="connsiteX11" fmla="*/ 27077 w 4107891"/>
              <a:gd name="connsiteY11" fmla="*/ 4670 h 10695515"/>
              <a:gd name="connsiteX12" fmla="*/ 47932 w 4107891"/>
              <a:gd name="connsiteY12" fmla="*/ 37 h 10695515"/>
              <a:gd name="connsiteX13" fmla="*/ 4070174 w 4107891"/>
              <a:gd name="connsiteY13" fmla="*/ 0 h 10695515"/>
              <a:gd name="connsiteX14" fmla="*/ 4103701 w 4107891"/>
              <a:gd name="connsiteY14" fmla="*/ 33528 h 10695515"/>
              <a:gd name="connsiteX15" fmla="*/ 4103700 w 4107891"/>
              <a:gd name="connsiteY15" fmla="*/ 10662081 h 10695515"/>
              <a:gd name="connsiteX16" fmla="*/ 4070173 w 4107891"/>
              <a:gd name="connsiteY16" fmla="*/ 10695514 h 10695515"/>
              <a:gd name="connsiteX17" fmla="*/ 4052666 w 4107891"/>
              <a:gd name="connsiteY17" fmla="*/ 10695514 h 10695515"/>
              <a:gd name="connsiteX18" fmla="*/ 4052666 w 4107891"/>
              <a:gd name="connsiteY18" fmla="*/ 10695515 h 10695515"/>
              <a:gd name="connsiteX19" fmla="*/ 47918 w 4107891"/>
              <a:gd name="connsiteY19" fmla="*/ 10695515 h 10695515"/>
              <a:gd name="connsiteX20" fmla="*/ 10445 w 4107891"/>
              <a:gd name="connsiteY20" fmla="*/ 10659953 h 10695515"/>
              <a:gd name="connsiteX21" fmla="*/ 10445 w 4107891"/>
              <a:gd name="connsiteY21" fmla="*/ 8213677 h 10695515"/>
              <a:gd name="connsiteX22" fmla="*/ 10445 w 4107891"/>
              <a:gd name="connsiteY22" fmla="*/ 8117697 h 10695515"/>
              <a:gd name="connsiteX0" fmla="*/ 9074 w 4106520"/>
              <a:gd name="connsiteY0" fmla="*/ 8117697 h 10695515"/>
              <a:gd name="connsiteX1" fmla="*/ 15906 w 4106520"/>
              <a:gd name="connsiteY1" fmla="*/ 7826418 h 10695515"/>
              <a:gd name="connsiteX2" fmla="*/ 6625 w 4106520"/>
              <a:gd name="connsiteY2" fmla="*/ 7658609 h 10695515"/>
              <a:gd name="connsiteX3" fmla="*/ 9074 w 4106520"/>
              <a:gd name="connsiteY3" fmla="*/ 7648210 h 10695515"/>
              <a:gd name="connsiteX4" fmla="*/ 9074 w 4106520"/>
              <a:gd name="connsiteY4" fmla="*/ 7295316 h 10695515"/>
              <a:gd name="connsiteX5" fmla="*/ 6337 w 4106520"/>
              <a:gd name="connsiteY5" fmla="*/ 7269284 h 10695515"/>
              <a:gd name="connsiteX6" fmla="*/ 9074 w 4106520"/>
              <a:gd name="connsiteY6" fmla="*/ 7181458 h 10695515"/>
              <a:gd name="connsiteX7" fmla="*/ 5346 w 4106520"/>
              <a:gd name="connsiteY7" fmla="*/ 7168704 h 10695515"/>
              <a:gd name="connsiteX8" fmla="*/ 9074 w 4106520"/>
              <a:gd name="connsiteY8" fmla="*/ 7082840 h 10695515"/>
              <a:gd name="connsiteX9" fmla="*/ 463 w 4106520"/>
              <a:gd name="connsiteY9" fmla="*/ 40543 h 10695515"/>
              <a:gd name="connsiteX10" fmla="*/ 25706 w 4106520"/>
              <a:gd name="connsiteY10" fmla="*/ 4670 h 10695515"/>
              <a:gd name="connsiteX11" fmla="*/ 46561 w 4106520"/>
              <a:gd name="connsiteY11" fmla="*/ 37 h 10695515"/>
              <a:gd name="connsiteX12" fmla="*/ 4068803 w 4106520"/>
              <a:gd name="connsiteY12" fmla="*/ 0 h 10695515"/>
              <a:gd name="connsiteX13" fmla="*/ 4102330 w 4106520"/>
              <a:gd name="connsiteY13" fmla="*/ 33528 h 10695515"/>
              <a:gd name="connsiteX14" fmla="*/ 4102329 w 4106520"/>
              <a:gd name="connsiteY14" fmla="*/ 10662081 h 10695515"/>
              <a:gd name="connsiteX15" fmla="*/ 4068802 w 4106520"/>
              <a:gd name="connsiteY15" fmla="*/ 10695514 h 10695515"/>
              <a:gd name="connsiteX16" fmla="*/ 4051295 w 4106520"/>
              <a:gd name="connsiteY16" fmla="*/ 10695514 h 10695515"/>
              <a:gd name="connsiteX17" fmla="*/ 4051295 w 4106520"/>
              <a:gd name="connsiteY17" fmla="*/ 10695515 h 10695515"/>
              <a:gd name="connsiteX18" fmla="*/ 46547 w 4106520"/>
              <a:gd name="connsiteY18" fmla="*/ 10695515 h 10695515"/>
              <a:gd name="connsiteX19" fmla="*/ 9074 w 4106520"/>
              <a:gd name="connsiteY19" fmla="*/ 10659953 h 10695515"/>
              <a:gd name="connsiteX20" fmla="*/ 9074 w 4106520"/>
              <a:gd name="connsiteY20" fmla="*/ 8213677 h 10695515"/>
              <a:gd name="connsiteX21" fmla="*/ 9074 w 4106520"/>
              <a:gd name="connsiteY21" fmla="*/ 8117697 h 10695515"/>
              <a:gd name="connsiteX0" fmla="*/ 9074 w 4106520"/>
              <a:gd name="connsiteY0" fmla="*/ 8117697 h 10695515"/>
              <a:gd name="connsiteX1" fmla="*/ 15906 w 4106520"/>
              <a:gd name="connsiteY1" fmla="*/ 7826418 h 10695515"/>
              <a:gd name="connsiteX2" fmla="*/ 6625 w 4106520"/>
              <a:gd name="connsiteY2" fmla="*/ 7658609 h 10695515"/>
              <a:gd name="connsiteX3" fmla="*/ 9074 w 4106520"/>
              <a:gd name="connsiteY3" fmla="*/ 7295316 h 10695515"/>
              <a:gd name="connsiteX4" fmla="*/ 6337 w 4106520"/>
              <a:gd name="connsiteY4" fmla="*/ 7269284 h 10695515"/>
              <a:gd name="connsiteX5" fmla="*/ 9074 w 4106520"/>
              <a:gd name="connsiteY5" fmla="*/ 7181458 h 10695515"/>
              <a:gd name="connsiteX6" fmla="*/ 5346 w 4106520"/>
              <a:gd name="connsiteY6" fmla="*/ 7168704 h 10695515"/>
              <a:gd name="connsiteX7" fmla="*/ 9074 w 4106520"/>
              <a:gd name="connsiteY7" fmla="*/ 7082840 h 10695515"/>
              <a:gd name="connsiteX8" fmla="*/ 463 w 4106520"/>
              <a:gd name="connsiteY8" fmla="*/ 40543 h 10695515"/>
              <a:gd name="connsiteX9" fmla="*/ 25706 w 4106520"/>
              <a:gd name="connsiteY9" fmla="*/ 4670 h 10695515"/>
              <a:gd name="connsiteX10" fmla="*/ 46561 w 4106520"/>
              <a:gd name="connsiteY10" fmla="*/ 37 h 10695515"/>
              <a:gd name="connsiteX11" fmla="*/ 4068803 w 4106520"/>
              <a:gd name="connsiteY11" fmla="*/ 0 h 10695515"/>
              <a:gd name="connsiteX12" fmla="*/ 4102330 w 4106520"/>
              <a:gd name="connsiteY12" fmla="*/ 33528 h 10695515"/>
              <a:gd name="connsiteX13" fmla="*/ 4102329 w 4106520"/>
              <a:gd name="connsiteY13" fmla="*/ 10662081 h 10695515"/>
              <a:gd name="connsiteX14" fmla="*/ 4068802 w 4106520"/>
              <a:gd name="connsiteY14" fmla="*/ 10695514 h 10695515"/>
              <a:gd name="connsiteX15" fmla="*/ 4051295 w 4106520"/>
              <a:gd name="connsiteY15" fmla="*/ 10695514 h 10695515"/>
              <a:gd name="connsiteX16" fmla="*/ 4051295 w 4106520"/>
              <a:gd name="connsiteY16" fmla="*/ 10695515 h 10695515"/>
              <a:gd name="connsiteX17" fmla="*/ 46547 w 4106520"/>
              <a:gd name="connsiteY17" fmla="*/ 10695515 h 10695515"/>
              <a:gd name="connsiteX18" fmla="*/ 9074 w 4106520"/>
              <a:gd name="connsiteY18" fmla="*/ 10659953 h 10695515"/>
              <a:gd name="connsiteX19" fmla="*/ 9074 w 4106520"/>
              <a:gd name="connsiteY19" fmla="*/ 8213677 h 10695515"/>
              <a:gd name="connsiteX20" fmla="*/ 9074 w 4106520"/>
              <a:gd name="connsiteY20" fmla="*/ 8117697 h 10695515"/>
              <a:gd name="connsiteX0" fmla="*/ 9074 w 4106520"/>
              <a:gd name="connsiteY0" fmla="*/ 8117697 h 10695515"/>
              <a:gd name="connsiteX1" fmla="*/ 6625 w 4106520"/>
              <a:gd name="connsiteY1" fmla="*/ 7658609 h 10695515"/>
              <a:gd name="connsiteX2" fmla="*/ 9074 w 4106520"/>
              <a:gd name="connsiteY2" fmla="*/ 7295316 h 10695515"/>
              <a:gd name="connsiteX3" fmla="*/ 6337 w 4106520"/>
              <a:gd name="connsiteY3" fmla="*/ 7269284 h 10695515"/>
              <a:gd name="connsiteX4" fmla="*/ 9074 w 4106520"/>
              <a:gd name="connsiteY4" fmla="*/ 7181458 h 10695515"/>
              <a:gd name="connsiteX5" fmla="*/ 5346 w 4106520"/>
              <a:gd name="connsiteY5" fmla="*/ 7168704 h 10695515"/>
              <a:gd name="connsiteX6" fmla="*/ 9074 w 4106520"/>
              <a:gd name="connsiteY6" fmla="*/ 7082840 h 10695515"/>
              <a:gd name="connsiteX7" fmla="*/ 463 w 4106520"/>
              <a:gd name="connsiteY7" fmla="*/ 40543 h 10695515"/>
              <a:gd name="connsiteX8" fmla="*/ 25706 w 4106520"/>
              <a:gd name="connsiteY8" fmla="*/ 4670 h 10695515"/>
              <a:gd name="connsiteX9" fmla="*/ 46561 w 4106520"/>
              <a:gd name="connsiteY9" fmla="*/ 37 h 10695515"/>
              <a:gd name="connsiteX10" fmla="*/ 4068803 w 4106520"/>
              <a:gd name="connsiteY10" fmla="*/ 0 h 10695515"/>
              <a:gd name="connsiteX11" fmla="*/ 4102330 w 4106520"/>
              <a:gd name="connsiteY11" fmla="*/ 33528 h 10695515"/>
              <a:gd name="connsiteX12" fmla="*/ 4102329 w 4106520"/>
              <a:gd name="connsiteY12" fmla="*/ 10662081 h 10695515"/>
              <a:gd name="connsiteX13" fmla="*/ 4068802 w 4106520"/>
              <a:gd name="connsiteY13" fmla="*/ 10695514 h 10695515"/>
              <a:gd name="connsiteX14" fmla="*/ 4051295 w 4106520"/>
              <a:gd name="connsiteY14" fmla="*/ 10695514 h 10695515"/>
              <a:gd name="connsiteX15" fmla="*/ 4051295 w 4106520"/>
              <a:gd name="connsiteY15" fmla="*/ 10695515 h 10695515"/>
              <a:gd name="connsiteX16" fmla="*/ 46547 w 4106520"/>
              <a:gd name="connsiteY16" fmla="*/ 10695515 h 10695515"/>
              <a:gd name="connsiteX17" fmla="*/ 9074 w 4106520"/>
              <a:gd name="connsiteY17" fmla="*/ 10659953 h 10695515"/>
              <a:gd name="connsiteX18" fmla="*/ 9074 w 4106520"/>
              <a:gd name="connsiteY18" fmla="*/ 8213677 h 10695515"/>
              <a:gd name="connsiteX19" fmla="*/ 9074 w 4106520"/>
              <a:gd name="connsiteY19" fmla="*/ 8117697 h 10695515"/>
              <a:gd name="connsiteX0" fmla="*/ 9074 w 4106520"/>
              <a:gd name="connsiteY0" fmla="*/ 8117697 h 10695515"/>
              <a:gd name="connsiteX1" fmla="*/ 9074 w 4106520"/>
              <a:gd name="connsiteY1" fmla="*/ 7295316 h 10695515"/>
              <a:gd name="connsiteX2" fmla="*/ 6337 w 4106520"/>
              <a:gd name="connsiteY2" fmla="*/ 7269284 h 10695515"/>
              <a:gd name="connsiteX3" fmla="*/ 9074 w 4106520"/>
              <a:gd name="connsiteY3" fmla="*/ 7181458 h 10695515"/>
              <a:gd name="connsiteX4" fmla="*/ 5346 w 4106520"/>
              <a:gd name="connsiteY4" fmla="*/ 7168704 h 10695515"/>
              <a:gd name="connsiteX5" fmla="*/ 9074 w 4106520"/>
              <a:gd name="connsiteY5" fmla="*/ 7082840 h 10695515"/>
              <a:gd name="connsiteX6" fmla="*/ 463 w 4106520"/>
              <a:gd name="connsiteY6" fmla="*/ 40543 h 10695515"/>
              <a:gd name="connsiteX7" fmla="*/ 25706 w 4106520"/>
              <a:gd name="connsiteY7" fmla="*/ 4670 h 10695515"/>
              <a:gd name="connsiteX8" fmla="*/ 46561 w 4106520"/>
              <a:gd name="connsiteY8" fmla="*/ 37 h 10695515"/>
              <a:gd name="connsiteX9" fmla="*/ 4068803 w 4106520"/>
              <a:gd name="connsiteY9" fmla="*/ 0 h 10695515"/>
              <a:gd name="connsiteX10" fmla="*/ 4102330 w 4106520"/>
              <a:gd name="connsiteY10" fmla="*/ 33528 h 10695515"/>
              <a:gd name="connsiteX11" fmla="*/ 4102329 w 4106520"/>
              <a:gd name="connsiteY11" fmla="*/ 10662081 h 10695515"/>
              <a:gd name="connsiteX12" fmla="*/ 4068802 w 4106520"/>
              <a:gd name="connsiteY12" fmla="*/ 10695514 h 10695515"/>
              <a:gd name="connsiteX13" fmla="*/ 4051295 w 4106520"/>
              <a:gd name="connsiteY13" fmla="*/ 10695514 h 10695515"/>
              <a:gd name="connsiteX14" fmla="*/ 4051295 w 4106520"/>
              <a:gd name="connsiteY14" fmla="*/ 10695515 h 10695515"/>
              <a:gd name="connsiteX15" fmla="*/ 46547 w 4106520"/>
              <a:gd name="connsiteY15" fmla="*/ 10695515 h 10695515"/>
              <a:gd name="connsiteX16" fmla="*/ 9074 w 4106520"/>
              <a:gd name="connsiteY16" fmla="*/ 10659953 h 10695515"/>
              <a:gd name="connsiteX17" fmla="*/ 9074 w 4106520"/>
              <a:gd name="connsiteY17" fmla="*/ 8213677 h 10695515"/>
              <a:gd name="connsiteX18" fmla="*/ 9074 w 4106520"/>
              <a:gd name="connsiteY18" fmla="*/ 8117697 h 10695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106520" h="10695515">
                <a:moveTo>
                  <a:pt x="9074" y="8117697"/>
                </a:moveTo>
                <a:cubicBezTo>
                  <a:pt x="9074" y="7964637"/>
                  <a:pt x="9530" y="7436718"/>
                  <a:pt x="9074" y="7295316"/>
                </a:cubicBezTo>
                <a:lnTo>
                  <a:pt x="6337" y="7269284"/>
                </a:lnTo>
                <a:cubicBezTo>
                  <a:pt x="7249" y="7240009"/>
                  <a:pt x="8162" y="7210733"/>
                  <a:pt x="9074" y="7181458"/>
                </a:cubicBezTo>
                <a:lnTo>
                  <a:pt x="5346" y="7168704"/>
                </a:lnTo>
                <a:lnTo>
                  <a:pt x="9074" y="7082840"/>
                </a:lnTo>
                <a:cubicBezTo>
                  <a:pt x="8260" y="5894813"/>
                  <a:pt x="-2309" y="1220238"/>
                  <a:pt x="463" y="40543"/>
                </a:cubicBezTo>
                <a:cubicBezTo>
                  <a:pt x="8877" y="19945"/>
                  <a:pt x="11191" y="16628"/>
                  <a:pt x="25706" y="4670"/>
                </a:cubicBezTo>
                <a:lnTo>
                  <a:pt x="46561" y="37"/>
                </a:lnTo>
                <a:lnTo>
                  <a:pt x="4068803" y="0"/>
                </a:lnTo>
                <a:cubicBezTo>
                  <a:pt x="4087300" y="52"/>
                  <a:pt x="4102283" y="15032"/>
                  <a:pt x="4102330" y="33528"/>
                </a:cubicBezTo>
                <a:cubicBezTo>
                  <a:pt x="4107918" y="1810541"/>
                  <a:pt x="4107917" y="8885083"/>
                  <a:pt x="4102329" y="10662081"/>
                </a:cubicBezTo>
                <a:cubicBezTo>
                  <a:pt x="4102224" y="10680541"/>
                  <a:pt x="4087261" y="10695466"/>
                  <a:pt x="4068802" y="10695514"/>
                </a:cubicBezTo>
                <a:lnTo>
                  <a:pt x="4051295" y="10695514"/>
                </a:lnTo>
                <a:lnTo>
                  <a:pt x="4051295" y="10695515"/>
                </a:lnTo>
                <a:lnTo>
                  <a:pt x="46547" y="10695515"/>
                </a:lnTo>
                <a:cubicBezTo>
                  <a:pt x="25857" y="10695403"/>
                  <a:pt x="9128" y="10679532"/>
                  <a:pt x="9074" y="10659953"/>
                </a:cubicBezTo>
                <a:lnTo>
                  <a:pt x="9074" y="8213677"/>
                </a:lnTo>
                <a:lnTo>
                  <a:pt x="9074" y="8117697"/>
                </a:lnTo>
                <a:close/>
              </a:path>
            </a:pathLst>
          </a:custGeom>
          <a:solidFill>
            <a:srgbClr val="FFFFFF"/>
          </a:solidFill>
          <a:ln w="9525" cap="flat">
            <a:noFill/>
            <a:prstDash val="solid"/>
            <a:miter/>
          </a:ln>
        </p:spPr>
        <p:txBody>
          <a:bodyPr rtlCol="0" anchor="ctr"/>
          <a:lstStyle/>
          <a:p>
            <a:endParaRPr lang="en-US"/>
          </a:p>
        </p:txBody>
      </p:sp>
      <p:pic>
        <p:nvPicPr>
          <p:cNvPr id="7" name="Content Placeholder 6" descr="A purple square with white text&#10;&#10;Description automatically generated">
            <a:extLst>
              <a:ext uri="{FF2B5EF4-FFF2-40B4-BE49-F238E27FC236}">
                <a16:creationId xmlns:a16="http://schemas.microsoft.com/office/drawing/2014/main" id="{A96D9E1D-2095-BFA4-B917-245319CFD5DC}"/>
              </a:ext>
            </a:extLst>
          </p:cNvPr>
          <p:cNvPicPr>
            <a:picLocks noGrp="1" noChangeAspect="1"/>
          </p:cNvPicPr>
          <p:nvPr>
            <p:ph idx="1"/>
          </p:nvPr>
        </p:nvPicPr>
        <p:blipFill>
          <a:blip r:embed="rId2"/>
          <a:stretch>
            <a:fillRect/>
          </a:stretch>
        </p:blipFill>
        <p:spPr>
          <a:xfrm>
            <a:off x="902288" y="2132798"/>
            <a:ext cx="10574133" cy="2141262"/>
          </a:xfrm>
          <a:prstGeom prst="rect">
            <a:avLst/>
          </a:prstGeom>
        </p:spPr>
      </p:pic>
      <p:sp>
        <p:nvSpPr>
          <p:cNvPr id="2" name="Title 1">
            <a:extLst>
              <a:ext uri="{FF2B5EF4-FFF2-40B4-BE49-F238E27FC236}">
                <a16:creationId xmlns:a16="http://schemas.microsoft.com/office/drawing/2014/main" id="{5B76FD54-D3F3-E94A-5BDC-E60B7710E2F9}"/>
              </a:ext>
            </a:extLst>
          </p:cNvPr>
          <p:cNvSpPr>
            <a:spLocks noGrp="1"/>
          </p:cNvSpPr>
          <p:nvPr>
            <p:ph type="title"/>
          </p:nvPr>
        </p:nvSpPr>
        <p:spPr>
          <a:xfrm>
            <a:off x="2345635" y="3840480"/>
            <a:ext cx="8269356" cy="2256287"/>
          </a:xfrm>
        </p:spPr>
        <p:txBody>
          <a:bodyPr vert="horz" lIns="91440" tIns="45720" rIns="91440" bIns="45720" rtlCol="0" anchor="b">
            <a:normAutofit/>
          </a:bodyPr>
          <a:lstStyle/>
          <a:p>
            <a:pPr algn="r"/>
            <a:r>
              <a:rPr lang="en-US" sz="5400"/>
              <a:t>Design Diagram: D1</a:t>
            </a:r>
          </a:p>
        </p:txBody>
      </p:sp>
      <p:sp>
        <p:nvSpPr>
          <p:cNvPr id="24" name="Freeform: Shape 23">
            <a:extLst>
              <a:ext uri="{FF2B5EF4-FFF2-40B4-BE49-F238E27FC236}">
                <a16:creationId xmlns:a16="http://schemas.microsoft.com/office/drawing/2014/main" id="{165B8C92-2D61-44A2-857C-E6980C2A22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87043">
            <a:off x="740665" y="-390458"/>
            <a:ext cx="464589" cy="1890251"/>
          </a:xfrm>
          <a:custGeom>
            <a:avLst/>
            <a:gdLst>
              <a:gd name="connsiteX0" fmla="*/ 0 w 555597"/>
              <a:gd name="connsiteY0" fmla="*/ 83880 h 1999290"/>
              <a:gd name="connsiteX1" fmla="*/ 49282 w 555597"/>
              <a:gd name="connsiteY1" fmla="*/ 71215 h 1999290"/>
              <a:gd name="connsiteX2" fmla="*/ 174397 w 555597"/>
              <a:gd name="connsiteY2" fmla="*/ 45224 h 1999290"/>
              <a:gd name="connsiteX3" fmla="*/ 242049 w 555597"/>
              <a:gd name="connsiteY3" fmla="*/ 54744 h 1999290"/>
              <a:gd name="connsiteX4" fmla="*/ 326503 w 555597"/>
              <a:gd name="connsiteY4" fmla="*/ 39434 h 1999290"/>
              <a:gd name="connsiteX5" fmla="*/ 343350 w 555597"/>
              <a:gd name="connsiteY5" fmla="*/ 40491 h 1999290"/>
              <a:gd name="connsiteX6" fmla="*/ 349790 w 555597"/>
              <a:gd name="connsiteY6" fmla="*/ 52348 h 1999290"/>
              <a:gd name="connsiteX7" fmla="*/ 355722 w 555597"/>
              <a:gd name="connsiteY7" fmla="*/ 54552 h 1999290"/>
              <a:gd name="connsiteX8" fmla="*/ 374741 w 555597"/>
              <a:gd name="connsiteY8" fmla="*/ 39676 h 1999290"/>
              <a:gd name="connsiteX9" fmla="*/ 469664 w 555597"/>
              <a:gd name="connsiteY9" fmla="*/ 48453 h 1999290"/>
              <a:gd name="connsiteX10" fmla="*/ 521607 w 555597"/>
              <a:gd name="connsiteY10" fmla="*/ 10408 h 1999290"/>
              <a:gd name="connsiteX11" fmla="*/ 555597 w 555597"/>
              <a:gd name="connsiteY11" fmla="*/ 0 h 1999290"/>
              <a:gd name="connsiteX12" fmla="*/ 555597 w 555597"/>
              <a:gd name="connsiteY12" fmla="*/ 1995494 h 1999290"/>
              <a:gd name="connsiteX13" fmla="*/ 537215 w 555597"/>
              <a:gd name="connsiteY13" fmla="*/ 1991185 h 1999290"/>
              <a:gd name="connsiteX14" fmla="*/ 479386 w 555597"/>
              <a:gd name="connsiteY14" fmla="*/ 1992931 h 1999290"/>
              <a:gd name="connsiteX15" fmla="*/ 462617 w 555597"/>
              <a:gd name="connsiteY15" fmla="*/ 1999290 h 1999290"/>
              <a:gd name="connsiteX16" fmla="*/ 420522 w 555597"/>
              <a:gd name="connsiteY16" fmla="*/ 1999290 h 1999290"/>
              <a:gd name="connsiteX17" fmla="*/ 382909 w 555597"/>
              <a:gd name="connsiteY17" fmla="*/ 1988738 h 1999290"/>
              <a:gd name="connsiteX18" fmla="*/ 295360 w 555597"/>
              <a:gd name="connsiteY18" fmla="*/ 1977122 h 1999290"/>
              <a:gd name="connsiteX19" fmla="*/ 256969 w 555597"/>
              <a:gd name="connsiteY19" fmla="*/ 1970444 h 1999290"/>
              <a:gd name="connsiteX20" fmla="*/ 227096 w 555597"/>
              <a:gd name="connsiteY20" fmla="*/ 1951548 h 1999290"/>
              <a:gd name="connsiteX21" fmla="*/ 222890 w 555597"/>
              <a:gd name="connsiteY21" fmla="*/ 1935696 h 1999290"/>
              <a:gd name="connsiteX22" fmla="*/ 202274 w 555597"/>
              <a:gd name="connsiteY22" fmla="*/ 1929911 h 1999290"/>
              <a:gd name="connsiteX23" fmla="*/ 197448 w 555597"/>
              <a:gd name="connsiteY23" fmla="*/ 1925621 h 1999290"/>
              <a:gd name="connsiteX24" fmla="*/ 169099 w 555597"/>
              <a:gd name="connsiteY24" fmla="*/ 1903786 h 1999290"/>
              <a:gd name="connsiteX25" fmla="*/ 92344 w 555597"/>
              <a:gd name="connsiteY25" fmla="*/ 1925464 h 1999290"/>
              <a:gd name="connsiteX26" fmla="*/ 11266 w 555597"/>
              <a:gd name="connsiteY26" fmla="*/ 1895947 h 1999290"/>
              <a:gd name="connsiteX27" fmla="*/ 0 w 555597"/>
              <a:gd name="connsiteY27" fmla="*/ 1893933 h 1999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55597" h="1999290">
                <a:moveTo>
                  <a:pt x="0" y="83880"/>
                </a:moveTo>
                <a:lnTo>
                  <a:pt x="49282" y="71215"/>
                </a:lnTo>
                <a:cubicBezTo>
                  <a:pt x="91656" y="63184"/>
                  <a:pt x="135655" y="58277"/>
                  <a:pt x="174397" y="45224"/>
                </a:cubicBezTo>
                <a:cubicBezTo>
                  <a:pt x="225837" y="94025"/>
                  <a:pt x="195077" y="47856"/>
                  <a:pt x="242049" y="54744"/>
                </a:cubicBezTo>
                <a:lnTo>
                  <a:pt x="326503" y="39434"/>
                </a:lnTo>
                <a:lnTo>
                  <a:pt x="343350" y="40491"/>
                </a:lnTo>
                <a:lnTo>
                  <a:pt x="349790" y="52348"/>
                </a:lnTo>
                <a:lnTo>
                  <a:pt x="355722" y="54552"/>
                </a:lnTo>
                <a:lnTo>
                  <a:pt x="374741" y="39676"/>
                </a:lnTo>
                <a:cubicBezTo>
                  <a:pt x="402796" y="31662"/>
                  <a:pt x="441033" y="50452"/>
                  <a:pt x="469664" y="48453"/>
                </a:cubicBezTo>
                <a:cubicBezTo>
                  <a:pt x="478380" y="29604"/>
                  <a:pt x="496522" y="19255"/>
                  <a:pt x="521607" y="10408"/>
                </a:cubicBezTo>
                <a:lnTo>
                  <a:pt x="555597" y="0"/>
                </a:lnTo>
                <a:lnTo>
                  <a:pt x="555597" y="1995494"/>
                </a:lnTo>
                <a:lnTo>
                  <a:pt x="537215" y="1991185"/>
                </a:lnTo>
                <a:cubicBezTo>
                  <a:pt x="514565" y="1988101"/>
                  <a:pt x="490837" y="1988688"/>
                  <a:pt x="479386" y="1992931"/>
                </a:cubicBezTo>
                <a:lnTo>
                  <a:pt x="462617" y="1999290"/>
                </a:lnTo>
                <a:lnTo>
                  <a:pt x="420522" y="1999290"/>
                </a:lnTo>
                <a:lnTo>
                  <a:pt x="382909" y="1988738"/>
                </a:lnTo>
                <a:cubicBezTo>
                  <a:pt x="350860" y="1976654"/>
                  <a:pt x="320299" y="1963332"/>
                  <a:pt x="295360" y="1977122"/>
                </a:cubicBezTo>
                <a:cubicBezTo>
                  <a:pt x="281004" y="1978006"/>
                  <a:pt x="268406" y="1975325"/>
                  <a:pt x="256969" y="1970444"/>
                </a:cubicBezTo>
                <a:lnTo>
                  <a:pt x="227096" y="1951548"/>
                </a:lnTo>
                <a:lnTo>
                  <a:pt x="222890" y="1935696"/>
                </a:lnTo>
                <a:lnTo>
                  <a:pt x="202274" y="1929911"/>
                </a:lnTo>
                <a:lnTo>
                  <a:pt x="197448" y="1925621"/>
                </a:lnTo>
                <a:cubicBezTo>
                  <a:pt x="188240" y="1917376"/>
                  <a:pt x="178991" y="1909643"/>
                  <a:pt x="169099" y="1903786"/>
                </a:cubicBezTo>
                <a:cubicBezTo>
                  <a:pt x="158518" y="1969055"/>
                  <a:pt x="83191" y="1864739"/>
                  <a:pt x="92344" y="1925464"/>
                </a:cubicBezTo>
                <a:cubicBezTo>
                  <a:pt x="36140" y="1904645"/>
                  <a:pt x="59596" y="1967908"/>
                  <a:pt x="11266" y="1895947"/>
                </a:cubicBezTo>
                <a:lnTo>
                  <a:pt x="0" y="1893933"/>
                </a:lnTo>
                <a:close/>
              </a:path>
            </a:pathLst>
          </a:custGeom>
          <a:blipFill dpi="0" rotWithShape="1">
            <a:blip r:embed="rId3">
              <a:alphaModFix amt="84000"/>
            </a:blip>
            <a:srcRect/>
            <a:tile tx="0" ty="0" sx="100000" sy="100000" flip="none" algn="tl"/>
          </a:blipFill>
          <a:ln>
            <a:noFill/>
          </a:ln>
          <a:effectLst>
            <a:outerShdw blurRad="63500" dist="12700" dir="8100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6" name="Group 25">
            <a:extLst>
              <a:ext uri="{FF2B5EF4-FFF2-40B4-BE49-F238E27FC236}">
                <a16:creationId xmlns:a16="http://schemas.microsoft.com/office/drawing/2014/main" id="{4BD4796F-4D50-4634-A058-0EEBBC75A5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27" name="Group 26">
              <a:extLst>
                <a:ext uri="{FF2B5EF4-FFF2-40B4-BE49-F238E27FC236}">
                  <a16:creationId xmlns:a16="http://schemas.microsoft.com/office/drawing/2014/main" id="{AFCC4C22-47D5-430A-918F-5F0BC92101B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29" name="Straight Connector 28">
                <a:extLst>
                  <a:ext uri="{FF2B5EF4-FFF2-40B4-BE49-F238E27FC236}">
                    <a16:creationId xmlns:a16="http://schemas.microsoft.com/office/drawing/2014/main" id="{0E1F53A8-026D-49F9-8C99-4D93566EA21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9F1A894-FB93-4D02-91C3-2E6004FF57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8" name="Oval 27">
              <a:extLst>
                <a:ext uri="{FF2B5EF4-FFF2-40B4-BE49-F238E27FC236}">
                  <a16:creationId xmlns:a16="http://schemas.microsoft.com/office/drawing/2014/main" id="{78BEE1C4-1B24-44C9-909C-3C3ACE161B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20316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23F5135F-115E-423C-BE4A-B56C35DC9F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3" name="Group 12">
              <a:extLst>
                <a:ext uri="{FF2B5EF4-FFF2-40B4-BE49-F238E27FC236}">
                  <a16:creationId xmlns:a16="http://schemas.microsoft.com/office/drawing/2014/main" id="{82C1E318-0F1F-4920-8C7D-FBAC66631B5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5" name="Straight Connector 14">
                <a:extLst>
                  <a:ext uri="{FF2B5EF4-FFF2-40B4-BE49-F238E27FC236}">
                    <a16:creationId xmlns:a16="http://schemas.microsoft.com/office/drawing/2014/main" id="{DE4A7237-B6EB-4FB7-8B68-7C27438D47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4E00FDE-0838-4B5B-A782-6B6C92DB0A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2" name="Oval 31">
              <a:extLst>
                <a:ext uri="{FF2B5EF4-FFF2-40B4-BE49-F238E27FC236}">
                  <a16:creationId xmlns:a16="http://schemas.microsoft.com/office/drawing/2014/main" id="{2BC1B2F3-8E83-4A70-B103-979C67EECE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33" name="Rectangle 32">
            <a:extLst>
              <a:ext uri="{FF2B5EF4-FFF2-40B4-BE49-F238E27FC236}">
                <a16:creationId xmlns:a16="http://schemas.microsoft.com/office/drawing/2014/main" id="{ECB86E21-E2BD-408E-8E61-D30AB8715F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029B38C0-3CC6-4B41-93F3-C479D22DD2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8984" y="510362"/>
            <a:ext cx="11174866" cy="5426887"/>
          </a:xfrm>
          <a:prstGeom prst="rect">
            <a:avLst/>
          </a:prstGeom>
          <a:solidFill>
            <a:schemeClr val="tx1">
              <a:lumMod val="95000"/>
            </a:schemeClr>
          </a:solidFill>
          <a:ln>
            <a:noFill/>
          </a:ln>
          <a:effectLst>
            <a:outerShdw blurRad="508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69A070B3-8EC2-413C-B782-253BA2546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73638" y="-2246659"/>
            <a:ext cx="5200368" cy="10916487"/>
          </a:xfrm>
          <a:custGeom>
            <a:avLst/>
            <a:gdLst>
              <a:gd name="connsiteX0" fmla="*/ 0 w 4123786"/>
              <a:gd name="connsiteY0" fmla="*/ 7915797 h 10695515"/>
              <a:gd name="connsiteX1" fmla="*/ 7600 w 4123786"/>
              <a:gd name="connsiteY1" fmla="*/ 7873197 h 10695515"/>
              <a:gd name="connsiteX2" fmla="*/ 4439 w 4123786"/>
              <a:gd name="connsiteY2" fmla="*/ 7844441 h 10695515"/>
              <a:gd name="connsiteX3" fmla="*/ 12582 w 4123786"/>
              <a:gd name="connsiteY3" fmla="*/ 7790887 h 10695515"/>
              <a:gd name="connsiteX4" fmla="*/ 20085 w 4123786"/>
              <a:gd name="connsiteY4" fmla="*/ 7712540 h 10695515"/>
              <a:gd name="connsiteX5" fmla="*/ 28081 w 4123786"/>
              <a:gd name="connsiteY5" fmla="*/ 7658609 h 10695515"/>
              <a:gd name="connsiteX6" fmla="*/ 30530 w 4123786"/>
              <a:gd name="connsiteY6" fmla="*/ 7648210 h 10695515"/>
              <a:gd name="connsiteX7" fmla="*/ 30530 w 4123786"/>
              <a:gd name="connsiteY7" fmla="*/ 7295316 h 10695515"/>
              <a:gd name="connsiteX8" fmla="*/ 27793 w 4123786"/>
              <a:gd name="connsiteY8" fmla="*/ 7269284 h 10695515"/>
              <a:gd name="connsiteX9" fmla="*/ 30530 w 4123786"/>
              <a:gd name="connsiteY9" fmla="*/ 7181458 h 10695515"/>
              <a:gd name="connsiteX10" fmla="*/ 26802 w 4123786"/>
              <a:gd name="connsiteY10" fmla="*/ 7168704 h 10695515"/>
              <a:gd name="connsiteX11" fmla="*/ 30530 w 4123786"/>
              <a:gd name="connsiteY11" fmla="*/ 7082840 h 10695515"/>
              <a:gd name="connsiteX12" fmla="*/ 27363 w 4123786"/>
              <a:gd name="connsiteY12" fmla="*/ 6988764 h 10695515"/>
              <a:gd name="connsiteX13" fmla="*/ 18853 w 4123786"/>
              <a:gd name="connsiteY13" fmla="*/ 6981739 h 10695515"/>
              <a:gd name="connsiteX14" fmla="*/ 18106 w 4123786"/>
              <a:gd name="connsiteY14" fmla="*/ 6961107 h 10695515"/>
              <a:gd name="connsiteX15" fmla="*/ 18269 w 4123786"/>
              <a:gd name="connsiteY15" fmla="*/ 6928626 h 10695515"/>
              <a:gd name="connsiteX16" fmla="*/ 27200 w 4123786"/>
              <a:gd name="connsiteY16" fmla="*/ 6855869 h 10695515"/>
              <a:gd name="connsiteX17" fmla="*/ 21919 w 4123786"/>
              <a:gd name="connsiteY17" fmla="*/ 40543 h 10695515"/>
              <a:gd name="connsiteX18" fmla="*/ 47162 w 4123786"/>
              <a:gd name="connsiteY18" fmla="*/ 4670 h 10695515"/>
              <a:gd name="connsiteX19" fmla="*/ 68017 w 4123786"/>
              <a:gd name="connsiteY19" fmla="*/ 37 h 10695515"/>
              <a:gd name="connsiteX20" fmla="*/ 447590 w 4123786"/>
              <a:gd name="connsiteY20" fmla="*/ 32 h 10695515"/>
              <a:gd name="connsiteX21" fmla="*/ 486033 w 4123786"/>
              <a:gd name="connsiteY21" fmla="*/ 31 h 10695515"/>
              <a:gd name="connsiteX22" fmla="*/ 486094 w 4123786"/>
              <a:gd name="connsiteY22" fmla="*/ 0 h 10695515"/>
              <a:gd name="connsiteX23" fmla="*/ 4090259 w 4123786"/>
              <a:gd name="connsiteY23" fmla="*/ 0 h 10695515"/>
              <a:gd name="connsiteX24" fmla="*/ 4123786 w 4123786"/>
              <a:gd name="connsiteY24" fmla="*/ 33528 h 10695515"/>
              <a:gd name="connsiteX25" fmla="*/ 4123786 w 4123786"/>
              <a:gd name="connsiteY25" fmla="*/ 2779490 h 10695515"/>
              <a:gd name="connsiteX26" fmla="*/ 4123785 w 4123786"/>
              <a:gd name="connsiteY26" fmla="*/ 2779492 h 10695515"/>
              <a:gd name="connsiteX27" fmla="*/ 4123785 w 4123786"/>
              <a:gd name="connsiteY27" fmla="*/ 3099544 h 10695515"/>
              <a:gd name="connsiteX28" fmla="*/ 4123785 w 4123786"/>
              <a:gd name="connsiteY28" fmla="*/ 4850102 h 10695515"/>
              <a:gd name="connsiteX29" fmla="*/ 4123786 w 4123786"/>
              <a:gd name="connsiteY29" fmla="*/ 4850104 h 10695515"/>
              <a:gd name="connsiteX30" fmla="*/ 4123786 w 4123786"/>
              <a:gd name="connsiteY30" fmla="*/ 7596066 h 10695515"/>
              <a:gd name="connsiteX31" fmla="*/ 4123785 w 4123786"/>
              <a:gd name="connsiteY31" fmla="*/ 7596068 h 10695515"/>
              <a:gd name="connsiteX32" fmla="*/ 4123785 w 4123786"/>
              <a:gd name="connsiteY32" fmla="*/ 7916119 h 10695515"/>
              <a:gd name="connsiteX33" fmla="*/ 4123785 w 4123786"/>
              <a:gd name="connsiteY33" fmla="*/ 10239915 h 10695515"/>
              <a:gd name="connsiteX34" fmla="*/ 4123785 w 4123786"/>
              <a:gd name="connsiteY34" fmla="*/ 10662081 h 10695515"/>
              <a:gd name="connsiteX35" fmla="*/ 4090258 w 4123786"/>
              <a:gd name="connsiteY35" fmla="*/ 10695514 h 10695515"/>
              <a:gd name="connsiteX36" fmla="*/ 4072751 w 4123786"/>
              <a:gd name="connsiteY36" fmla="*/ 10695514 h 10695515"/>
              <a:gd name="connsiteX37" fmla="*/ 4072751 w 4123786"/>
              <a:gd name="connsiteY37" fmla="*/ 10695515 h 10695515"/>
              <a:gd name="connsiteX38" fmla="*/ 3145747 w 4123786"/>
              <a:gd name="connsiteY38" fmla="*/ 10695515 h 10695515"/>
              <a:gd name="connsiteX39" fmla="*/ 2810340 w 4123786"/>
              <a:gd name="connsiteY39" fmla="*/ 10695515 h 10695515"/>
              <a:gd name="connsiteX40" fmla="*/ 68003 w 4123786"/>
              <a:gd name="connsiteY40" fmla="*/ 10695515 h 10695515"/>
              <a:gd name="connsiteX41" fmla="*/ 30530 w 4123786"/>
              <a:gd name="connsiteY41" fmla="*/ 10659953 h 10695515"/>
              <a:gd name="connsiteX42" fmla="*/ 30530 w 4123786"/>
              <a:gd name="connsiteY42" fmla="*/ 9043781 h 10695515"/>
              <a:gd name="connsiteX43" fmla="*/ 19986 w 4123786"/>
              <a:gd name="connsiteY43" fmla="*/ 8991028 h 10695515"/>
              <a:gd name="connsiteX44" fmla="*/ 30530 w 4123786"/>
              <a:gd name="connsiteY44" fmla="*/ 8936768 h 10695515"/>
              <a:gd name="connsiteX45" fmla="*/ 30530 w 4123786"/>
              <a:gd name="connsiteY45" fmla="*/ 8213677 h 10695515"/>
              <a:gd name="connsiteX46" fmla="*/ 30530 w 4123786"/>
              <a:gd name="connsiteY46" fmla="*/ 8117697 h 10695515"/>
              <a:gd name="connsiteX47" fmla="*/ 19292 w 4123786"/>
              <a:gd name="connsiteY47" fmla="*/ 8064088 h 10695515"/>
              <a:gd name="connsiteX48" fmla="*/ 6414 w 4123786"/>
              <a:gd name="connsiteY48" fmla="*/ 8009276 h 10695515"/>
              <a:gd name="connsiteX49" fmla="*/ 862 w 4123786"/>
              <a:gd name="connsiteY49" fmla="*/ 7956458 h 10695515"/>
              <a:gd name="connsiteX0" fmla="*/ 0 w 4123786"/>
              <a:gd name="connsiteY0" fmla="*/ 7915797 h 10695515"/>
              <a:gd name="connsiteX1" fmla="*/ 7600 w 4123786"/>
              <a:gd name="connsiteY1" fmla="*/ 7873197 h 10695515"/>
              <a:gd name="connsiteX2" fmla="*/ 4439 w 4123786"/>
              <a:gd name="connsiteY2" fmla="*/ 7844441 h 10695515"/>
              <a:gd name="connsiteX3" fmla="*/ 12582 w 4123786"/>
              <a:gd name="connsiteY3" fmla="*/ 7790887 h 10695515"/>
              <a:gd name="connsiteX4" fmla="*/ 20085 w 4123786"/>
              <a:gd name="connsiteY4" fmla="*/ 7712540 h 10695515"/>
              <a:gd name="connsiteX5" fmla="*/ 28081 w 4123786"/>
              <a:gd name="connsiteY5" fmla="*/ 7658609 h 10695515"/>
              <a:gd name="connsiteX6" fmla="*/ 30530 w 4123786"/>
              <a:gd name="connsiteY6" fmla="*/ 7648210 h 10695515"/>
              <a:gd name="connsiteX7" fmla="*/ 30530 w 4123786"/>
              <a:gd name="connsiteY7" fmla="*/ 7295316 h 10695515"/>
              <a:gd name="connsiteX8" fmla="*/ 27793 w 4123786"/>
              <a:gd name="connsiteY8" fmla="*/ 7269284 h 10695515"/>
              <a:gd name="connsiteX9" fmla="*/ 30530 w 4123786"/>
              <a:gd name="connsiteY9" fmla="*/ 7181458 h 10695515"/>
              <a:gd name="connsiteX10" fmla="*/ 26802 w 4123786"/>
              <a:gd name="connsiteY10" fmla="*/ 7168704 h 10695515"/>
              <a:gd name="connsiteX11" fmla="*/ 30530 w 4123786"/>
              <a:gd name="connsiteY11" fmla="*/ 7082840 h 10695515"/>
              <a:gd name="connsiteX12" fmla="*/ 27363 w 4123786"/>
              <a:gd name="connsiteY12" fmla="*/ 6988764 h 10695515"/>
              <a:gd name="connsiteX13" fmla="*/ 18853 w 4123786"/>
              <a:gd name="connsiteY13" fmla="*/ 6981739 h 10695515"/>
              <a:gd name="connsiteX14" fmla="*/ 18106 w 4123786"/>
              <a:gd name="connsiteY14" fmla="*/ 6961107 h 10695515"/>
              <a:gd name="connsiteX15" fmla="*/ 18269 w 4123786"/>
              <a:gd name="connsiteY15" fmla="*/ 6928626 h 10695515"/>
              <a:gd name="connsiteX16" fmla="*/ 27200 w 4123786"/>
              <a:gd name="connsiteY16" fmla="*/ 6855869 h 10695515"/>
              <a:gd name="connsiteX17" fmla="*/ 21919 w 4123786"/>
              <a:gd name="connsiteY17" fmla="*/ 40543 h 10695515"/>
              <a:gd name="connsiteX18" fmla="*/ 47162 w 4123786"/>
              <a:gd name="connsiteY18" fmla="*/ 4670 h 10695515"/>
              <a:gd name="connsiteX19" fmla="*/ 68017 w 4123786"/>
              <a:gd name="connsiteY19" fmla="*/ 37 h 10695515"/>
              <a:gd name="connsiteX20" fmla="*/ 447590 w 4123786"/>
              <a:gd name="connsiteY20" fmla="*/ 32 h 10695515"/>
              <a:gd name="connsiteX21" fmla="*/ 486033 w 4123786"/>
              <a:gd name="connsiteY21" fmla="*/ 31 h 10695515"/>
              <a:gd name="connsiteX22" fmla="*/ 486094 w 4123786"/>
              <a:gd name="connsiteY22" fmla="*/ 0 h 10695515"/>
              <a:gd name="connsiteX23" fmla="*/ 4090259 w 4123786"/>
              <a:gd name="connsiteY23" fmla="*/ 0 h 10695515"/>
              <a:gd name="connsiteX24" fmla="*/ 4123786 w 4123786"/>
              <a:gd name="connsiteY24" fmla="*/ 33528 h 10695515"/>
              <a:gd name="connsiteX25" fmla="*/ 4123786 w 4123786"/>
              <a:gd name="connsiteY25" fmla="*/ 2779490 h 10695515"/>
              <a:gd name="connsiteX26" fmla="*/ 4123785 w 4123786"/>
              <a:gd name="connsiteY26" fmla="*/ 2779492 h 10695515"/>
              <a:gd name="connsiteX27" fmla="*/ 4123785 w 4123786"/>
              <a:gd name="connsiteY27" fmla="*/ 3099544 h 10695515"/>
              <a:gd name="connsiteX28" fmla="*/ 4123785 w 4123786"/>
              <a:gd name="connsiteY28" fmla="*/ 4850102 h 10695515"/>
              <a:gd name="connsiteX29" fmla="*/ 4123786 w 4123786"/>
              <a:gd name="connsiteY29" fmla="*/ 4850104 h 10695515"/>
              <a:gd name="connsiteX30" fmla="*/ 4123786 w 4123786"/>
              <a:gd name="connsiteY30" fmla="*/ 7596066 h 10695515"/>
              <a:gd name="connsiteX31" fmla="*/ 4123785 w 4123786"/>
              <a:gd name="connsiteY31" fmla="*/ 7596068 h 10695515"/>
              <a:gd name="connsiteX32" fmla="*/ 4123785 w 4123786"/>
              <a:gd name="connsiteY32" fmla="*/ 7916119 h 10695515"/>
              <a:gd name="connsiteX33" fmla="*/ 4123785 w 4123786"/>
              <a:gd name="connsiteY33" fmla="*/ 10239915 h 10695515"/>
              <a:gd name="connsiteX34" fmla="*/ 4123785 w 4123786"/>
              <a:gd name="connsiteY34" fmla="*/ 10662081 h 10695515"/>
              <a:gd name="connsiteX35" fmla="*/ 4090258 w 4123786"/>
              <a:gd name="connsiteY35" fmla="*/ 10695514 h 10695515"/>
              <a:gd name="connsiteX36" fmla="*/ 4072751 w 4123786"/>
              <a:gd name="connsiteY36" fmla="*/ 10695514 h 10695515"/>
              <a:gd name="connsiteX37" fmla="*/ 4072751 w 4123786"/>
              <a:gd name="connsiteY37" fmla="*/ 10695515 h 10695515"/>
              <a:gd name="connsiteX38" fmla="*/ 3145747 w 4123786"/>
              <a:gd name="connsiteY38" fmla="*/ 10695515 h 10695515"/>
              <a:gd name="connsiteX39" fmla="*/ 68003 w 4123786"/>
              <a:gd name="connsiteY39" fmla="*/ 10695515 h 10695515"/>
              <a:gd name="connsiteX40" fmla="*/ 30530 w 4123786"/>
              <a:gd name="connsiteY40" fmla="*/ 10659953 h 10695515"/>
              <a:gd name="connsiteX41" fmla="*/ 30530 w 4123786"/>
              <a:gd name="connsiteY41" fmla="*/ 9043781 h 10695515"/>
              <a:gd name="connsiteX42" fmla="*/ 19986 w 4123786"/>
              <a:gd name="connsiteY42" fmla="*/ 8991028 h 10695515"/>
              <a:gd name="connsiteX43" fmla="*/ 30530 w 4123786"/>
              <a:gd name="connsiteY43" fmla="*/ 8936768 h 10695515"/>
              <a:gd name="connsiteX44" fmla="*/ 30530 w 4123786"/>
              <a:gd name="connsiteY44" fmla="*/ 8213677 h 10695515"/>
              <a:gd name="connsiteX45" fmla="*/ 30530 w 4123786"/>
              <a:gd name="connsiteY45" fmla="*/ 8117697 h 10695515"/>
              <a:gd name="connsiteX46" fmla="*/ 19292 w 4123786"/>
              <a:gd name="connsiteY46" fmla="*/ 8064088 h 10695515"/>
              <a:gd name="connsiteX47" fmla="*/ 6414 w 4123786"/>
              <a:gd name="connsiteY47" fmla="*/ 8009276 h 10695515"/>
              <a:gd name="connsiteX48" fmla="*/ 862 w 4123786"/>
              <a:gd name="connsiteY48" fmla="*/ 7956458 h 10695515"/>
              <a:gd name="connsiteX49" fmla="*/ 0 w 4123786"/>
              <a:gd name="connsiteY49" fmla="*/ 7915797 h 10695515"/>
              <a:gd name="connsiteX0" fmla="*/ 0 w 4123786"/>
              <a:gd name="connsiteY0" fmla="*/ 7915797 h 10695515"/>
              <a:gd name="connsiteX1" fmla="*/ 7600 w 4123786"/>
              <a:gd name="connsiteY1" fmla="*/ 7873197 h 10695515"/>
              <a:gd name="connsiteX2" fmla="*/ 4439 w 4123786"/>
              <a:gd name="connsiteY2" fmla="*/ 7844441 h 10695515"/>
              <a:gd name="connsiteX3" fmla="*/ 12582 w 4123786"/>
              <a:gd name="connsiteY3" fmla="*/ 7790887 h 10695515"/>
              <a:gd name="connsiteX4" fmla="*/ 20085 w 4123786"/>
              <a:gd name="connsiteY4" fmla="*/ 7712540 h 10695515"/>
              <a:gd name="connsiteX5" fmla="*/ 28081 w 4123786"/>
              <a:gd name="connsiteY5" fmla="*/ 7658609 h 10695515"/>
              <a:gd name="connsiteX6" fmla="*/ 30530 w 4123786"/>
              <a:gd name="connsiteY6" fmla="*/ 7648210 h 10695515"/>
              <a:gd name="connsiteX7" fmla="*/ 30530 w 4123786"/>
              <a:gd name="connsiteY7" fmla="*/ 7295316 h 10695515"/>
              <a:gd name="connsiteX8" fmla="*/ 27793 w 4123786"/>
              <a:gd name="connsiteY8" fmla="*/ 7269284 h 10695515"/>
              <a:gd name="connsiteX9" fmla="*/ 30530 w 4123786"/>
              <a:gd name="connsiteY9" fmla="*/ 7181458 h 10695515"/>
              <a:gd name="connsiteX10" fmla="*/ 26802 w 4123786"/>
              <a:gd name="connsiteY10" fmla="*/ 7168704 h 10695515"/>
              <a:gd name="connsiteX11" fmla="*/ 30530 w 4123786"/>
              <a:gd name="connsiteY11" fmla="*/ 7082840 h 10695515"/>
              <a:gd name="connsiteX12" fmla="*/ 27363 w 4123786"/>
              <a:gd name="connsiteY12" fmla="*/ 6988764 h 10695515"/>
              <a:gd name="connsiteX13" fmla="*/ 18853 w 4123786"/>
              <a:gd name="connsiteY13" fmla="*/ 6981739 h 10695515"/>
              <a:gd name="connsiteX14" fmla="*/ 18106 w 4123786"/>
              <a:gd name="connsiteY14" fmla="*/ 6961107 h 10695515"/>
              <a:gd name="connsiteX15" fmla="*/ 18269 w 4123786"/>
              <a:gd name="connsiteY15" fmla="*/ 6928626 h 10695515"/>
              <a:gd name="connsiteX16" fmla="*/ 27200 w 4123786"/>
              <a:gd name="connsiteY16" fmla="*/ 6855869 h 10695515"/>
              <a:gd name="connsiteX17" fmla="*/ 21919 w 4123786"/>
              <a:gd name="connsiteY17" fmla="*/ 40543 h 10695515"/>
              <a:gd name="connsiteX18" fmla="*/ 47162 w 4123786"/>
              <a:gd name="connsiteY18" fmla="*/ 4670 h 10695515"/>
              <a:gd name="connsiteX19" fmla="*/ 68017 w 4123786"/>
              <a:gd name="connsiteY19" fmla="*/ 37 h 10695515"/>
              <a:gd name="connsiteX20" fmla="*/ 447590 w 4123786"/>
              <a:gd name="connsiteY20" fmla="*/ 32 h 10695515"/>
              <a:gd name="connsiteX21" fmla="*/ 486033 w 4123786"/>
              <a:gd name="connsiteY21" fmla="*/ 31 h 10695515"/>
              <a:gd name="connsiteX22" fmla="*/ 486094 w 4123786"/>
              <a:gd name="connsiteY22" fmla="*/ 0 h 10695515"/>
              <a:gd name="connsiteX23" fmla="*/ 4090259 w 4123786"/>
              <a:gd name="connsiteY23" fmla="*/ 0 h 10695515"/>
              <a:gd name="connsiteX24" fmla="*/ 4123786 w 4123786"/>
              <a:gd name="connsiteY24" fmla="*/ 33528 h 10695515"/>
              <a:gd name="connsiteX25" fmla="*/ 4123786 w 4123786"/>
              <a:gd name="connsiteY25" fmla="*/ 2779490 h 10695515"/>
              <a:gd name="connsiteX26" fmla="*/ 4123785 w 4123786"/>
              <a:gd name="connsiteY26" fmla="*/ 2779492 h 10695515"/>
              <a:gd name="connsiteX27" fmla="*/ 4123785 w 4123786"/>
              <a:gd name="connsiteY27" fmla="*/ 3099544 h 10695515"/>
              <a:gd name="connsiteX28" fmla="*/ 4123785 w 4123786"/>
              <a:gd name="connsiteY28" fmla="*/ 4850102 h 10695515"/>
              <a:gd name="connsiteX29" fmla="*/ 4123786 w 4123786"/>
              <a:gd name="connsiteY29" fmla="*/ 4850104 h 10695515"/>
              <a:gd name="connsiteX30" fmla="*/ 4123786 w 4123786"/>
              <a:gd name="connsiteY30" fmla="*/ 7596066 h 10695515"/>
              <a:gd name="connsiteX31" fmla="*/ 4123785 w 4123786"/>
              <a:gd name="connsiteY31" fmla="*/ 7916119 h 10695515"/>
              <a:gd name="connsiteX32" fmla="*/ 4123785 w 4123786"/>
              <a:gd name="connsiteY32" fmla="*/ 10239915 h 10695515"/>
              <a:gd name="connsiteX33" fmla="*/ 4123785 w 4123786"/>
              <a:gd name="connsiteY33" fmla="*/ 10662081 h 10695515"/>
              <a:gd name="connsiteX34" fmla="*/ 4090258 w 4123786"/>
              <a:gd name="connsiteY34" fmla="*/ 10695514 h 10695515"/>
              <a:gd name="connsiteX35" fmla="*/ 4072751 w 4123786"/>
              <a:gd name="connsiteY35" fmla="*/ 10695514 h 10695515"/>
              <a:gd name="connsiteX36" fmla="*/ 4072751 w 4123786"/>
              <a:gd name="connsiteY36" fmla="*/ 10695515 h 10695515"/>
              <a:gd name="connsiteX37" fmla="*/ 3145747 w 4123786"/>
              <a:gd name="connsiteY37" fmla="*/ 10695515 h 10695515"/>
              <a:gd name="connsiteX38" fmla="*/ 68003 w 4123786"/>
              <a:gd name="connsiteY38" fmla="*/ 10695515 h 10695515"/>
              <a:gd name="connsiteX39" fmla="*/ 30530 w 4123786"/>
              <a:gd name="connsiteY39" fmla="*/ 10659953 h 10695515"/>
              <a:gd name="connsiteX40" fmla="*/ 30530 w 4123786"/>
              <a:gd name="connsiteY40" fmla="*/ 9043781 h 10695515"/>
              <a:gd name="connsiteX41" fmla="*/ 19986 w 4123786"/>
              <a:gd name="connsiteY41" fmla="*/ 8991028 h 10695515"/>
              <a:gd name="connsiteX42" fmla="*/ 30530 w 4123786"/>
              <a:gd name="connsiteY42" fmla="*/ 8936768 h 10695515"/>
              <a:gd name="connsiteX43" fmla="*/ 30530 w 4123786"/>
              <a:gd name="connsiteY43" fmla="*/ 8213677 h 10695515"/>
              <a:gd name="connsiteX44" fmla="*/ 30530 w 4123786"/>
              <a:gd name="connsiteY44" fmla="*/ 8117697 h 10695515"/>
              <a:gd name="connsiteX45" fmla="*/ 19292 w 4123786"/>
              <a:gd name="connsiteY45" fmla="*/ 8064088 h 10695515"/>
              <a:gd name="connsiteX46" fmla="*/ 6414 w 4123786"/>
              <a:gd name="connsiteY46" fmla="*/ 8009276 h 10695515"/>
              <a:gd name="connsiteX47" fmla="*/ 862 w 4123786"/>
              <a:gd name="connsiteY47" fmla="*/ 7956458 h 10695515"/>
              <a:gd name="connsiteX48" fmla="*/ 0 w 4123786"/>
              <a:gd name="connsiteY48" fmla="*/ 7915797 h 10695515"/>
              <a:gd name="connsiteX0" fmla="*/ 0 w 4123786"/>
              <a:gd name="connsiteY0" fmla="*/ 7915797 h 10695515"/>
              <a:gd name="connsiteX1" fmla="*/ 7600 w 4123786"/>
              <a:gd name="connsiteY1" fmla="*/ 7873197 h 10695515"/>
              <a:gd name="connsiteX2" fmla="*/ 4439 w 4123786"/>
              <a:gd name="connsiteY2" fmla="*/ 7844441 h 10695515"/>
              <a:gd name="connsiteX3" fmla="*/ 12582 w 4123786"/>
              <a:gd name="connsiteY3" fmla="*/ 7790887 h 10695515"/>
              <a:gd name="connsiteX4" fmla="*/ 20085 w 4123786"/>
              <a:gd name="connsiteY4" fmla="*/ 7712540 h 10695515"/>
              <a:gd name="connsiteX5" fmla="*/ 28081 w 4123786"/>
              <a:gd name="connsiteY5" fmla="*/ 7658609 h 10695515"/>
              <a:gd name="connsiteX6" fmla="*/ 30530 w 4123786"/>
              <a:gd name="connsiteY6" fmla="*/ 7648210 h 10695515"/>
              <a:gd name="connsiteX7" fmla="*/ 30530 w 4123786"/>
              <a:gd name="connsiteY7" fmla="*/ 7295316 h 10695515"/>
              <a:gd name="connsiteX8" fmla="*/ 27793 w 4123786"/>
              <a:gd name="connsiteY8" fmla="*/ 7269284 h 10695515"/>
              <a:gd name="connsiteX9" fmla="*/ 30530 w 4123786"/>
              <a:gd name="connsiteY9" fmla="*/ 7181458 h 10695515"/>
              <a:gd name="connsiteX10" fmla="*/ 26802 w 4123786"/>
              <a:gd name="connsiteY10" fmla="*/ 7168704 h 10695515"/>
              <a:gd name="connsiteX11" fmla="*/ 30530 w 4123786"/>
              <a:gd name="connsiteY11" fmla="*/ 7082840 h 10695515"/>
              <a:gd name="connsiteX12" fmla="*/ 27363 w 4123786"/>
              <a:gd name="connsiteY12" fmla="*/ 6988764 h 10695515"/>
              <a:gd name="connsiteX13" fmla="*/ 18853 w 4123786"/>
              <a:gd name="connsiteY13" fmla="*/ 6981739 h 10695515"/>
              <a:gd name="connsiteX14" fmla="*/ 18106 w 4123786"/>
              <a:gd name="connsiteY14" fmla="*/ 6961107 h 10695515"/>
              <a:gd name="connsiteX15" fmla="*/ 18269 w 4123786"/>
              <a:gd name="connsiteY15" fmla="*/ 6928626 h 10695515"/>
              <a:gd name="connsiteX16" fmla="*/ 27200 w 4123786"/>
              <a:gd name="connsiteY16" fmla="*/ 6855869 h 10695515"/>
              <a:gd name="connsiteX17" fmla="*/ 21919 w 4123786"/>
              <a:gd name="connsiteY17" fmla="*/ 40543 h 10695515"/>
              <a:gd name="connsiteX18" fmla="*/ 47162 w 4123786"/>
              <a:gd name="connsiteY18" fmla="*/ 4670 h 10695515"/>
              <a:gd name="connsiteX19" fmla="*/ 68017 w 4123786"/>
              <a:gd name="connsiteY19" fmla="*/ 37 h 10695515"/>
              <a:gd name="connsiteX20" fmla="*/ 447590 w 4123786"/>
              <a:gd name="connsiteY20" fmla="*/ 32 h 10695515"/>
              <a:gd name="connsiteX21" fmla="*/ 486033 w 4123786"/>
              <a:gd name="connsiteY21" fmla="*/ 31 h 10695515"/>
              <a:gd name="connsiteX22" fmla="*/ 486094 w 4123786"/>
              <a:gd name="connsiteY22" fmla="*/ 0 h 10695515"/>
              <a:gd name="connsiteX23" fmla="*/ 4090259 w 4123786"/>
              <a:gd name="connsiteY23" fmla="*/ 0 h 10695515"/>
              <a:gd name="connsiteX24" fmla="*/ 4123786 w 4123786"/>
              <a:gd name="connsiteY24" fmla="*/ 33528 h 10695515"/>
              <a:gd name="connsiteX25" fmla="*/ 4123786 w 4123786"/>
              <a:gd name="connsiteY25" fmla="*/ 2779490 h 10695515"/>
              <a:gd name="connsiteX26" fmla="*/ 4123785 w 4123786"/>
              <a:gd name="connsiteY26" fmla="*/ 2779492 h 10695515"/>
              <a:gd name="connsiteX27" fmla="*/ 4123785 w 4123786"/>
              <a:gd name="connsiteY27" fmla="*/ 3099544 h 10695515"/>
              <a:gd name="connsiteX28" fmla="*/ 4123785 w 4123786"/>
              <a:gd name="connsiteY28" fmla="*/ 4850102 h 10695515"/>
              <a:gd name="connsiteX29" fmla="*/ 4123786 w 4123786"/>
              <a:gd name="connsiteY29" fmla="*/ 4850104 h 10695515"/>
              <a:gd name="connsiteX30" fmla="*/ 4123785 w 4123786"/>
              <a:gd name="connsiteY30" fmla="*/ 7916119 h 10695515"/>
              <a:gd name="connsiteX31" fmla="*/ 4123785 w 4123786"/>
              <a:gd name="connsiteY31" fmla="*/ 10239915 h 10695515"/>
              <a:gd name="connsiteX32" fmla="*/ 4123785 w 4123786"/>
              <a:gd name="connsiteY32" fmla="*/ 10662081 h 10695515"/>
              <a:gd name="connsiteX33" fmla="*/ 4090258 w 4123786"/>
              <a:gd name="connsiteY33" fmla="*/ 10695514 h 10695515"/>
              <a:gd name="connsiteX34" fmla="*/ 4072751 w 4123786"/>
              <a:gd name="connsiteY34" fmla="*/ 10695514 h 10695515"/>
              <a:gd name="connsiteX35" fmla="*/ 4072751 w 4123786"/>
              <a:gd name="connsiteY35" fmla="*/ 10695515 h 10695515"/>
              <a:gd name="connsiteX36" fmla="*/ 3145747 w 4123786"/>
              <a:gd name="connsiteY36" fmla="*/ 10695515 h 10695515"/>
              <a:gd name="connsiteX37" fmla="*/ 68003 w 4123786"/>
              <a:gd name="connsiteY37" fmla="*/ 10695515 h 10695515"/>
              <a:gd name="connsiteX38" fmla="*/ 30530 w 4123786"/>
              <a:gd name="connsiteY38" fmla="*/ 10659953 h 10695515"/>
              <a:gd name="connsiteX39" fmla="*/ 30530 w 4123786"/>
              <a:gd name="connsiteY39" fmla="*/ 9043781 h 10695515"/>
              <a:gd name="connsiteX40" fmla="*/ 19986 w 4123786"/>
              <a:gd name="connsiteY40" fmla="*/ 8991028 h 10695515"/>
              <a:gd name="connsiteX41" fmla="*/ 30530 w 4123786"/>
              <a:gd name="connsiteY41" fmla="*/ 8936768 h 10695515"/>
              <a:gd name="connsiteX42" fmla="*/ 30530 w 4123786"/>
              <a:gd name="connsiteY42" fmla="*/ 8213677 h 10695515"/>
              <a:gd name="connsiteX43" fmla="*/ 30530 w 4123786"/>
              <a:gd name="connsiteY43" fmla="*/ 8117697 h 10695515"/>
              <a:gd name="connsiteX44" fmla="*/ 19292 w 4123786"/>
              <a:gd name="connsiteY44" fmla="*/ 8064088 h 10695515"/>
              <a:gd name="connsiteX45" fmla="*/ 6414 w 4123786"/>
              <a:gd name="connsiteY45" fmla="*/ 8009276 h 10695515"/>
              <a:gd name="connsiteX46" fmla="*/ 862 w 4123786"/>
              <a:gd name="connsiteY46" fmla="*/ 7956458 h 10695515"/>
              <a:gd name="connsiteX47" fmla="*/ 0 w 4123786"/>
              <a:gd name="connsiteY47" fmla="*/ 7915797 h 10695515"/>
              <a:gd name="connsiteX0" fmla="*/ 0 w 4123786"/>
              <a:gd name="connsiteY0" fmla="*/ 7915797 h 10695515"/>
              <a:gd name="connsiteX1" fmla="*/ 7600 w 4123786"/>
              <a:gd name="connsiteY1" fmla="*/ 7873197 h 10695515"/>
              <a:gd name="connsiteX2" fmla="*/ 4439 w 4123786"/>
              <a:gd name="connsiteY2" fmla="*/ 7844441 h 10695515"/>
              <a:gd name="connsiteX3" fmla="*/ 12582 w 4123786"/>
              <a:gd name="connsiteY3" fmla="*/ 7790887 h 10695515"/>
              <a:gd name="connsiteX4" fmla="*/ 20085 w 4123786"/>
              <a:gd name="connsiteY4" fmla="*/ 7712540 h 10695515"/>
              <a:gd name="connsiteX5" fmla="*/ 28081 w 4123786"/>
              <a:gd name="connsiteY5" fmla="*/ 7658609 h 10695515"/>
              <a:gd name="connsiteX6" fmla="*/ 30530 w 4123786"/>
              <a:gd name="connsiteY6" fmla="*/ 7648210 h 10695515"/>
              <a:gd name="connsiteX7" fmla="*/ 30530 w 4123786"/>
              <a:gd name="connsiteY7" fmla="*/ 7295316 h 10695515"/>
              <a:gd name="connsiteX8" fmla="*/ 27793 w 4123786"/>
              <a:gd name="connsiteY8" fmla="*/ 7269284 h 10695515"/>
              <a:gd name="connsiteX9" fmla="*/ 30530 w 4123786"/>
              <a:gd name="connsiteY9" fmla="*/ 7181458 h 10695515"/>
              <a:gd name="connsiteX10" fmla="*/ 26802 w 4123786"/>
              <a:gd name="connsiteY10" fmla="*/ 7168704 h 10695515"/>
              <a:gd name="connsiteX11" fmla="*/ 30530 w 4123786"/>
              <a:gd name="connsiteY11" fmla="*/ 7082840 h 10695515"/>
              <a:gd name="connsiteX12" fmla="*/ 27363 w 4123786"/>
              <a:gd name="connsiteY12" fmla="*/ 6988764 h 10695515"/>
              <a:gd name="connsiteX13" fmla="*/ 18853 w 4123786"/>
              <a:gd name="connsiteY13" fmla="*/ 6981739 h 10695515"/>
              <a:gd name="connsiteX14" fmla="*/ 18106 w 4123786"/>
              <a:gd name="connsiteY14" fmla="*/ 6961107 h 10695515"/>
              <a:gd name="connsiteX15" fmla="*/ 18269 w 4123786"/>
              <a:gd name="connsiteY15" fmla="*/ 6928626 h 10695515"/>
              <a:gd name="connsiteX16" fmla="*/ 27200 w 4123786"/>
              <a:gd name="connsiteY16" fmla="*/ 6855869 h 10695515"/>
              <a:gd name="connsiteX17" fmla="*/ 21919 w 4123786"/>
              <a:gd name="connsiteY17" fmla="*/ 40543 h 10695515"/>
              <a:gd name="connsiteX18" fmla="*/ 47162 w 4123786"/>
              <a:gd name="connsiteY18" fmla="*/ 4670 h 10695515"/>
              <a:gd name="connsiteX19" fmla="*/ 68017 w 4123786"/>
              <a:gd name="connsiteY19" fmla="*/ 37 h 10695515"/>
              <a:gd name="connsiteX20" fmla="*/ 447590 w 4123786"/>
              <a:gd name="connsiteY20" fmla="*/ 32 h 10695515"/>
              <a:gd name="connsiteX21" fmla="*/ 486033 w 4123786"/>
              <a:gd name="connsiteY21" fmla="*/ 31 h 10695515"/>
              <a:gd name="connsiteX22" fmla="*/ 486094 w 4123786"/>
              <a:gd name="connsiteY22" fmla="*/ 0 h 10695515"/>
              <a:gd name="connsiteX23" fmla="*/ 4090259 w 4123786"/>
              <a:gd name="connsiteY23" fmla="*/ 0 h 10695515"/>
              <a:gd name="connsiteX24" fmla="*/ 4123786 w 4123786"/>
              <a:gd name="connsiteY24" fmla="*/ 33528 h 10695515"/>
              <a:gd name="connsiteX25" fmla="*/ 4123786 w 4123786"/>
              <a:gd name="connsiteY25" fmla="*/ 2779490 h 10695515"/>
              <a:gd name="connsiteX26" fmla="*/ 4123785 w 4123786"/>
              <a:gd name="connsiteY26" fmla="*/ 2779492 h 10695515"/>
              <a:gd name="connsiteX27" fmla="*/ 4123785 w 4123786"/>
              <a:gd name="connsiteY27" fmla="*/ 3099544 h 10695515"/>
              <a:gd name="connsiteX28" fmla="*/ 4123785 w 4123786"/>
              <a:gd name="connsiteY28" fmla="*/ 4850102 h 10695515"/>
              <a:gd name="connsiteX29" fmla="*/ 4123786 w 4123786"/>
              <a:gd name="connsiteY29" fmla="*/ 4850104 h 10695515"/>
              <a:gd name="connsiteX30" fmla="*/ 4123785 w 4123786"/>
              <a:gd name="connsiteY30" fmla="*/ 10239915 h 10695515"/>
              <a:gd name="connsiteX31" fmla="*/ 4123785 w 4123786"/>
              <a:gd name="connsiteY31" fmla="*/ 10662081 h 10695515"/>
              <a:gd name="connsiteX32" fmla="*/ 4090258 w 4123786"/>
              <a:gd name="connsiteY32" fmla="*/ 10695514 h 10695515"/>
              <a:gd name="connsiteX33" fmla="*/ 4072751 w 4123786"/>
              <a:gd name="connsiteY33" fmla="*/ 10695514 h 10695515"/>
              <a:gd name="connsiteX34" fmla="*/ 4072751 w 4123786"/>
              <a:gd name="connsiteY34" fmla="*/ 10695515 h 10695515"/>
              <a:gd name="connsiteX35" fmla="*/ 3145747 w 4123786"/>
              <a:gd name="connsiteY35" fmla="*/ 10695515 h 10695515"/>
              <a:gd name="connsiteX36" fmla="*/ 68003 w 4123786"/>
              <a:gd name="connsiteY36" fmla="*/ 10695515 h 10695515"/>
              <a:gd name="connsiteX37" fmla="*/ 30530 w 4123786"/>
              <a:gd name="connsiteY37" fmla="*/ 10659953 h 10695515"/>
              <a:gd name="connsiteX38" fmla="*/ 30530 w 4123786"/>
              <a:gd name="connsiteY38" fmla="*/ 9043781 h 10695515"/>
              <a:gd name="connsiteX39" fmla="*/ 19986 w 4123786"/>
              <a:gd name="connsiteY39" fmla="*/ 8991028 h 10695515"/>
              <a:gd name="connsiteX40" fmla="*/ 30530 w 4123786"/>
              <a:gd name="connsiteY40" fmla="*/ 8936768 h 10695515"/>
              <a:gd name="connsiteX41" fmla="*/ 30530 w 4123786"/>
              <a:gd name="connsiteY41" fmla="*/ 8213677 h 10695515"/>
              <a:gd name="connsiteX42" fmla="*/ 30530 w 4123786"/>
              <a:gd name="connsiteY42" fmla="*/ 8117697 h 10695515"/>
              <a:gd name="connsiteX43" fmla="*/ 19292 w 4123786"/>
              <a:gd name="connsiteY43" fmla="*/ 8064088 h 10695515"/>
              <a:gd name="connsiteX44" fmla="*/ 6414 w 4123786"/>
              <a:gd name="connsiteY44" fmla="*/ 8009276 h 10695515"/>
              <a:gd name="connsiteX45" fmla="*/ 862 w 4123786"/>
              <a:gd name="connsiteY45" fmla="*/ 7956458 h 10695515"/>
              <a:gd name="connsiteX46" fmla="*/ 0 w 4123786"/>
              <a:gd name="connsiteY46" fmla="*/ 7915797 h 10695515"/>
              <a:gd name="connsiteX0" fmla="*/ 0 w 4123786"/>
              <a:gd name="connsiteY0" fmla="*/ 7915797 h 10695515"/>
              <a:gd name="connsiteX1" fmla="*/ 7600 w 4123786"/>
              <a:gd name="connsiteY1" fmla="*/ 7873197 h 10695515"/>
              <a:gd name="connsiteX2" fmla="*/ 4439 w 4123786"/>
              <a:gd name="connsiteY2" fmla="*/ 7844441 h 10695515"/>
              <a:gd name="connsiteX3" fmla="*/ 12582 w 4123786"/>
              <a:gd name="connsiteY3" fmla="*/ 7790887 h 10695515"/>
              <a:gd name="connsiteX4" fmla="*/ 20085 w 4123786"/>
              <a:gd name="connsiteY4" fmla="*/ 7712540 h 10695515"/>
              <a:gd name="connsiteX5" fmla="*/ 28081 w 4123786"/>
              <a:gd name="connsiteY5" fmla="*/ 7658609 h 10695515"/>
              <a:gd name="connsiteX6" fmla="*/ 30530 w 4123786"/>
              <a:gd name="connsiteY6" fmla="*/ 7648210 h 10695515"/>
              <a:gd name="connsiteX7" fmla="*/ 30530 w 4123786"/>
              <a:gd name="connsiteY7" fmla="*/ 7295316 h 10695515"/>
              <a:gd name="connsiteX8" fmla="*/ 27793 w 4123786"/>
              <a:gd name="connsiteY8" fmla="*/ 7269284 h 10695515"/>
              <a:gd name="connsiteX9" fmla="*/ 30530 w 4123786"/>
              <a:gd name="connsiteY9" fmla="*/ 7181458 h 10695515"/>
              <a:gd name="connsiteX10" fmla="*/ 26802 w 4123786"/>
              <a:gd name="connsiteY10" fmla="*/ 7168704 h 10695515"/>
              <a:gd name="connsiteX11" fmla="*/ 30530 w 4123786"/>
              <a:gd name="connsiteY11" fmla="*/ 7082840 h 10695515"/>
              <a:gd name="connsiteX12" fmla="*/ 27363 w 4123786"/>
              <a:gd name="connsiteY12" fmla="*/ 6988764 h 10695515"/>
              <a:gd name="connsiteX13" fmla="*/ 18853 w 4123786"/>
              <a:gd name="connsiteY13" fmla="*/ 6981739 h 10695515"/>
              <a:gd name="connsiteX14" fmla="*/ 18106 w 4123786"/>
              <a:gd name="connsiteY14" fmla="*/ 6961107 h 10695515"/>
              <a:gd name="connsiteX15" fmla="*/ 18269 w 4123786"/>
              <a:gd name="connsiteY15" fmla="*/ 6928626 h 10695515"/>
              <a:gd name="connsiteX16" fmla="*/ 27200 w 4123786"/>
              <a:gd name="connsiteY16" fmla="*/ 6855869 h 10695515"/>
              <a:gd name="connsiteX17" fmla="*/ 21919 w 4123786"/>
              <a:gd name="connsiteY17" fmla="*/ 40543 h 10695515"/>
              <a:gd name="connsiteX18" fmla="*/ 47162 w 4123786"/>
              <a:gd name="connsiteY18" fmla="*/ 4670 h 10695515"/>
              <a:gd name="connsiteX19" fmla="*/ 68017 w 4123786"/>
              <a:gd name="connsiteY19" fmla="*/ 37 h 10695515"/>
              <a:gd name="connsiteX20" fmla="*/ 447590 w 4123786"/>
              <a:gd name="connsiteY20" fmla="*/ 32 h 10695515"/>
              <a:gd name="connsiteX21" fmla="*/ 486033 w 4123786"/>
              <a:gd name="connsiteY21" fmla="*/ 31 h 10695515"/>
              <a:gd name="connsiteX22" fmla="*/ 486094 w 4123786"/>
              <a:gd name="connsiteY22" fmla="*/ 0 h 10695515"/>
              <a:gd name="connsiteX23" fmla="*/ 4090259 w 4123786"/>
              <a:gd name="connsiteY23" fmla="*/ 0 h 10695515"/>
              <a:gd name="connsiteX24" fmla="*/ 4123786 w 4123786"/>
              <a:gd name="connsiteY24" fmla="*/ 33528 h 10695515"/>
              <a:gd name="connsiteX25" fmla="*/ 4123786 w 4123786"/>
              <a:gd name="connsiteY25" fmla="*/ 2779490 h 10695515"/>
              <a:gd name="connsiteX26" fmla="*/ 4123785 w 4123786"/>
              <a:gd name="connsiteY26" fmla="*/ 2779492 h 10695515"/>
              <a:gd name="connsiteX27" fmla="*/ 4123785 w 4123786"/>
              <a:gd name="connsiteY27" fmla="*/ 3099544 h 10695515"/>
              <a:gd name="connsiteX28" fmla="*/ 4123785 w 4123786"/>
              <a:gd name="connsiteY28" fmla="*/ 4850102 h 10695515"/>
              <a:gd name="connsiteX29" fmla="*/ 4123785 w 4123786"/>
              <a:gd name="connsiteY29" fmla="*/ 10239915 h 10695515"/>
              <a:gd name="connsiteX30" fmla="*/ 4123785 w 4123786"/>
              <a:gd name="connsiteY30" fmla="*/ 10662081 h 10695515"/>
              <a:gd name="connsiteX31" fmla="*/ 4090258 w 4123786"/>
              <a:gd name="connsiteY31" fmla="*/ 10695514 h 10695515"/>
              <a:gd name="connsiteX32" fmla="*/ 4072751 w 4123786"/>
              <a:gd name="connsiteY32" fmla="*/ 10695514 h 10695515"/>
              <a:gd name="connsiteX33" fmla="*/ 4072751 w 4123786"/>
              <a:gd name="connsiteY33" fmla="*/ 10695515 h 10695515"/>
              <a:gd name="connsiteX34" fmla="*/ 3145747 w 4123786"/>
              <a:gd name="connsiteY34" fmla="*/ 10695515 h 10695515"/>
              <a:gd name="connsiteX35" fmla="*/ 68003 w 4123786"/>
              <a:gd name="connsiteY35" fmla="*/ 10695515 h 10695515"/>
              <a:gd name="connsiteX36" fmla="*/ 30530 w 4123786"/>
              <a:gd name="connsiteY36" fmla="*/ 10659953 h 10695515"/>
              <a:gd name="connsiteX37" fmla="*/ 30530 w 4123786"/>
              <a:gd name="connsiteY37" fmla="*/ 9043781 h 10695515"/>
              <a:gd name="connsiteX38" fmla="*/ 19986 w 4123786"/>
              <a:gd name="connsiteY38" fmla="*/ 8991028 h 10695515"/>
              <a:gd name="connsiteX39" fmla="*/ 30530 w 4123786"/>
              <a:gd name="connsiteY39" fmla="*/ 8936768 h 10695515"/>
              <a:gd name="connsiteX40" fmla="*/ 30530 w 4123786"/>
              <a:gd name="connsiteY40" fmla="*/ 8213677 h 10695515"/>
              <a:gd name="connsiteX41" fmla="*/ 30530 w 4123786"/>
              <a:gd name="connsiteY41" fmla="*/ 8117697 h 10695515"/>
              <a:gd name="connsiteX42" fmla="*/ 19292 w 4123786"/>
              <a:gd name="connsiteY42" fmla="*/ 8064088 h 10695515"/>
              <a:gd name="connsiteX43" fmla="*/ 6414 w 4123786"/>
              <a:gd name="connsiteY43" fmla="*/ 8009276 h 10695515"/>
              <a:gd name="connsiteX44" fmla="*/ 862 w 4123786"/>
              <a:gd name="connsiteY44" fmla="*/ 7956458 h 10695515"/>
              <a:gd name="connsiteX45" fmla="*/ 0 w 4123786"/>
              <a:gd name="connsiteY45" fmla="*/ 7915797 h 10695515"/>
              <a:gd name="connsiteX0" fmla="*/ 0 w 4123786"/>
              <a:gd name="connsiteY0" fmla="*/ 7915797 h 10695515"/>
              <a:gd name="connsiteX1" fmla="*/ 7600 w 4123786"/>
              <a:gd name="connsiteY1" fmla="*/ 7873197 h 10695515"/>
              <a:gd name="connsiteX2" fmla="*/ 4439 w 4123786"/>
              <a:gd name="connsiteY2" fmla="*/ 7844441 h 10695515"/>
              <a:gd name="connsiteX3" fmla="*/ 12582 w 4123786"/>
              <a:gd name="connsiteY3" fmla="*/ 7790887 h 10695515"/>
              <a:gd name="connsiteX4" fmla="*/ 20085 w 4123786"/>
              <a:gd name="connsiteY4" fmla="*/ 7712540 h 10695515"/>
              <a:gd name="connsiteX5" fmla="*/ 28081 w 4123786"/>
              <a:gd name="connsiteY5" fmla="*/ 7658609 h 10695515"/>
              <a:gd name="connsiteX6" fmla="*/ 30530 w 4123786"/>
              <a:gd name="connsiteY6" fmla="*/ 7648210 h 10695515"/>
              <a:gd name="connsiteX7" fmla="*/ 30530 w 4123786"/>
              <a:gd name="connsiteY7" fmla="*/ 7295316 h 10695515"/>
              <a:gd name="connsiteX8" fmla="*/ 27793 w 4123786"/>
              <a:gd name="connsiteY8" fmla="*/ 7269284 h 10695515"/>
              <a:gd name="connsiteX9" fmla="*/ 30530 w 4123786"/>
              <a:gd name="connsiteY9" fmla="*/ 7181458 h 10695515"/>
              <a:gd name="connsiteX10" fmla="*/ 26802 w 4123786"/>
              <a:gd name="connsiteY10" fmla="*/ 7168704 h 10695515"/>
              <a:gd name="connsiteX11" fmla="*/ 30530 w 4123786"/>
              <a:gd name="connsiteY11" fmla="*/ 7082840 h 10695515"/>
              <a:gd name="connsiteX12" fmla="*/ 27363 w 4123786"/>
              <a:gd name="connsiteY12" fmla="*/ 6988764 h 10695515"/>
              <a:gd name="connsiteX13" fmla="*/ 18853 w 4123786"/>
              <a:gd name="connsiteY13" fmla="*/ 6981739 h 10695515"/>
              <a:gd name="connsiteX14" fmla="*/ 18106 w 4123786"/>
              <a:gd name="connsiteY14" fmla="*/ 6961107 h 10695515"/>
              <a:gd name="connsiteX15" fmla="*/ 18269 w 4123786"/>
              <a:gd name="connsiteY15" fmla="*/ 6928626 h 10695515"/>
              <a:gd name="connsiteX16" fmla="*/ 27200 w 4123786"/>
              <a:gd name="connsiteY16" fmla="*/ 6855869 h 10695515"/>
              <a:gd name="connsiteX17" fmla="*/ 21919 w 4123786"/>
              <a:gd name="connsiteY17" fmla="*/ 40543 h 10695515"/>
              <a:gd name="connsiteX18" fmla="*/ 47162 w 4123786"/>
              <a:gd name="connsiteY18" fmla="*/ 4670 h 10695515"/>
              <a:gd name="connsiteX19" fmla="*/ 68017 w 4123786"/>
              <a:gd name="connsiteY19" fmla="*/ 37 h 10695515"/>
              <a:gd name="connsiteX20" fmla="*/ 447590 w 4123786"/>
              <a:gd name="connsiteY20" fmla="*/ 32 h 10695515"/>
              <a:gd name="connsiteX21" fmla="*/ 486033 w 4123786"/>
              <a:gd name="connsiteY21" fmla="*/ 31 h 10695515"/>
              <a:gd name="connsiteX22" fmla="*/ 486094 w 4123786"/>
              <a:gd name="connsiteY22" fmla="*/ 0 h 10695515"/>
              <a:gd name="connsiteX23" fmla="*/ 4090259 w 4123786"/>
              <a:gd name="connsiteY23" fmla="*/ 0 h 10695515"/>
              <a:gd name="connsiteX24" fmla="*/ 4123786 w 4123786"/>
              <a:gd name="connsiteY24" fmla="*/ 33528 h 10695515"/>
              <a:gd name="connsiteX25" fmla="*/ 4123786 w 4123786"/>
              <a:gd name="connsiteY25" fmla="*/ 2779490 h 10695515"/>
              <a:gd name="connsiteX26" fmla="*/ 4123785 w 4123786"/>
              <a:gd name="connsiteY26" fmla="*/ 2779492 h 10695515"/>
              <a:gd name="connsiteX27" fmla="*/ 4123785 w 4123786"/>
              <a:gd name="connsiteY27" fmla="*/ 3099544 h 10695515"/>
              <a:gd name="connsiteX28" fmla="*/ 4123785 w 4123786"/>
              <a:gd name="connsiteY28" fmla="*/ 4850102 h 10695515"/>
              <a:gd name="connsiteX29" fmla="*/ 4123785 w 4123786"/>
              <a:gd name="connsiteY29" fmla="*/ 10239915 h 10695515"/>
              <a:gd name="connsiteX30" fmla="*/ 4123785 w 4123786"/>
              <a:gd name="connsiteY30" fmla="*/ 10662081 h 10695515"/>
              <a:gd name="connsiteX31" fmla="*/ 4090258 w 4123786"/>
              <a:gd name="connsiteY31" fmla="*/ 10695514 h 10695515"/>
              <a:gd name="connsiteX32" fmla="*/ 4072751 w 4123786"/>
              <a:gd name="connsiteY32" fmla="*/ 10695514 h 10695515"/>
              <a:gd name="connsiteX33" fmla="*/ 4072751 w 4123786"/>
              <a:gd name="connsiteY33" fmla="*/ 10695515 h 10695515"/>
              <a:gd name="connsiteX34" fmla="*/ 68003 w 4123786"/>
              <a:gd name="connsiteY34" fmla="*/ 10695515 h 10695515"/>
              <a:gd name="connsiteX35" fmla="*/ 30530 w 4123786"/>
              <a:gd name="connsiteY35" fmla="*/ 10659953 h 10695515"/>
              <a:gd name="connsiteX36" fmla="*/ 30530 w 4123786"/>
              <a:gd name="connsiteY36" fmla="*/ 9043781 h 10695515"/>
              <a:gd name="connsiteX37" fmla="*/ 19986 w 4123786"/>
              <a:gd name="connsiteY37" fmla="*/ 8991028 h 10695515"/>
              <a:gd name="connsiteX38" fmla="*/ 30530 w 4123786"/>
              <a:gd name="connsiteY38" fmla="*/ 8936768 h 10695515"/>
              <a:gd name="connsiteX39" fmla="*/ 30530 w 4123786"/>
              <a:gd name="connsiteY39" fmla="*/ 8213677 h 10695515"/>
              <a:gd name="connsiteX40" fmla="*/ 30530 w 4123786"/>
              <a:gd name="connsiteY40" fmla="*/ 8117697 h 10695515"/>
              <a:gd name="connsiteX41" fmla="*/ 19292 w 4123786"/>
              <a:gd name="connsiteY41" fmla="*/ 8064088 h 10695515"/>
              <a:gd name="connsiteX42" fmla="*/ 6414 w 4123786"/>
              <a:gd name="connsiteY42" fmla="*/ 8009276 h 10695515"/>
              <a:gd name="connsiteX43" fmla="*/ 862 w 4123786"/>
              <a:gd name="connsiteY43" fmla="*/ 7956458 h 10695515"/>
              <a:gd name="connsiteX44" fmla="*/ 0 w 4123786"/>
              <a:gd name="connsiteY44" fmla="*/ 7915797 h 10695515"/>
              <a:gd name="connsiteX0" fmla="*/ 0 w 4123786"/>
              <a:gd name="connsiteY0" fmla="*/ 7915797 h 10695515"/>
              <a:gd name="connsiteX1" fmla="*/ 7600 w 4123786"/>
              <a:gd name="connsiteY1" fmla="*/ 7873197 h 10695515"/>
              <a:gd name="connsiteX2" fmla="*/ 4439 w 4123786"/>
              <a:gd name="connsiteY2" fmla="*/ 7844441 h 10695515"/>
              <a:gd name="connsiteX3" fmla="*/ 12582 w 4123786"/>
              <a:gd name="connsiteY3" fmla="*/ 7790887 h 10695515"/>
              <a:gd name="connsiteX4" fmla="*/ 20085 w 4123786"/>
              <a:gd name="connsiteY4" fmla="*/ 7712540 h 10695515"/>
              <a:gd name="connsiteX5" fmla="*/ 28081 w 4123786"/>
              <a:gd name="connsiteY5" fmla="*/ 7658609 h 10695515"/>
              <a:gd name="connsiteX6" fmla="*/ 30530 w 4123786"/>
              <a:gd name="connsiteY6" fmla="*/ 7648210 h 10695515"/>
              <a:gd name="connsiteX7" fmla="*/ 30530 w 4123786"/>
              <a:gd name="connsiteY7" fmla="*/ 7295316 h 10695515"/>
              <a:gd name="connsiteX8" fmla="*/ 27793 w 4123786"/>
              <a:gd name="connsiteY8" fmla="*/ 7269284 h 10695515"/>
              <a:gd name="connsiteX9" fmla="*/ 30530 w 4123786"/>
              <a:gd name="connsiteY9" fmla="*/ 7181458 h 10695515"/>
              <a:gd name="connsiteX10" fmla="*/ 26802 w 4123786"/>
              <a:gd name="connsiteY10" fmla="*/ 7168704 h 10695515"/>
              <a:gd name="connsiteX11" fmla="*/ 30530 w 4123786"/>
              <a:gd name="connsiteY11" fmla="*/ 7082840 h 10695515"/>
              <a:gd name="connsiteX12" fmla="*/ 27363 w 4123786"/>
              <a:gd name="connsiteY12" fmla="*/ 6988764 h 10695515"/>
              <a:gd name="connsiteX13" fmla="*/ 18853 w 4123786"/>
              <a:gd name="connsiteY13" fmla="*/ 6981739 h 10695515"/>
              <a:gd name="connsiteX14" fmla="*/ 18106 w 4123786"/>
              <a:gd name="connsiteY14" fmla="*/ 6961107 h 10695515"/>
              <a:gd name="connsiteX15" fmla="*/ 18269 w 4123786"/>
              <a:gd name="connsiteY15" fmla="*/ 6928626 h 10695515"/>
              <a:gd name="connsiteX16" fmla="*/ 27200 w 4123786"/>
              <a:gd name="connsiteY16" fmla="*/ 6855869 h 10695515"/>
              <a:gd name="connsiteX17" fmla="*/ 21919 w 4123786"/>
              <a:gd name="connsiteY17" fmla="*/ 40543 h 10695515"/>
              <a:gd name="connsiteX18" fmla="*/ 47162 w 4123786"/>
              <a:gd name="connsiteY18" fmla="*/ 4670 h 10695515"/>
              <a:gd name="connsiteX19" fmla="*/ 68017 w 4123786"/>
              <a:gd name="connsiteY19" fmla="*/ 37 h 10695515"/>
              <a:gd name="connsiteX20" fmla="*/ 447590 w 4123786"/>
              <a:gd name="connsiteY20" fmla="*/ 32 h 10695515"/>
              <a:gd name="connsiteX21" fmla="*/ 486033 w 4123786"/>
              <a:gd name="connsiteY21" fmla="*/ 31 h 10695515"/>
              <a:gd name="connsiteX22" fmla="*/ 486094 w 4123786"/>
              <a:gd name="connsiteY22" fmla="*/ 0 h 10695515"/>
              <a:gd name="connsiteX23" fmla="*/ 4090259 w 4123786"/>
              <a:gd name="connsiteY23" fmla="*/ 0 h 10695515"/>
              <a:gd name="connsiteX24" fmla="*/ 4123786 w 4123786"/>
              <a:gd name="connsiteY24" fmla="*/ 33528 h 10695515"/>
              <a:gd name="connsiteX25" fmla="*/ 4123786 w 4123786"/>
              <a:gd name="connsiteY25" fmla="*/ 2779490 h 10695515"/>
              <a:gd name="connsiteX26" fmla="*/ 4123785 w 4123786"/>
              <a:gd name="connsiteY26" fmla="*/ 2779492 h 10695515"/>
              <a:gd name="connsiteX27" fmla="*/ 4123785 w 4123786"/>
              <a:gd name="connsiteY27" fmla="*/ 3099544 h 10695515"/>
              <a:gd name="connsiteX28" fmla="*/ 4123785 w 4123786"/>
              <a:gd name="connsiteY28" fmla="*/ 4850102 h 10695515"/>
              <a:gd name="connsiteX29" fmla="*/ 4123785 w 4123786"/>
              <a:gd name="connsiteY29" fmla="*/ 10662081 h 10695515"/>
              <a:gd name="connsiteX30" fmla="*/ 4090258 w 4123786"/>
              <a:gd name="connsiteY30" fmla="*/ 10695514 h 10695515"/>
              <a:gd name="connsiteX31" fmla="*/ 4072751 w 4123786"/>
              <a:gd name="connsiteY31" fmla="*/ 10695514 h 10695515"/>
              <a:gd name="connsiteX32" fmla="*/ 4072751 w 4123786"/>
              <a:gd name="connsiteY32" fmla="*/ 10695515 h 10695515"/>
              <a:gd name="connsiteX33" fmla="*/ 68003 w 4123786"/>
              <a:gd name="connsiteY33" fmla="*/ 10695515 h 10695515"/>
              <a:gd name="connsiteX34" fmla="*/ 30530 w 4123786"/>
              <a:gd name="connsiteY34" fmla="*/ 10659953 h 10695515"/>
              <a:gd name="connsiteX35" fmla="*/ 30530 w 4123786"/>
              <a:gd name="connsiteY35" fmla="*/ 9043781 h 10695515"/>
              <a:gd name="connsiteX36" fmla="*/ 19986 w 4123786"/>
              <a:gd name="connsiteY36" fmla="*/ 8991028 h 10695515"/>
              <a:gd name="connsiteX37" fmla="*/ 30530 w 4123786"/>
              <a:gd name="connsiteY37" fmla="*/ 8936768 h 10695515"/>
              <a:gd name="connsiteX38" fmla="*/ 30530 w 4123786"/>
              <a:gd name="connsiteY38" fmla="*/ 8213677 h 10695515"/>
              <a:gd name="connsiteX39" fmla="*/ 30530 w 4123786"/>
              <a:gd name="connsiteY39" fmla="*/ 8117697 h 10695515"/>
              <a:gd name="connsiteX40" fmla="*/ 19292 w 4123786"/>
              <a:gd name="connsiteY40" fmla="*/ 8064088 h 10695515"/>
              <a:gd name="connsiteX41" fmla="*/ 6414 w 4123786"/>
              <a:gd name="connsiteY41" fmla="*/ 8009276 h 10695515"/>
              <a:gd name="connsiteX42" fmla="*/ 862 w 4123786"/>
              <a:gd name="connsiteY42" fmla="*/ 7956458 h 10695515"/>
              <a:gd name="connsiteX43" fmla="*/ 0 w 4123786"/>
              <a:gd name="connsiteY43" fmla="*/ 7915797 h 10695515"/>
              <a:gd name="connsiteX0" fmla="*/ 0 w 4123786"/>
              <a:gd name="connsiteY0" fmla="*/ 7915797 h 10695515"/>
              <a:gd name="connsiteX1" fmla="*/ 7600 w 4123786"/>
              <a:gd name="connsiteY1" fmla="*/ 7873197 h 10695515"/>
              <a:gd name="connsiteX2" fmla="*/ 4439 w 4123786"/>
              <a:gd name="connsiteY2" fmla="*/ 7844441 h 10695515"/>
              <a:gd name="connsiteX3" fmla="*/ 12582 w 4123786"/>
              <a:gd name="connsiteY3" fmla="*/ 7790887 h 10695515"/>
              <a:gd name="connsiteX4" fmla="*/ 20085 w 4123786"/>
              <a:gd name="connsiteY4" fmla="*/ 7712540 h 10695515"/>
              <a:gd name="connsiteX5" fmla="*/ 28081 w 4123786"/>
              <a:gd name="connsiteY5" fmla="*/ 7658609 h 10695515"/>
              <a:gd name="connsiteX6" fmla="*/ 30530 w 4123786"/>
              <a:gd name="connsiteY6" fmla="*/ 7648210 h 10695515"/>
              <a:gd name="connsiteX7" fmla="*/ 30530 w 4123786"/>
              <a:gd name="connsiteY7" fmla="*/ 7295316 h 10695515"/>
              <a:gd name="connsiteX8" fmla="*/ 27793 w 4123786"/>
              <a:gd name="connsiteY8" fmla="*/ 7269284 h 10695515"/>
              <a:gd name="connsiteX9" fmla="*/ 30530 w 4123786"/>
              <a:gd name="connsiteY9" fmla="*/ 7181458 h 10695515"/>
              <a:gd name="connsiteX10" fmla="*/ 26802 w 4123786"/>
              <a:gd name="connsiteY10" fmla="*/ 7168704 h 10695515"/>
              <a:gd name="connsiteX11" fmla="*/ 30530 w 4123786"/>
              <a:gd name="connsiteY11" fmla="*/ 7082840 h 10695515"/>
              <a:gd name="connsiteX12" fmla="*/ 27363 w 4123786"/>
              <a:gd name="connsiteY12" fmla="*/ 6988764 h 10695515"/>
              <a:gd name="connsiteX13" fmla="*/ 18853 w 4123786"/>
              <a:gd name="connsiteY13" fmla="*/ 6981739 h 10695515"/>
              <a:gd name="connsiteX14" fmla="*/ 18106 w 4123786"/>
              <a:gd name="connsiteY14" fmla="*/ 6961107 h 10695515"/>
              <a:gd name="connsiteX15" fmla="*/ 18269 w 4123786"/>
              <a:gd name="connsiteY15" fmla="*/ 6928626 h 10695515"/>
              <a:gd name="connsiteX16" fmla="*/ 27200 w 4123786"/>
              <a:gd name="connsiteY16" fmla="*/ 6855869 h 10695515"/>
              <a:gd name="connsiteX17" fmla="*/ 21919 w 4123786"/>
              <a:gd name="connsiteY17" fmla="*/ 40543 h 10695515"/>
              <a:gd name="connsiteX18" fmla="*/ 47162 w 4123786"/>
              <a:gd name="connsiteY18" fmla="*/ 4670 h 10695515"/>
              <a:gd name="connsiteX19" fmla="*/ 68017 w 4123786"/>
              <a:gd name="connsiteY19" fmla="*/ 37 h 10695515"/>
              <a:gd name="connsiteX20" fmla="*/ 447590 w 4123786"/>
              <a:gd name="connsiteY20" fmla="*/ 32 h 10695515"/>
              <a:gd name="connsiteX21" fmla="*/ 486033 w 4123786"/>
              <a:gd name="connsiteY21" fmla="*/ 31 h 10695515"/>
              <a:gd name="connsiteX22" fmla="*/ 4090259 w 4123786"/>
              <a:gd name="connsiteY22" fmla="*/ 0 h 10695515"/>
              <a:gd name="connsiteX23" fmla="*/ 4123786 w 4123786"/>
              <a:gd name="connsiteY23" fmla="*/ 33528 h 10695515"/>
              <a:gd name="connsiteX24" fmla="*/ 4123786 w 4123786"/>
              <a:gd name="connsiteY24" fmla="*/ 2779490 h 10695515"/>
              <a:gd name="connsiteX25" fmla="*/ 4123785 w 4123786"/>
              <a:gd name="connsiteY25" fmla="*/ 2779492 h 10695515"/>
              <a:gd name="connsiteX26" fmla="*/ 4123785 w 4123786"/>
              <a:gd name="connsiteY26" fmla="*/ 3099544 h 10695515"/>
              <a:gd name="connsiteX27" fmla="*/ 4123785 w 4123786"/>
              <a:gd name="connsiteY27" fmla="*/ 4850102 h 10695515"/>
              <a:gd name="connsiteX28" fmla="*/ 4123785 w 4123786"/>
              <a:gd name="connsiteY28" fmla="*/ 10662081 h 10695515"/>
              <a:gd name="connsiteX29" fmla="*/ 4090258 w 4123786"/>
              <a:gd name="connsiteY29" fmla="*/ 10695514 h 10695515"/>
              <a:gd name="connsiteX30" fmla="*/ 4072751 w 4123786"/>
              <a:gd name="connsiteY30" fmla="*/ 10695514 h 10695515"/>
              <a:gd name="connsiteX31" fmla="*/ 4072751 w 4123786"/>
              <a:gd name="connsiteY31" fmla="*/ 10695515 h 10695515"/>
              <a:gd name="connsiteX32" fmla="*/ 68003 w 4123786"/>
              <a:gd name="connsiteY32" fmla="*/ 10695515 h 10695515"/>
              <a:gd name="connsiteX33" fmla="*/ 30530 w 4123786"/>
              <a:gd name="connsiteY33" fmla="*/ 10659953 h 10695515"/>
              <a:gd name="connsiteX34" fmla="*/ 30530 w 4123786"/>
              <a:gd name="connsiteY34" fmla="*/ 9043781 h 10695515"/>
              <a:gd name="connsiteX35" fmla="*/ 19986 w 4123786"/>
              <a:gd name="connsiteY35" fmla="*/ 8991028 h 10695515"/>
              <a:gd name="connsiteX36" fmla="*/ 30530 w 4123786"/>
              <a:gd name="connsiteY36" fmla="*/ 8936768 h 10695515"/>
              <a:gd name="connsiteX37" fmla="*/ 30530 w 4123786"/>
              <a:gd name="connsiteY37" fmla="*/ 8213677 h 10695515"/>
              <a:gd name="connsiteX38" fmla="*/ 30530 w 4123786"/>
              <a:gd name="connsiteY38" fmla="*/ 8117697 h 10695515"/>
              <a:gd name="connsiteX39" fmla="*/ 19292 w 4123786"/>
              <a:gd name="connsiteY39" fmla="*/ 8064088 h 10695515"/>
              <a:gd name="connsiteX40" fmla="*/ 6414 w 4123786"/>
              <a:gd name="connsiteY40" fmla="*/ 8009276 h 10695515"/>
              <a:gd name="connsiteX41" fmla="*/ 862 w 4123786"/>
              <a:gd name="connsiteY41" fmla="*/ 7956458 h 10695515"/>
              <a:gd name="connsiteX42" fmla="*/ 0 w 4123786"/>
              <a:gd name="connsiteY42" fmla="*/ 7915797 h 10695515"/>
              <a:gd name="connsiteX0" fmla="*/ 0 w 4123786"/>
              <a:gd name="connsiteY0" fmla="*/ 7915797 h 10695515"/>
              <a:gd name="connsiteX1" fmla="*/ 7600 w 4123786"/>
              <a:gd name="connsiteY1" fmla="*/ 7873197 h 10695515"/>
              <a:gd name="connsiteX2" fmla="*/ 4439 w 4123786"/>
              <a:gd name="connsiteY2" fmla="*/ 7844441 h 10695515"/>
              <a:gd name="connsiteX3" fmla="*/ 12582 w 4123786"/>
              <a:gd name="connsiteY3" fmla="*/ 7790887 h 10695515"/>
              <a:gd name="connsiteX4" fmla="*/ 20085 w 4123786"/>
              <a:gd name="connsiteY4" fmla="*/ 7712540 h 10695515"/>
              <a:gd name="connsiteX5" fmla="*/ 28081 w 4123786"/>
              <a:gd name="connsiteY5" fmla="*/ 7658609 h 10695515"/>
              <a:gd name="connsiteX6" fmla="*/ 30530 w 4123786"/>
              <a:gd name="connsiteY6" fmla="*/ 7648210 h 10695515"/>
              <a:gd name="connsiteX7" fmla="*/ 30530 w 4123786"/>
              <a:gd name="connsiteY7" fmla="*/ 7295316 h 10695515"/>
              <a:gd name="connsiteX8" fmla="*/ 27793 w 4123786"/>
              <a:gd name="connsiteY8" fmla="*/ 7269284 h 10695515"/>
              <a:gd name="connsiteX9" fmla="*/ 30530 w 4123786"/>
              <a:gd name="connsiteY9" fmla="*/ 7181458 h 10695515"/>
              <a:gd name="connsiteX10" fmla="*/ 26802 w 4123786"/>
              <a:gd name="connsiteY10" fmla="*/ 7168704 h 10695515"/>
              <a:gd name="connsiteX11" fmla="*/ 30530 w 4123786"/>
              <a:gd name="connsiteY11" fmla="*/ 7082840 h 10695515"/>
              <a:gd name="connsiteX12" fmla="*/ 27363 w 4123786"/>
              <a:gd name="connsiteY12" fmla="*/ 6988764 h 10695515"/>
              <a:gd name="connsiteX13" fmla="*/ 18853 w 4123786"/>
              <a:gd name="connsiteY13" fmla="*/ 6981739 h 10695515"/>
              <a:gd name="connsiteX14" fmla="*/ 18106 w 4123786"/>
              <a:gd name="connsiteY14" fmla="*/ 6961107 h 10695515"/>
              <a:gd name="connsiteX15" fmla="*/ 18269 w 4123786"/>
              <a:gd name="connsiteY15" fmla="*/ 6928626 h 10695515"/>
              <a:gd name="connsiteX16" fmla="*/ 27200 w 4123786"/>
              <a:gd name="connsiteY16" fmla="*/ 6855869 h 10695515"/>
              <a:gd name="connsiteX17" fmla="*/ 21919 w 4123786"/>
              <a:gd name="connsiteY17" fmla="*/ 40543 h 10695515"/>
              <a:gd name="connsiteX18" fmla="*/ 47162 w 4123786"/>
              <a:gd name="connsiteY18" fmla="*/ 4670 h 10695515"/>
              <a:gd name="connsiteX19" fmla="*/ 68017 w 4123786"/>
              <a:gd name="connsiteY19" fmla="*/ 37 h 10695515"/>
              <a:gd name="connsiteX20" fmla="*/ 447590 w 4123786"/>
              <a:gd name="connsiteY20" fmla="*/ 32 h 10695515"/>
              <a:gd name="connsiteX21" fmla="*/ 4090259 w 4123786"/>
              <a:gd name="connsiteY21" fmla="*/ 0 h 10695515"/>
              <a:gd name="connsiteX22" fmla="*/ 4123786 w 4123786"/>
              <a:gd name="connsiteY22" fmla="*/ 33528 h 10695515"/>
              <a:gd name="connsiteX23" fmla="*/ 4123786 w 4123786"/>
              <a:gd name="connsiteY23" fmla="*/ 2779490 h 10695515"/>
              <a:gd name="connsiteX24" fmla="*/ 4123785 w 4123786"/>
              <a:gd name="connsiteY24" fmla="*/ 2779492 h 10695515"/>
              <a:gd name="connsiteX25" fmla="*/ 4123785 w 4123786"/>
              <a:gd name="connsiteY25" fmla="*/ 3099544 h 10695515"/>
              <a:gd name="connsiteX26" fmla="*/ 4123785 w 4123786"/>
              <a:gd name="connsiteY26" fmla="*/ 4850102 h 10695515"/>
              <a:gd name="connsiteX27" fmla="*/ 4123785 w 4123786"/>
              <a:gd name="connsiteY27" fmla="*/ 10662081 h 10695515"/>
              <a:gd name="connsiteX28" fmla="*/ 4090258 w 4123786"/>
              <a:gd name="connsiteY28" fmla="*/ 10695514 h 10695515"/>
              <a:gd name="connsiteX29" fmla="*/ 4072751 w 4123786"/>
              <a:gd name="connsiteY29" fmla="*/ 10695514 h 10695515"/>
              <a:gd name="connsiteX30" fmla="*/ 4072751 w 4123786"/>
              <a:gd name="connsiteY30" fmla="*/ 10695515 h 10695515"/>
              <a:gd name="connsiteX31" fmla="*/ 68003 w 4123786"/>
              <a:gd name="connsiteY31" fmla="*/ 10695515 h 10695515"/>
              <a:gd name="connsiteX32" fmla="*/ 30530 w 4123786"/>
              <a:gd name="connsiteY32" fmla="*/ 10659953 h 10695515"/>
              <a:gd name="connsiteX33" fmla="*/ 30530 w 4123786"/>
              <a:gd name="connsiteY33" fmla="*/ 9043781 h 10695515"/>
              <a:gd name="connsiteX34" fmla="*/ 19986 w 4123786"/>
              <a:gd name="connsiteY34" fmla="*/ 8991028 h 10695515"/>
              <a:gd name="connsiteX35" fmla="*/ 30530 w 4123786"/>
              <a:gd name="connsiteY35" fmla="*/ 8936768 h 10695515"/>
              <a:gd name="connsiteX36" fmla="*/ 30530 w 4123786"/>
              <a:gd name="connsiteY36" fmla="*/ 8213677 h 10695515"/>
              <a:gd name="connsiteX37" fmla="*/ 30530 w 4123786"/>
              <a:gd name="connsiteY37" fmla="*/ 8117697 h 10695515"/>
              <a:gd name="connsiteX38" fmla="*/ 19292 w 4123786"/>
              <a:gd name="connsiteY38" fmla="*/ 8064088 h 10695515"/>
              <a:gd name="connsiteX39" fmla="*/ 6414 w 4123786"/>
              <a:gd name="connsiteY39" fmla="*/ 8009276 h 10695515"/>
              <a:gd name="connsiteX40" fmla="*/ 862 w 4123786"/>
              <a:gd name="connsiteY40" fmla="*/ 7956458 h 10695515"/>
              <a:gd name="connsiteX41" fmla="*/ 0 w 4123786"/>
              <a:gd name="connsiteY41" fmla="*/ 7915797 h 10695515"/>
              <a:gd name="connsiteX0" fmla="*/ 0 w 4123786"/>
              <a:gd name="connsiteY0" fmla="*/ 7915797 h 10695515"/>
              <a:gd name="connsiteX1" fmla="*/ 7600 w 4123786"/>
              <a:gd name="connsiteY1" fmla="*/ 7873197 h 10695515"/>
              <a:gd name="connsiteX2" fmla="*/ 4439 w 4123786"/>
              <a:gd name="connsiteY2" fmla="*/ 7844441 h 10695515"/>
              <a:gd name="connsiteX3" fmla="*/ 12582 w 4123786"/>
              <a:gd name="connsiteY3" fmla="*/ 7790887 h 10695515"/>
              <a:gd name="connsiteX4" fmla="*/ 20085 w 4123786"/>
              <a:gd name="connsiteY4" fmla="*/ 7712540 h 10695515"/>
              <a:gd name="connsiteX5" fmla="*/ 28081 w 4123786"/>
              <a:gd name="connsiteY5" fmla="*/ 7658609 h 10695515"/>
              <a:gd name="connsiteX6" fmla="*/ 30530 w 4123786"/>
              <a:gd name="connsiteY6" fmla="*/ 7648210 h 10695515"/>
              <a:gd name="connsiteX7" fmla="*/ 30530 w 4123786"/>
              <a:gd name="connsiteY7" fmla="*/ 7295316 h 10695515"/>
              <a:gd name="connsiteX8" fmla="*/ 27793 w 4123786"/>
              <a:gd name="connsiteY8" fmla="*/ 7269284 h 10695515"/>
              <a:gd name="connsiteX9" fmla="*/ 30530 w 4123786"/>
              <a:gd name="connsiteY9" fmla="*/ 7181458 h 10695515"/>
              <a:gd name="connsiteX10" fmla="*/ 26802 w 4123786"/>
              <a:gd name="connsiteY10" fmla="*/ 7168704 h 10695515"/>
              <a:gd name="connsiteX11" fmla="*/ 30530 w 4123786"/>
              <a:gd name="connsiteY11" fmla="*/ 7082840 h 10695515"/>
              <a:gd name="connsiteX12" fmla="*/ 27363 w 4123786"/>
              <a:gd name="connsiteY12" fmla="*/ 6988764 h 10695515"/>
              <a:gd name="connsiteX13" fmla="*/ 18853 w 4123786"/>
              <a:gd name="connsiteY13" fmla="*/ 6981739 h 10695515"/>
              <a:gd name="connsiteX14" fmla="*/ 18106 w 4123786"/>
              <a:gd name="connsiteY14" fmla="*/ 6961107 h 10695515"/>
              <a:gd name="connsiteX15" fmla="*/ 18269 w 4123786"/>
              <a:gd name="connsiteY15" fmla="*/ 6928626 h 10695515"/>
              <a:gd name="connsiteX16" fmla="*/ 27200 w 4123786"/>
              <a:gd name="connsiteY16" fmla="*/ 6855869 h 10695515"/>
              <a:gd name="connsiteX17" fmla="*/ 21919 w 4123786"/>
              <a:gd name="connsiteY17" fmla="*/ 40543 h 10695515"/>
              <a:gd name="connsiteX18" fmla="*/ 47162 w 4123786"/>
              <a:gd name="connsiteY18" fmla="*/ 4670 h 10695515"/>
              <a:gd name="connsiteX19" fmla="*/ 68017 w 4123786"/>
              <a:gd name="connsiteY19" fmla="*/ 37 h 10695515"/>
              <a:gd name="connsiteX20" fmla="*/ 4090259 w 4123786"/>
              <a:gd name="connsiteY20" fmla="*/ 0 h 10695515"/>
              <a:gd name="connsiteX21" fmla="*/ 4123786 w 4123786"/>
              <a:gd name="connsiteY21" fmla="*/ 33528 h 10695515"/>
              <a:gd name="connsiteX22" fmla="*/ 4123786 w 4123786"/>
              <a:gd name="connsiteY22" fmla="*/ 2779490 h 10695515"/>
              <a:gd name="connsiteX23" fmla="*/ 4123785 w 4123786"/>
              <a:gd name="connsiteY23" fmla="*/ 2779492 h 10695515"/>
              <a:gd name="connsiteX24" fmla="*/ 4123785 w 4123786"/>
              <a:gd name="connsiteY24" fmla="*/ 3099544 h 10695515"/>
              <a:gd name="connsiteX25" fmla="*/ 4123785 w 4123786"/>
              <a:gd name="connsiteY25" fmla="*/ 4850102 h 10695515"/>
              <a:gd name="connsiteX26" fmla="*/ 4123785 w 4123786"/>
              <a:gd name="connsiteY26" fmla="*/ 10662081 h 10695515"/>
              <a:gd name="connsiteX27" fmla="*/ 4090258 w 4123786"/>
              <a:gd name="connsiteY27" fmla="*/ 10695514 h 10695515"/>
              <a:gd name="connsiteX28" fmla="*/ 4072751 w 4123786"/>
              <a:gd name="connsiteY28" fmla="*/ 10695514 h 10695515"/>
              <a:gd name="connsiteX29" fmla="*/ 4072751 w 4123786"/>
              <a:gd name="connsiteY29" fmla="*/ 10695515 h 10695515"/>
              <a:gd name="connsiteX30" fmla="*/ 68003 w 4123786"/>
              <a:gd name="connsiteY30" fmla="*/ 10695515 h 10695515"/>
              <a:gd name="connsiteX31" fmla="*/ 30530 w 4123786"/>
              <a:gd name="connsiteY31" fmla="*/ 10659953 h 10695515"/>
              <a:gd name="connsiteX32" fmla="*/ 30530 w 4123786"/>
              <a:gd name="connsiteY32" fmla="*/ 9043781 h 10695515"/>
              <a:gd name="connsiteX33" fmla="*/ 19986 w 4123786"/>
              <a:gd name="connsiteY33" fmla="*/ 8991028 h 10695515"/>
              <a:gd name="connsiteX34" fmla="*/ 30530 w 4123786"/>
              <a:gd name="connsiteY34" fmla="*/ 8936768 h 10695515"/>
              <a:gd name="connsiteX35" fmla="*/ 30530 w 4123786"/>
              <a:gd name="connsiteY35" fmla="*/ 8213677 h 10695515"/>
              <a:gd name="connsiteX36" fmla="*/ 30530 w 4123786"/>
              <a:gd name="connsiteY36" fmla="*/ 8117697 h 10695515"/>
              <a:gd name="connsiteX37" fmla="*/ 19292 w 4123786"/>
              <a:gd name="connsiteY37" fmla="*/ 8064088 h 10695515"/>
              <a:gd name="connsiteX38" fmla="*/ 6414 w 4123786"/>
              <a:gd name="connsiteY38" fmla="*/ 8009276 h 10695515"/>
              <a:gd name="connsiteX39" fmla="*/ 862 w 4123786"/>
              <a:gd name="connsiteY39" fmla="*/ 7956458 h 10695515"/>
              <a:gd name="connsiteX40" fmla="*/ 0 w 4123786"/>
              <a:gd name="connsiteY40" fmla="*/ 7915797 h 10695515"/>
              <a:gd name="connsiteX0" fmla="*/ 0 w 4123786"/>
              <a:gd name="connsiteY0" fmla="*/ 7915797 h 10695515"/>
              <a:gd name="connsiteX1" fmla="*/ 7600 w 4123786"/>
              <a:gd name="connsiteY1" fmla="*/ 7873197 h 10695515"/>
              <a:gd name="connsiteX2" fmla="*/ 4439 w 4123786"/>
              <a:gd name="connsiteY2" fmla="*/ 7844441 h 10695515"/>
              <a:gd name="connsiteX3" fmla="*/ 12582 w 4123786"/>
              <a:gd name="connsiteY3" fmla="*/ 7790887 h 10695515"/>
              <a:gd name="connsiteX4" fmla="*/ 20085 w 4123786"/>
              <a:gd name="connsiteY4" fmla="*/ 7712540 h 10695515"/>
              <a:gd name="connsiteX5" fmla="*/ 28081 w 4123786"/>
              <a:gd name="connsiteY5" fmla="*/ 7658609 h 10695515"/>
              <a:gd name="connsiteX6" fmla="*/ 30530 w 4123786"/>
              <a:gd name="connsiteY6" fmla="*/ 7648210 h 10695515"/>
              <a:gd name="connsiteX7" fmla="*/ 30530 w 4123786"/>
              <a:gd name="connsiteY7" fmla="*/ 7295316 h 10695515"/>
              <a:gd name="connsiteX8" fmla="*/ 27793 w 4123786"/>
              <a:gd name="connsiteY8" fmla="*/ 7269284 h 10695515"/>
              <a:gd name="connsiteX9" fmla="*/ 30530 w 4123786"/>
              <a:gd name="connsiteY9" fmla="*/ 7181458 h 10695515"/>
              <a:gd name="connsiteX10" fmla="*/ 26802 w 4123786"/>
              <a:gd name="connsiteY10" fmla="*/ 7168704 h 10695515"/>
              <a:gd name="connsiteX11" fmla="*/ 30530 w 4123786"/>
              <a:gd name="connsiteY11" fmla="*/ 7082840 h 10695515"/>
              <a:gd name="connsiteX12" fmla="*/ 27363 w 4123786"/>
              <a:gd name="connsiteY12" fmla="*/ 6988764 h 10695515"/>
              <a:gd name="connsiteX13" fmla="*/ 18853 w 4123786"/>
              <a:gd name="connsiteY13" fmla="*/ 6981739 h 10695515"/>
              <a:gd name="connsiteX14" fmla="*/ 18106 w 4123786"/>
              <a:gd name="connsiteY14" fmla="*/ 6961107 h 10695515"/>
              <a:gd name="connsiteX15" fmla="*/ 18269 w 4123786"/>
              <a:gd name="connsiteY15" fmla="*/ 6928626 h 10695515"/>
              <a:gd name="connsiteX16" fmla="*/ 27200 w 4123786"/>
              <a:gd name="connsiteY16" fmla="*/ 6855869 h 10695515"/>
              <a:gd name="connsiteX17" fmla="*/ 21919 w 4123786"/>
              <a:gd name="connsiteY17" fmla="*/ 40543 h 10695515"/>
              <a:gd name="connsiteX18" fmla="*/ 47162 w 4123786"/>
              <a:gd name="connsiteY18" fmla="*/ 4670 h 10695515"/>
              <a:gd name="connsiteX19" fmla="*/ 68017 w 4123786"/>
              <a:gd name="connsiteY19" fmla="*/ 37 h 10695515"/>
              <a:gd name="connsiteX20" fmla="*/ 4090259 w 4123786"/>
              <a:gd name="connsiteY20" fmla="*/ 0 h 10695515"/>
              <a:gd name="connsiteX21" fmla="*/ 4123786 w 4123786"/>
              <a:gd name="connsiteY21" fmla="*/ 33528 h 10695515"/>
              <a:gd name="connsiteX22" fmla="*/ 4123786 w 4123786"/>
              <a:gd name="connsiteY22" fmla="*/ 2779490 h 10695515"/>
              <a:gd name="connsiteX23" fmla="*/ 4123785 w 4123786"/>
              <a:gd name="connsiteY23" fmla="*/ 3099544 h 10695515"/>
              <a:gd name="connsiteX24" fmla="*/ 4123785 w 4123786"/>
              <a:gd name="connsiteY24" fmla="*/ 4850102 h 10695515"/>
              <a:gd name="connsiteX25" fmla="*/ 4123785 w 4123786"/>
              <a:gd name="connsiteY25" fmla="*/ 10662081 h 10695515"/>
              <a:gd name="connsiteX26" fmla="*/ 4090258 w 4123786"/>
              <a:gd name="connsiteY26" fmla="*/ 10695514 h 10695515"/>
              <a:gd name="connsiteX27" fmla="*/ 4072751 w 4123786"/>
              <a:gd name="connsiteY27" fmla="*/ 10695514 h 10695515"/>
              <a:gd name="connsiteX28" fmla="*/ 4072751 w 4123786"/>
              <a:gd name="connsiteY28" fmla="*/ 10695515 h 10695515"/>
              <a:gd name="connsiteX29" fmla="*/ 68003 w 4123786"/>
              <a:gd name="connsiteY29" fmla="*/ 10695515 h 10695515"/>
              <a:gd name="connsiteX30" fmla="*/ 30530 w 4123786"/>
              <a:gd name="connsiteY30" fmla="*/ 10659953 h 10695515"/>
              <a:gd name="connsiteX31" fmla="*/ 30530 w 4123786"/>
              <a:gd name="connsiteY31" fmla="*/ 9043781 h 10695515"/>
              <a:gd name="connsiteX32" fmla="*/ 19986 w 4123786"/>
              <a:gd name="connsiteY32" fmla="*/ 8991028 h 10695515"/>
              <a:gd name="connsiteX33" fmla="*/ 30530 w 4123786"/>
              <a:gd name="connsiteY33" fmla="*/ 8936768 h 10695515"/>
              <a:gd name="connsiteX34" fmla="*/ 30530 w 4123786"/>
              <a:gd name="connsiteY34" fmla="*/ 8213677 h 10695515"/>
              <a:gd name="connsiteX35" fmla="*/ 30530 w 4123786"/>
              <a:gd name="connsiteY35" fmla="*/ 8117697 h 10695515"/>
              <a:gd name="connsiteX36" fmla="*/ 19292 w 4123786"/>
              <a:gd name="connsiteY36" fmla="*/ 8064088 h 10695515"/>
              <a:gd name="connsiteX37" fmla="*/ 6414 w 4123786"/>
              <a:gd name="connsiteY37" fmla="*/ 8009276 h 10695515"/>
              <a:gd name="connsiteX38" fmla="*/ 862 w 4123786"/>
              <a:gd name="connsiteY38" fmla="*/ 7956458 h 10695515"/>
              <a:gd name="connsiteX39" fmla="*/ 0 w 4123786"/>
              <a:gd name="connsiteY39" fmla="*/ 7915797 h 10695515"/>
              <a:gd name="connsiteX0" fmla="*/ 0 w 4123786"/>
              <a:gd name="connsiteY0" fmla="*/ 7915797 h 10695515"/>
              <a:gd name="connsiteX1" fmla="*/ 7600 w 4123786"/>
              <a:gd name="connsiteY1" fmla="*/ 7873197 h 10695515"/>
              <a:gd name="connsiteX2" fmla="*/ 4439 w 4123786"/>
              <a:gd name="connsiteY2" fmla="*/ 7844441 h 10695515"/>
              <a:gd name="connsiteX3" fmla="*/ 12582 w 4123786"/>
              <a:gd name="connsiteY3" fmla="*/ 7790887 h 10695515"/>
              <a:gd name="connsiteX4" fmla="*/ 20085 w 4123786"/>
              <a:gd name="connsiteY4" fmla="*/ 7712540 h 10695515"/>
              <a:gd name="connsiteX5" fmla="*/ 28081 w 4123786"/>
              <a:gd name="connsiteY5" fmla="*/ 7658609 h 10695515"/>
              <a:gd name="connsiteX6" fmla="*/ 30530 w 4123786"/>
              <a:gd name="connsiteY6" fmla="*/ 7648210 h 10695515"/>
              <a:gd name="connsiteX7" fmla="*/ 30530 w 4123786"/>
              <a:gd name="connsiteY7" fmla="*/ 7295316 h 10695515"/>
              <a:gd name="connsiteX8" fmla="*/ 27793 w 4123786"/>
              <a:gd name="connsiteY8" fmla="*/ 7269284 h 10695515"/>
              <a:gd name="connsiteX9" fmla="*/ 30530 w 4123786"/>
              <a:gd name="connsiteY9" fmla="*/ 7181458 h 10695515"/>
              <a:gd name="connsiteX10" fmla="*/ 26802 w 4123786"/>
              <a:gd name="connsiteY10" fmla="*/ 7168704 h 10695515"/>
              <a:gd name="connsiteX11" fmla="*/ 30530 w 4123786"/>
              <a:gd name="connsiteY11" fmla="*/ 7082840 h 10695515"/>
              <a:gd name="connsiteX12" fmla="*/ 27363 w 4123786"/>
              <a:gd name="connsiteY12" fmla="*/ 6988764 h 10695515"/>
              <a:gd name="connsiteX13" fmla="*/ 18853 w 4123786"/>
              <a:gd name="connsiteY13" fmla="*/ 6981739 h 10695515"/>
              <a:gd name="connsiteX14" fmla="*/ 18106 w 4123786"/>
              <a:gd name="connsiteY14" fmla="*/ 6961107 h 10695515"/>
              <a:gd name="connsiteX15" fmla="*/ 18269 w 4123786"/>
              <a:gd name="connsiteY15" fmla="*/ 6928626 h 10695515"/>
              <a:gd name="connsiteX16" fmla="*/ 27200 w 4123786"/>
              <a:gd name="connsiteY16" fmla="*/ 6855869 h 10695515"/>
              <a:gd name="connsiteX17" fmla="*/ 21919 w 4123786"/>
              <a:gd name="connsiteY17" fmla="*/ 40543 h 10695515"/>
              <a:gd name="connsiteX18" fmla="*/ 47162 w 4123786"/>
              <a:gd name="connsiteY18" fmla="*/ 4670 h 10695515"/>
              <a:gd name="connsiteX19" fmla="*/ 68017 w 4123786"/>
              <a:gd name="connsiteY19" fmla="*/ 37 h 10695515"/>
              <a:gd name="connsiteX20" fmla="*/ 4090259 w 4123786"/>
              <a:gd name="connsiteY20" fmla="*/ 0 h 10695515"/>
              <a:gd name="connsiteX21" fmla="*/ 4123786 w 4123786"/>
              <a:gd name="connsiteY21" fmla="*/ 33528 h 10695515"/>
              <a:gd name="connsiteX22" fmla="*/ 4123785 w 4123786"/>
              <a:gd name="connsiteY22" fmla="*/ 3099544 h 10695515"/>
              <a:gd name="connsiteX23" fmla="*/ 4123785 w 4123786"/>
              <a:gd name="connsiteY23" fmla="*/ 4850102 h 10695515"/>
              <a:gd name="connsiteX24" fmla="*/ 4123785 w 4123786"/>
              <a:gd name="connsiteY24" fmla="*/ 10662081 h 10695515"/>
              <a:gd name="connsiteX25" fmla="*/ 4090258 w 4123786"/>
              <a:gd name="connsiteY25" fmla="*/ 10695514 h 10695515"/>
              <a:gd name="connsiteX26" fmla="*/ 4072751 w 4123786"/>
              <a:gd name="connsiteY26" fmla="*/ 10695514 h 10695515"/>
              <a:gd name="connsiteX27" fmla="*/ 4072751 w 4123786"/>
              <a:gd name="connsiteY27" fmla="*/ 10695515 h 10695515"/>
              <a:gd name="connsiteX28" fmla="*/ 68003 w 4123786"/>
              <a:gd name="connsiteY28" fmla="*/ 10695515 h 10695515"/>
              <a:gd name="connsiteX29" fmla="*/ 30530 w 4123786"/>
              <a:gd name="connsiteY29" fmla="*/ 10659953 h 10695515"/>
              <a:gd name="connsiteX30" fmla="*/ 30530 w 4123786"/>
              <a:gd name="connsiteY30" fmla="*/ 9043781 h 10695515"/>
              <a:gd name="connsiteX31" fmla="*/ 19986 w 4123786"/>
              <a:gd name="connsiteY31" fmla="*/ 8991028 h 10695515"/>
              <a:gd name="connsiteX32" fmla="*/ 30530 w 4123786"/>
              <a:gd name="connsiteY32" fmla="*/ 8936768 h 10695515"/>
              <a:gd name="connsiteX33" fmla="*/ 30530 w 4123786"/>
              <a:gd name="connsiteY33" fmla="*/ 8213677 h 10695515"/>
              <a:gd name="connsiteX34" fmla="*/ 30530 w 4123786"/>
              <a:gd name="connsiteY34" fmla="*/ 8117697 h 10695515"/>
              <a:gd name="connsiteX35" fmla="*/ 19292 w 4123786"/>
              <a:gd name="connsiteY35" fmla="*/ 8064088 h 10695515"/>
              <a:gd name="connsiteX36" fmla="*/ 6414 w 4123786"/>
              <a:gd name="connsiteY36" fmla="*/ 8009276 h 10695515"/>
              <a:gd name="connsiteX37" fmla="*/ 862 w 4123786"/>
              <a:gd name="connsiteY37" fmla="*/ 7956458 h 10695515"/>
              <a:gd name="connsiteX38" fmla="*/ 0 w 4123786"/>
              <a:gd name="connsiteY38" fmla="*/ 7915797 h 10695515"/>
              <a:gd name="connsiteX0" fmla="*/ 0 w 4126269"/>
              <a:gd name="connsiteY0" fmla="*/ 7915797 h 10695515"/>
              <a:gd name="connsiteX1" fmla="*/ 7600 w 4126269"/>
              <a:gd name="connsiteY1" fmla="*/ 7873197 h 10695515"/>
              <a:gd name="connsiteX2" fmla="*/ 4439 w 4126269"/>
              <a:gd name="connsiteY2" fmla="*/ 7844441 h 10695515"/>
              <a:gd name="connsiteX3" fmla="*/ 12582 w 4126269"/>
              <a:gd name="connsiteY3" fmla="*/ 7790887 h 10695515"/>
              <a:gd name="connsiteX4" fmla="*/ 20085 w 4126269"/>
              <a:gd name="connsiteY4" fmla="*/ 7712540 h 10695515"/>
              <a:gd name="connsiteX5" fmla="*/ 28081 w 4126269"/>
              <a:gd name="connsiteY5" fmla="*/ 7658609 h 10695515"/>
              <a:gd name="connsiteX6" fmla="*/ 30530 w 4126269"/>
              <a:gd name="connsiteY6" fmla="*/ 7648210 h 10695515"/>
              <a:gd name="connsiteX7" fmla="*/ 30530 w 4126269"/>
              <a:gd name="connsiteY7" fmla="*/ 7295316 h 10695515"/>
              <a:gd name="connsiteX8" fmla="*/ 27793 w 4126269"/>
              <a:gd name="connsiteY8" fmla="*/ 7269284 h 10695515"/>
              <a:gd name="connsiteX9" fmla="*/ 30530 w 4126269"/>
              <a:gd name="connsiteY9" fmla="*/ 7181458 h 10695515"/>
              <a:gd name="connsiteX10" fmla="*/ 26802 w 4126269"/>
              <a:gd name="connsiteY10" fmla="*/ 7168704 h 10695515"/>
              <a:gd name="connsiteX11" fmla="*/ 30530 w 4126269"/>
              <a:gd name="connsiteY11" fmla="*/ 7082840 h 10695515"/>
              <a:gd name="connsiteX12" fmla="*/ 27363 w 4126269"/>
              <a:gd name="connsiteY12" fmla="*/ 6988764 h 10695515"/>
              <a:gd name="connsiteX13" fmla="*/ 18853 w 4126269"/>
              <a:gd name="connsiteY13" fmla="*/ 6981739 h 10695515"/>
              <a:gd name="connsiteX14" fmla="*/ 18106 w 4126269"/>
              <a:gd name="connsiteY14" fmla="*/ 6961107 h 10695515"/>
              <a:gd name="connsiteX15" fmla="*/ 18269 w 4126269"/>
              <a:gd name="connsiteY15" fmla="*/ 6928626 h 10695515"/>
              <a:gd name="connsiteX16" fmla="*/ 27200 w 4126269"/>
              <a:gd name="connsiteY16" fmla="*/ 6855869 h 10695515"/>
              <a:gd name="connsiteX17" fmla="*/ 21919 w 4126269"/>
              <a:gd name="connsiteY17" fmla="*/ 40543 h 10695515"/>
              <a:gd name="connsiteX18" fmla="*/ 47162 w 4126269"/>
              <a:gd name="connsiteY18" fmla="*/ 4670 h 10695515"/>
              <a:gd name="connsiteX19" fmla="*/ 68017 w 4126269"/>
              <a:gd name="connsiteY19" fmla="*/ 37 h 10695515"/>
              <a:gd name="connsiteX20" fmla="*/ 4090259 w 4126269"/>
              <a:gd name="connsiteY20" fmla="*/ 0 h 10695515"/>
              <a:gd name="connsiteX21" fmla="*/ 4123786 w 4126269"/>
              <a:gd name="connsiteY21" fmla="*/ 33528 h 10695515"/>
              <a:gd name="connsiteX22" fmla="*/ 4123785 w 4126269"/>
              <a:gd name="connsiteY22" fmla="*/ 4850102 h 10695515"/>
              <a:gd name="connsiteX23" fmla="*/ 4123785 w 4126269"/>
              <a:gd name="connsiteY23" fmla="*/ 10662081 h 10695515"/>
              <a:gd name="connsiteX24" fmla="*/ 4090258 w 4126269"/>
              <a:gd name="connsiteY24" fmla="*/ 10695514 h 10695515"/>
              <a:gd name="connsiteX25" fmla="*/ 4072751 w 4126269"/>
              <a:gd name="connsiteY25" fmla="*/ 10695514 h 10695515"/>
              <a:gd name="connsiteX26" fmla="*/ 4072751 w 4126269"/>
              <a:gd name="connsiteY26" fmla="*/ 10695515 h 10695515"/>
              <a:gd name="connsiteX27" fmla="*/ 68003 w 4126269"/>
              <a:gd name="connsiteY27" fmla="*/ 10695515 h 10695515"/>
              <a:gd name="connsiteX28" fmla="*/ 30530 w 4126269"/>
              <a:gd name="connsiteY28" fmla="*/ 10659953 h 10695515"/>
              <a:gd name="connsiteX29" fmla="*/ 30530 w 4126269"/>
              <a:gd name="connsiteY29" fmla="*/ 9043781 h 10695515"/>
              <a:gd name="connsiteX30" fmla="*/ 19986 w 4126269"/>
              <a:gd name="connsiteY30" fmla="*/ 8991028 h 10695515"/>
              <a:gd name="connsiteX31" fmla="*/ 30530 w 4126269"/>
              <a:gd name="connsiteY31" fmla="*/ 8936768 h 10695515"/>
              <a:gd name="connsiteX32" fmla="*/ 30530 w 4126269"/>
              <a:gd name="connsiteY32" fmla="*/ 8213677 h 10695515"/>
              <a:gd name="connsiteX33" fmla="*/ 30530 w 4126269"/>
              <a:gd name="connsiteY33" fmla="*/ 8117697 h 10695515"/>
              <a:gd name="connsiteX34" fmla="*/ 19292 w 4126269"/>
              <a:gd name="connsiteY34" fmla="*/ 8064088 h 10695515"/>
              <a:gd name="connsiteX35" fmla="*/ 6414 w 4126269"/>
              <a:gd name="connsiteY35" fmla="*/ 8009276 h 10695515"/>
              <a:gd name="connsiteX36" fmla="*/ 862 w 4126269"/>
              <a:gd name="connsiteY36" fmla="*/ 7956458 h 10695515"/>
              <a:gd name="connsiteX37" fmla="*/ 0 w 4126269"/>
              <a:gd name="connsiteY37" fmla="*/ 7915797 h 10695515"/>
              <a:gd name="connsiteX0" fmla="*/ 0 w 4127976"/>
              <a:gd name="connsiteY0" fmla="*/ 7915797 h 10695515"/>
              <a:gd name="connsiteX1" fmla="*/ 7600 w 4127976"/>
              <a:gd name="connsiteY1" fmla="*/ 7873197 h 10695515"/>
              <a:gd name="connsiteX2" fmla="*/ 4439 w 4127976"/>
              <a:gd name="connsiteY2" fmla="*/ 7844441 h 10695515"/>
              <a:gd name="connsiteX3" fmla="*/ 12582 w 4127976"/>
              <a:gd name="connsiteY3" fmla="*/ 7790887 h 10695515"/>
              <a:gd name="connsiteX4" fmla="*/ 20085 w 4127976"/>
              <a:gd name="connsiteY4" fmla="*/ 7712540 h 10695515"/>
              <a:gd name="connsiteX5" fmla="*/ 28081 w 4127976"/>
              <a:gd name="connsiteY5" fmla="*/ 7658609 h 10695515"/>
              <a:gd name="connsiteX6" fmla="*/ 30530 w 4127976"/>
              <a:gd name="connsiteY6" fmla="*/ 7648210 h 10695515"/>
              <a:gd name="connsiteX7" fmla="*/ 30530 w 4127976"/>
              <a:gd name="connsiteY7" fmla="*/ 7295316 h 10695515"/>
              <a:gd name="connsiteX8" fmla="*/ 27793 w 4127976"/>
              <a:gd name="connsiteY8" fmla="*/ 7269284 h 10695515"/>
              <a:gd name="connsiteX9" fmla="*/ 30530 w 4127976"/>
              <a:gd name="connsiteY9" fmla="*/ 7181458 h 10695515"/>
              <a:gd name="connsiteX10" fmla="*/ 26802 w 4127976"/>
              <a:gd name="connsiteY10" fmla="*/ 7168704 h 10695515"/>
              <a:gd name="connsiteX11" fmla="*/ 30530 w 4127976"/>
              <a:gd name="connsiteY11" fmla="*/ 7082840 h 10695515"/>
              <a:gd name="connsiteX12" fmla="*/ 27363 w 4127976"/>
              <a:gd name="connsiteY12" fmla="*/ 6988764 h 10695515"/>
              <a:gd name="connsiteX13" fmla="*/ 18853 w 4127976"/>
              <a:gd name="connsiteY13" fmla="*/ 6981739 h 10695515"/>
              <a:gd name="connsiteX14" fmla="*/ 18106 w 4127976"/>
              <a:gd name="connsiteY14" fmla="*/ 6961107 h 10695515"/>
              <a:gd name="connsiteX15" fmla="*/ 18269 w 4127976"/>
              <a:gd name="connsiteY15" fmla="*/ 6928626 h 10695515"/>
              <a:gd name="connsiteX16" fmla="*/ 27200 w 4127976"/>
              <a:gd name="connsiteY16" fmla="*/ 6855869 h 10695515"/>
              <a:gd name="connsiteX17" fmla="*/ 21919 w 4127976"/>
              <a:gd name="connsiteY17" fmla="*/ 40543 h 10695515"/>
              <a:gd name="connsiteX18" fmla="*/ 47162 w 4127976"/>
              <a:gd name="connsiteY18" fmla="*/ 4670 h 10695515"/>
              <a:gd name="connsiteX19" fmla="*/ 68017 w 4127976"/>
              <a:gd name="connsiteY19" fmla="*/ 37 h 10695515"/>
              <a:gd name="connsiteX20" fmla="*/ 4090259 w 4127976"/>
              <a:gd name="connsiteY20" fmla="*/ 0 h 10695515"/>
              <a:gd name="connsiteX21" fmla="*/ 4123786 w 4127976"/>
              <a:gd name="connsiteY21" fmla="*/ 33528 h 10695515"/>
              <a:gd name="connsiteX22" fmla="*/ 4123785 w 4127976"/>
              <a:gd name="connsiteY22" fmla="*/ 10662081 h 10695515"/>
              <a:gd name="connsiteX23" fmla="*/ 4090258 w 4127976"/>
              <a:gd name="connsiteY23" fmla="*/ 10695514 h 10695515"/>
              <a:gd name="connsiteX24" fmla="*/ 4072751 w 4127976"/>
              <a:gd name="connsiteY24" fmla="*/ 10695514 h 10695515"/>
              <a:gd name="connsiteX25" fmla="*/ 4072751 w 4127976"/>
              <a:gd name="connsiteY25" fmla="*/ 10695515 h 10695515"/>
              <a:gd name="connsiteX26" fmla="*/ 68003 w 4127976"/>
              <a:gd name="connsiteY26" fmla="*/ 10695515 h 10695515"/>
              <a:gd name="connsiteX27" fmla="*/ 30530 w 4127976"/>
              <a:gd name="connsiteY27" fmla="*/ 10659953 h 10695515"/>
              <a:gd name="connsiteX28" fmla="*/ 30530 w 4127976"/>
              <a:gd name="connsiteY28" fmla="*/ 9043781 h 10695515"/>
              <a:gd name="connsiteX29" fmla="*/ 19986 w 4127976"/>
              <a:gd name="connsiteY29" fmla="*/ 8991028 h 10695515"/>
              <a:gd name="connsiteX30" fmla="*/ 30530 w 4127976"/>
              <a:gd name="connsiteY30" fmla="*/ 8936768 h 10695515"/>
              <a:gd name="connsiteX31" fmla="*/ 30530 w 4127976"/>
              <a:gd name="connsiteY31" fmla="*/ 8213677 h 10695515"/>
              <a:gd name="connsiteX32" fmla="*/ 30530 w 4127976"/>
              <a:gd name="connsiteY32" fmla="*/ 8117697 h 10695515"/>
              <a:gd name="connsiteX33" fmla="*/ 19292 w 4127976"/>
              <a:gd name="connsiteY33" fmla="*/ 8064088 h 10695515"/>
              <a:gd name="connsiteX34" fmla="*/ 6414 w 4127976"/>
              <a:gd name="connsiteY34" fmla="*/ 8009276 h 10695515"/>
              <a:gd name="connsiteX35" fmla="*/ 862 w 4127976"/>
              <a:gd name="connsiteY35" fmla="*/ 7956458 h 10695515"/>
              <a:gd name="connsiteX36" fmla="*/ 0 w 4127976"/>
              <a:gd name="connsiteY36" fmla="*/ 7915797 h 10695515"/>
              <a:gd name="connsiteX0" fmla="*/ 0 w 4127976"/>
              <a:gd name="connsiteY0" fmla="*/ 7915797 h 10695515"/>
              <a:gd name="connsiteX1" fmla="*/ 7600 w 4127976"/>
              <a:gd name="connsiteY1" fmla="*/ 7873197 h 10695515"/>
              <a:gd name="connsiteX2" fmla="*/ 4439 w 4127976"/>
              <a:gd name="connsiteY2" fmla="*/ 7844441 h 10695515"/>
              <a:gd name="connsiteX3" fmla="*/ 12582 w 4127976"/>
              <a:gd name="connsiteY3" fmla="*/ 7790887 h 10695515"/>
              <a:gd name="connsiteX4" fmla="*/ 20085 w 4127976"/>
              <a:gd name="connsiteY4" fmla="*/ 7712540 h 10695515"/>
              <a:gd name="connsiteX5" fmla="*/ 28081 w 4127976"/>
              <a:gd name="connsiteY5" fmla="*/ 7658609 h 10695515"/>
              <a:gd name="connsiteX6" fmla="*/ 30530 w 4127976"/>
              <a:gd name="connsiteY6" fmla="*/ 7648210 h 10695515"/>
              <a:gd name="connsiteX7" fmla="*/ 30530 w 4127976"/>
              <a:gd name="connsiteY7" fmla="*/ 7295316 h 10695515"/>
              <a:gd name="connsiteX8" fmla="*/ 27793 w 4127976"/>
              <a:gd name="connsiteY8" fmla="*/ 7269284 h 10695515"/>
              <a:gd name="connsiteX9" fmla="*/ 30530 w 4127976"/>
              <a:gd name="connsiteY9" fmla="*/ 7181458 h 10695515"/>
              <a:gd name="connsiteX10" fmla="*/ 26802 w 4127976"/>
              <a:gd name="connsiteY10" fmla="*/ 7168704 h 10695515"/>
              <a:gd name="connsiteX11" fmla="*/ 30530 w 4127976"/>
              <a:gd name="connsiteY11" fmla="*/ 7082840 h 10695515"/>
              <a:gd name="connsiteX12" fmla="*/ 27363 w 4127976"/>
              <a:gd name="connsiteY12" fmla="*/ 6988764 h 10695515"/>
              <a:gd name="connsiteX13" fmla="*/ 18853 w 4127976"/>
              <a:gd name="connsiteY13" fmla="*/ 6981739 h 10695515"/>
              <a:gd name="connsiteX14" fmla="*/ 18106 w 4127976"/>
              <a:gd name="connsiteY14" fmla="*/ 6961107 h 10695515"/>
              <a:gd name="connsiteX15" fmla="*/ 18269 w 4127976"/>
              <a:gd name="connsiteY15" fmla="*/ 6928626 h 10695515"/>
              <a:gd name="connsiteX16" fmla="*/ 21919 w 4127976"/>
              <a:gd name="connsiteY16" fmla="*/ 40543 h 10695515"/>
              <a:gd name="connsiteX17" fmla="*/ 47162 w 4127976"/>
              <a:gd name="connsiteY17" fmla="*/ 4670 h 10695515"/>
              <a:gd name="connsiteX18" fmla="*/ 68017 w 4127976"/>
              <a:gd name="connsiteY18" fmla="*/ 37 h 10695515"/>
              <a:gd name="connsiteX19" fmla="*/ 4090259 w 4127976"/>
              <a:gd name="connsiteY19" fmla="*/ 0 h 10695515"/>
              <a:gd name="connsiteX20" fmla="*/ 4123786 w 4127976"/>
              <a:gd name="connsiteY20" fmla="*/ 33528 h 10695515"/>
              <a:gd name="connsiteX21" fmla="*/ 4123785 w 4127976"/>
              <a:gd name="connsiteY21" fmla="*/ 10662081 h 10695515"/>
              <a:gd name="connsiteX22" fmla="*/ 4090258 w 4127976"/>
              <a:gd name="connsiteY22" fmla="*/ 10695514 h 10695515"/>
              <a:gd name="connsiteX23" fmla="*/ 4072751 w 4127976"/>
              <a:gd name="connsiteY23" fmla="*/ 10695514 h 10695515"/>
              <a:gd name="connsiteX24" fmla="*/ 4072751 w 4127976"/>
              <a:gd name="connsiteY24" fmla="*/ 10695515 h 10695515"/>
              <a:gd name="connsiteX25" fmla="*/ 68003 w 4127976"/>
              <a:gd name="connsiteY25" fmla="*/ 10695515 h 10695515"/>
              <a:gd name="connsiteX26" fmla="*/ 30530 w 4127976"/>
              <a:gd name="connsiteY26" fmla="*/ 10659953 h 10695515"/>
              <a:gd name="connsiteX27" fmla="*/ 30530 w 4127976"/>
              <a:gd name="connsiteY27" fmla="*/ 9043781 h 10695515"/>
              <a:gd name="connsiteX28" fmla="*/ 19986 w 4127976"/>
              <a:gd name="connsiteY28" fmla="*/ 8991028 h 10695515"/>
              <a:gd name="connsiteX29" fmla="*/ 30530 w 4127976"/>
              <a:gd name="connsiteY29" fmla="*/ 8936768 h 10695515"/>
              <a:gd name="connsiteX30" fmla="*/ 30530 w 4127976"/>
              <a:gd name="connsiteY30" fmla="*/ 8213677 h 10695515"/>
              <a:gd name="connsiteX31" fmla="*/ 30530 w 4127976"/>
              <a:gd name="connsiteY31" fmla="*/ 8117697 h 10695515"/>
              <a:gd name="connsiteX32" fmla="*/ 19292 w 4127976"/>
              <a:gd name="connsiteY32" fmla="*/ 8064088 h 10695515"/>
              <a:gd name="connsiteX33" fmla="*/ 6414 w 4127976"/>
              <a:gd name="connsiteY33" fmla="*/ 8009276 h 10695515"/>
              <a:gd name="connsiteX34" fmla="*/ 862 w 4127976"/>
              <a:gd name="connsiteY34" fmla="*/ 7956458 h 10695515"/>
              <a:gd name="connsiteX35" fmla="*/ 0 w 4127976"/>
              <a:gd name="connsiteY35" fmla="*/ 7915797 h 10695515"/>
              <a:gd name="connsiteX0" fmla="*/ 0 w 4127976"/>
              <a:gd name="connsiteY0" fmla="*/ 7915797 h 10695515"/>
              <a:gd name="connsiteX1" fmla="*/ 7600 w 4127976"/>
              <a:gd name="connsiteY1" fmla="*/ 7873197 h 10695515"/>
              <a:gd name="connsiteX2" fmla="*/ 4439 w 4127976"/>
              <a:gd name="connsiteY2" fmla="*/ 7844441 h 10695515"/>
              <a:gd name="connsiteX3" fmla="*/ 12582 w 4127976"/>
              <a:gd name="connsiteY3" fmla="*/ 7790887 h 10695515"/>
              <a:gd name="connsiteX4" fmla="*/ 20085 w 4127976"/>
              <a:gd name="connsiteY4" fmla="*/ 7712540 h 10695515"/>
              <a:gd name="connsiteX5" fmla="*/ 28081 w 4127976"/>
              <a:gd name="connsiteY5" fmla="*/ 7658609 h 10695515"/>
              <a:gd name="connsiteX6" fmla="*/ 30530 w 4127976"/>
              <a:gd name="connsiteY6" fmla="*/ 7648210 h 10695515"/>
              <a:gd name="connsiteX7" fmla="*/ 30530 w 4127976"/>
              <a:gd name="connsiteY7" fmla="*/ 7295316 h 10695515"/>
              <a:gd name="connsiteX8" fmla="*/ 27793 w 4127976"/>
              <a:gd name="connsiteY8" fmla="*/ 7269284 h 10695515"/>
              <a:gd name="connsiteX9" fmla="*/ 30530 w 4127976"/>
              <a:gd name="connsiteY9" fmla="*/ 7181458 h 10695515"/>
              <a:gd name="connsiteX10" fmla="*/ 26802 w 4127976"/>
              <a:gd name="connsiteY10" fmla="*/ 7168704 h 10695515"/>
              <a:gd name="connsiteX11" fmla="*/ 30530 w 4127976"/>
              <a:gd name="connsiteY11" fmla="*/ 7082840 h 10695515"/>
              <a:gd name="connsiteX12" fmla="*/ 27363 w 4127976"/>
              <a:gd name="connsiteY12" fmla="*/ 6988764 h 10695515"/>
              <a:gd name="connsiteX13" fmla="*/ 18853 w 4127976"/>
              <a:gd name="connsiteY13" fmla="*/ 6981739 h 10695515"/>
              <a:gd name="connsiteX14" fmla="*/ 18106 w 4127976"/>
              <a:gd name="connsiteY14" fmla="*/ 6961107 h 10695515"/>
              <a:gd name="connsiteX15" fmla="*/ 21919 w 4127976"/>
              <a:gd name="connsiteY15" fmla="*/ 40543 h 10695515"/>
              <a:gd name="connsiteX16" fmla="*/ 47162 w 4127976"/>
              <a:gd name="connsiteY16" fmla="*/ 4670 h 10695515"/>
              <a:gd name="connsiteX17" fmla="*/ 68017 w 4127976"/>
              <a:gd name="connsiteY17" fmla="*/ 37 h 10695515"/>
              <a:gd name="connsiteX18" fmla="*/ 4090259 w 4127976"/>
              <a:gd name="connsiteY18" fmla="*/ 0 h 10695515"/>
              <a:gd name="connsiteX19" fmla="*/ 4123786 w 4127976"/>
              <a:gd name="connsiteY19" fmla="*/ 33528 h 10695515"/>
              <a:gd name="connsiteX20" fmla="*/ 4123785 w 4127976"/>
              <a:gd name="connsiteY20" fmla="*/ 10662081 h 10695515"/>
              <a:gd name="connsiteX21" fmla="*/ 4090258 w 4127976"/>
              <a:gd name="connsiteY21" fmla="*/ 10695514 h 10695515"/>
              <a:gd name="connsiteX22" fmla="*/ 4072751 w 4127976"/>
              <a:gd name="connsiteY22" fmla="*/ 10695514 h 10695515"/>
              <a:gd name="connsiteX23" fmla="*/ 4072751 w 4127976"/>
              <a:gd name="connsiteY23" fmla="*/ 10695515 h 10695515"/>
              <a:gd name="connsiteX24" fmla="*/ 68003 w 4127976"/>
              <a:gd name="connsiteY24" fmla="*/ 10695515 h 10695515"/>
              <a:gd name="connsiteX25" fmla="*/ 30530 w 4127976"/>
              <a:gd name="connsiteY25" fmla="*/ 10659953 h 10695515"/>
              <a:gd name="connsiteX26" fmla="*/ 30530 w 4127976"/>
              <a:gd name="connsiteY26" fmla="*/ 9043781 h 10695515"/>
              <a:gd name="connsiteX27" fmla="*/ 19986 w 4127976"/>
              <a:gd name="connsiteY27" fmla="*/ 8991028 h 10695515"/>
              <a:gd name="connsiteX28" fmla="*/ 30530 w 4127976"/>
              <a:gd name="connsiteY28" fmla="*/ 8936768 h 10695515"/>
              <a:gd name="connsiteX29" fmla="*/ 30530 w 4127976"/>
              <a:gd name="connsiteY29" fmla="*/ 8213677 h 10695515"/>
              <a:gd name="connsiteX30" fmla="*/ 30530 w 4127976"/>
              <a:gd name="connsiteY30" fmla="*/ 8117697 h 10695515"/>
              <a:gd name="connsiteX31" fmla="*/ 19292 w 4127976"/>
              <a:gd name="connsiteY31" fmla="*/ 8064088 h 10695515"/>
              <a:gd name="connsiteX32" fmla="*/ 6414 w 4127976"/>
              <a:gd name="connsiteY32" fmla="*/ 8009276 h 10695515"/>
              <a:gd name="connsiteX33" fmla="*/ 862 w 4127976"/>
              <a:gd name="connsiteY33" fmla="*/ 7956458 h 10695515"/>
              <a:gd name="connsiteX34" fmla="*/ 0 w 4127976"/>
              <a:gd name="connsiteY34" fmla="*/ 7915797 h 10695515"/>
              <a:gd name="connsiteX0" fmla="*/ 0 w 4127976"/>
              <a:gd name="connsiteY0" fmla="*/ 7915797 h 10695515"/>
              <a:gd name="connsiteX1" fmla="*/ 7600 w 4127976"/>
              <a:gd name="connsiteY1" fmla="*/ 7873197 h 10695515"/>
              <a:gd name="connsiteX2" fmla="*/ 4439 w 4127976"/>
              <a:gd name="connsiteY2" fmla="*/ 7844441 h 10695515"/>
              <a:gd name="connsiteX3" fmla="*/ 12582 w 4127976"/>
              <a:gd name="connsiteY3" fmla="*/ 7790887 h 10695515"/>
              <a:gd name="connsiteX4" fmla="*/ 20085 w 4127976"/>
              <a:gd name="connsiteY4" fmla="*/ 7712540 h 10695515"/>
              <a:gd name="connsiteX5" fmla="*/ 28081 w 4127976"/>
              <a:gd name="connsiteY5" fmla="*/ 7658609 h 10695515"/>
              <a:gd name="connsiteX6" fmla="*/ 30530 w 4127976"/>
              <a:gd name="connsiteY6" fmla="*/ 7648210 h 10695515"/>
              <a:gd name="connsiteX7" fmla="*/ 30530 w 4127976"/>
              <a:gd name="connsiteY7" fmla="*/ 7295316 h 10695515"/>
              <a:gd name="connsiteX8" fmla="*/ 27793 w 4127976"/>
              <a:gd name="connsiteY8" fmla="*/ 7269284 h 10695515"/>
              <a:gd name="connsiteX9" fmla="*/ 30530 w 4127976"/>
              <a:gd name="connsiteY9" fmla="*/ 7181458 h 10695515"/>
              <a:gd name="connsiteX10" fmla="*/ 26802 w 4127976"/>
              <a:gd name="connsiteY10" fmla="*/ 7168704 h 10695515"/>
              <a:gd name="connsiteX11" fmla="*/ 30530 w 4127976"/>
              <a:gd name="connsiteY11" fmla="*/ 7082840 h 10695515"/>
              <a:gd name="connsiteX12" fmla="*/ 27363 w 4127976"/>
              <a:gd name="connsiteY12" fmla="*/ 6988764 h 10695515"/>
              <a:gd name="connsiteX13" fmla="*/ 18853 w 4127976"/>
              <a:gd name="connsiteY13" fmla="*/ 6981739 h 10695515"/>
              <a:gd name="connsiteX14" fmla="*/ 21919 w 4127976"/>
              <a:gd name="connsiteY14" fmla="*/ 40543 h 10695515"/>
              <a:gd name="connsiteX15" fmla="*/ 47162 w 4127976"/>
              <a:gd name="connsiteY15" fmla="*/ 4670 h 10695515"/>
              <a:gd name="connsiteX16" fmla="*/ 68017 w 4127976"/>
              <a:gd name="connsiteY16" fmla="*/ 37 h 10695515"/>
              <a:gd name="connsiteX17" fmla="*/ 4090259 w 4127976"/>
              <a:gd name="connsiteY17" fmla="*/ 0 h 10695515"/>
              <a:gd name="connsiteX18" fmla="*/ 4123786 w 4127976"/>
              <a:gd name="connsiteY18" fmla="*/ 33528 h 10695515"/>
              <a:gd name="connsiteX19" fmla="*/ 4123785 w 4127976"/>
              <a:gd name="connsiteY19" fmla="*/ 10662081 h 10695515"/>
              <a:gd name="connsiteX20" fmla="*/ 4090258 w 4127976"/>
              <a:gd name="connsiteY20" fmla="*/ 10695514 h 10695515"/>
              <a:gd name="connsiteX21" fmla="*/ 4072751 w 4127976"/>
              <a:gd name="connsiteY21" fmla="*/ 10695514 h 10695515"/>
              <a:gd name="connsiteX22" fmla="*/ 4072751 w 4127976"/>
              <a:gd name="connsiteY22" fmla="*/ 10695515 h 10695515"/>
              <a:gd name="connsiteX23" fmla="*/ 68003 w 4127976"/>
              <a:gd name="connsiteY23" fmla="*/ 10695515 h 10695515"/>
              <a:gd name="connsiteX24" fmla="*/ 30530 w 4127976"/>
              <a:gd name="connsiteY24" fmla="*/ 10659953 h 10695515"/>
              <a:gd name="connsiteX25" fmla="*/ 30530 w 4127976"/>
              <a:gd name="connsiteY25" fmla="*/ 9043781 h 10695515"/>
              <a:gd name="connsiteX26" fmla="*/ 19986 w 4127976"/>
              <a:gd name="connsiteY26" fmla="*/ 8991028 h 10695515"/>
              <a:gd name="connsiteX27" fmla="*/ 30530 w 4127976"/>
              <a:gd name="connsiteY27" fmla="*/ 8936768 h 10695515"/>
              <a:gd name="connsiteX28" fmla="*/ 30530 w 4127976"/>
              <a:gd name="connsiteY28" fmla="*/ 8213677 h 10695515"/>
              <a:gd name="connsiteX29" fmla="*/ 30530 w 4127976"/>
              <a:gd name="connsiteY29" fmla="*/ 8117697 h 10695515"/>
              <a:gd name="connsiteX30" fmla="*/ 19292 w 4127976"/>
              <a:gd name="connsiteY30" fmla="*/ 8064088 h 10695515"/>
              <a:gd name="connsiteX31" fmla="*/ 6414 w 4127976"/>
              <a:gd name="connsiteY31" fmla="*/ 8009276 h 10695515"/>
              <a:gd name="connsiteX32" fmla="*/ 862 w 4127976"/>
              <a:gd name="connsiteY32" fmla="*/ 7956458 h 10695515"/>
              <a:gd name="connsiteX33" fmla="*/ 0 w 4127976"/>
              <a:gd name="connsiteY33" fmla="*/ 7915797 h 10695515"/>
              <a:gd name="connsiteX0" fmla="*/ 0 w 4127976"/>
              <a:gd name="connsiteY0" fmla="*/ 7915797 h 10695515"/>
              <a:gd name="connsiteX1" fmla="*/ 7600 w 4127976"/>
              <a:gd name="connsiteY1" fmla="*/ 7873197 h 10695515"/>
              <a:gd name="connsiteX2" fmla="*/ 4439 w 4127976"/>
              <a:gd name="connsiteY2" fmla="*/ 7844441 h 10695515"/>
              <a:gd name="connsiteX3" fmla="*/ 12582 w 4127976"/>
              <a:gd name="connsiteY3" fmla="*/ 7790887 h 10695515"/>
              <a:gd name="connsiteX4" fmla="*/ 20085 w 4127976"/>
              <a:gd name="connsiteY4" fmla="*/ 7712540 h 10695515"/>
              <a:gd name="connsiteX5" fmla="*/ 28081 w 4127976"/>
              <a:gd name="connsiteY5" fmla="*/ 7658609 h 10695515"/>
              <a:gd name="connsiteX6" fmla="*/ 30530 w 4127976"/>
              <a:gd name="connsiteY6" fmla="*/ 7648210 h 10695515"/>
              <a:gd name="connsiteX7" fmla="*/ 30530 w 4127976"/>
              <a:gd name="connsiteY7" fmla="*/ 7295316 h 10695515"/>
              <a:gd name="connsiteX8" fmla="*/ 27793 w 4127976"/>
              <a:gd name="connsiteY8" fmla="*/ 7269284 h 10695515"/>
              <a:gd name="connsiteX9" fmla="*/ 30530 w 4127976"/>
              <a:gd name="connsiteY9" fmla="*/ 7181458 h 10695515"/>
              <a:gd name="connsiteX10" fmla="*/ 26802 w 4127976"/>
              <a:gd name="connsiteY10" fmla="*/ 7168704 h 10695515"/>
              <a:gd name="connsiteX11" fmla="*/ 30530 w 4127976"/>
              <a:gd name="connsiteY11" fmla="*/ 7082840 h 10695515"/>
              <a:gd name="connsiteX12" fmla="*/ 27363 w 4127976"/>
              <a:gd name="connsiteY12" fmla="*/ 6988764 h 10695515"/>
              <a:gd name="connsiteX13" fmla="*/ 21919 w 4127976"/>
              <a:gd name="connsiteY13" fmla="*/ 40543 h 10695515"/>
              <a:gd name="connsiteX14" fmla="*/ 47162 w 4127976"/>
              <a:gd name="connsiteY14" fmla="*/ 4670 h 10695515"/>
              <a:gd name="connsiteX15" fmla="*/ 68017 w 4127976"/>
              <a:gd name="connsiteY15" fmla="*/ 37 h 10695515"/>
              <a:gd name="connsiteX16" fmla="*/ 4090259 w 4127976"/>
              <a:gd name="connsiteY16" fmla="*/ 0 h 10695515"/>
              <a:gd name="connsiteX17" fmla="*/ 4123786 w 4127976"/>
              <a:gd name="connsiteY17" fmla="*/ 33528 h 10695515"/>
              <a:gd name="connsiteX18" fmla="*/ 4123785 w 4127976"/>
              <a:gd name="connsiteY18" fmla="*/ 10662081 h 10695515"/>
              <a:gd name="connsiteX19" fmla="*/ 4090258 w 4127976"/>
              <a:gd name="connsiteY19" fmla="*/ 10695514 h 10695515"/>
              <a:gd name="connsiteX20" fmla="*/ 4072751 w 4127976"/>
              <a:gd name="connsiteY20" fmla="*/ 10695514 h 10695515"/>
              <a:gd name="connsiteX21" fmla="*/ 4072751 w 4127976"/>
              <a:gd name="connsiteY21" fmla="*/ 10695515 h 10695515"/>
              <a:gd name="connsiteX22" fmla="*/ 68003 w 4127976"/>
              <a:gd name="connsiteY22" fmla="*/ 10695515 h 10695515"/>
              <a:gd name="connsiteX23" fmla="*/ 30530 w 4127976"/>
              <a:gd name="connsiteY23" fmla="*/ 10659953 h 10695515"/>
              <a:gd name="connsiteX24" fmla="*/ 30530 w 4127976"/>
              <a:gd name="connsiteY24" fmla="*/ 9043781 h 10695515"/>
              <a:gd name="connsiteX25" fmla="*/ 19986 w 4127976"/>
              <a:gd name="connsiteY25" fmla="*/ 8991028 h 10695515"/>
              <a:gd name="connsiteX26" fmla="*/ 30530 w 4127976"/>
              <a:gd name="connsiteY26" fmla="*/ 8936768 h 10695515"/>
              <a:gd name="connsiteX27" fmla="*/ 30530 w 4127976"/>
              <a:gd name="connsiteY27" fmla="*/ 8213677 h 10695515"/>
              <a:gd name="connsiteX28" fmla="*/ 30530 w 4127976"/>
              <a:gd name="connsiteY28" fmla="*/ 8117697 h 10695515"/>
              <a:gd name="connsiteX29" fmla="*/ 19292 w 4127976"/>
              <a:gd name="connsiteY29" fmla="*/ 8064088 h 10695515"/>
              <a:gd name="connsiteX30" fmla="*/ 6414 w 4127976"/>
              <a:gd name="connsiteY30" fmla="*/ 8009276 h 10695515"/>
              <a:gd name="connsiteX31" fmla="*/ 862 w 4127976"/>
              <a:gd name="connsiteY31" fmla="*/ 7956458 h 10695515"/>
              <a:gd name="connsiteX32" fmla="*/ 0 w 4127976"/>
              <a:gd name="connsiteY32" fmla="*/ 7915797 h 10695515"/>
              <a:gd name="connsiteX0" fmla="*/ 0 w 4127976"/>
              <a:gd name="connsiteY0" fmla="*/ 7915797 h 10695515"/>
              <a:gd name="connsiteX1" fmla="*/ 7600 w 4127976"/>
              <a:gd name="connsiteY1" fmla="*/ 7873197 h 10695515"/>
              <a:gd name="connsiteX2" fmla="*/ 4439 w 4127976"/>
              <a:gd name="connsiteY2" fmla="*/ 7844441 h 10695515"/>
              <a:gd name="connsiteX3" fmla="*/ 12582 w 4127976"/>
              <a:gd name="connsiteY3" fmla="*/ 7790887 h 10695515"/>
              <a:gd name="connsiteX4" fmla="*/ 20085 w 4127976"/>
              <a:gd name="connsiteY4" fmla="*/ 7712540 h 10695515"/>
              <a:gd name="connsiteX5" fmla="*/ 28081 w 4127976"/>
              <a:gd name="connsiteY5" fmla="*/ 7658609 h 10695515"/>
              <a:gd name="connsiteX6" fmla="*/ 30530 w 4127976"/>
              <a:gd name="connsiteY6" fmla="*/ 7648210 h 10695515"/>
              <a:gd name="connsiteX7" fmla="*/ 30530 w 4127976"/>
              <a:gd name="connsiteY7" fmla="*/ 7295316 h 10695515"/>
              <a:gd name="connsiteX8" fmla="*/ 27793 w 4127976"/>
              <a:gd name="connsiteY8" fmla="*/ 7269284 h 10695515"/>
              <a:gd name="connsiteX9" fmla="*/ 30530 w 4127976"/>
              <a:gd name="connsiteY9" fmla="*/ 7181458 h 10695515"/>
              <a:gd name="connsiteX10" fmla="*/ 26802 w 4127976"/>
              <a:gd name="connsiteY10" fmla="*/ 7168704 h 10695515"/>
              <a:gd name="connsiteX11" fmla="*/ 30530 w 4127976"/>
              <a:gd name="connsiteY11" fmla="*/ 7082840 h 10695515"/>
              <a:gd name="connsiteX12" fmla="*/ 21919 w 4127976"/>
              <a:gd name="connsiteY12" fmla="*/ 40543 h 10695515"/>
              <a:gd name="connsiteX13" fmla="*/ 47162 w 4127976"/>
              <a:gd name="connsiteY13" fmla="*/ 4670 h 10695515"/>
              <a:gd name="connsiteX14" fmla="*/ 68017 w 4127976"/>
              <a:gd name="connsiteY14" fmla="*/ 37 h 10695515"/>
              <a:gd name="connsiteX15" fmla="*/ 4090259 w 4127976"/>
              <a:gd name="connsiteY15" fmla="*/ 0 h 10695515"/>
              <a:gd name="connsiteX16" fmla="*/ 4123786 w 4127976"/>
              <a:gd name="connsiteY16" fmla="*/ 33528 h 10695515"/>
              <a:gd name="connsiteX17" fmla="*/ 4123785 w 4127976"/>
              <a:gd name="connsiteY17" fmla="*/ 10662081 h 10695515"/>
              <a:gd name="connsiteX18" fmla="*/ 4090258 w 4127976"/>
              <a:gd name="connsiteY18" fmla="*/ 10695514 h 10695515"/>
              <a:gd name="connsiteX19" fmla="*/ 4072751 w 4127976"/>
              <a:gd name="connsiteY19" fmla="*/ 10695514 h 10695515"/>
              <a:gd name="connsiteX20" fmla="*/ 4072751 w 4127976"/>
              <a:gd name="connsiteY20" fmla="*/ 10695515 h 10695515"/>
              <a:gd name="connsiteX21" fmla="*/ 68003 w 4127976"/>
              <a:gd name="connsiteY21" fmla="*/ 10695515 h 10695515"/>
              <a:gd name="connsiteX22" fmla="*/ 30530 w 4127976"/>
              <a:gd name="connsiteY22" fmla="*/ 10659953 h 10695515"/>
              <a:gd name="connsiteX23" fmla="*/ 30530 w 4127976"/>
              <a:gd name="connsiteY23" fmla="*/ 9043781 h 10695515"/>
              <a:gd name="connsiteX24" fmla="*/ 19986 w 4127976"/>
              <a:gd name="connsiteY24" fmla="*/ 8991028 h 10695515"/>
              <a:gd name="connsiteX25" fmla="*/ 30530 w 4127976"/>
              <a:gd name="connsiteY25" fmla="*/ 8936768 h 10695515"/>
              <a:gd name="connsiteX26" fmla="*/ 30530 w 4127976"/>
              <a:gd name="connsiteY26" fmla="*/ 8213677 h 10695515"/>
              <a:gd name="connsiteX27" fmla="*/ 30530 w 4127976"/>
              <a:gd name="connsiteY27" fmla="*/ 8117697 h 10695515"/>
              <a:gd name="connsiteX28" fmla="*/ 19292 w 4127976"/>
              <a:gd name="connsiteY28" fmla="*/ 8064088 h 10695515"/>
              <a:gd name="connsiteX29" fmla="*/ 6414 w 4127976"/>
              <a:gd name="connsiteY29" fmla="*/ 8009276 h 10695515"/>
              <a:gd name="connsiteX30" fmla="*/ 862 w 4127976"/>
              <a:gd name="connsiteY30" fmla="*/ 7956458 h 10695515"/>
              <a:gd name="connsiteX31" fmla="*/ 0 w 4127976"/>
              <a:gd name="connsiteY31" fmla="*/ 7915797 h 10695515"/>
              <a:gd name="connsiteX0" fmla="*/ 0 w 4127114"/>
              <a:gd name="connsiteY0" fmla="*/ 7956458 h 10695515"/>
              <a:gd name="connsiteX1" fmla="*/ 6738 w 4127114"/>
              <a:gd name="connsiteY1" fmla="*/ 7873197 h 10695515"/>
              <a:gd name="connsiteX2" fmla="*/ 3577 w 4127114"/>
              <a:gd name="connsiteY2" fmla="*/ 7844441 h 10695515"/>
              <a:gd name="connsiteX3" fmla="*/ 11720 w 4127114"/>
              <a:gd name="connsiteY3" fmla="*/ 7790887 h 10695515"/>
              <a:gd name="connsiteX4" fmla="*/ 19223 w 4127114"/>
              <a:gd name="connsiteY4" fmla="*/ 7712540 h 10695515"/>
              <a:gd name="connsiteX5" fmla="*/ 27219 w 4127114"/>
              <a:gd name="connsiteY5" fmla="*/ 7658609 h 10695515"/>
              <a:gd name="connsiteX6" fmla="*/ 29668 w 4127114"/>
              <a:gd name="connsiteY6" fmla="*/ 7648210 h 10695515"/>
              <a:gd name="connsiteX7" fmla="*/ 29668 w 4127114"/>
              <a:gd name="connsiteY7" fmla="*/ 7295316 h 10695515"/>
              <a:gd name="connsiteX8" fmla="*/ 26931 w 4127114"/>
              <a:gd name="connsiteY8" fmla="*/ 7269284 h 10695515"/>
              <a:gd name="connsiteX9" fmla="*/ 29668 w 4127114"/>
              <a:gd name="connsiteY9" fmla="*/ 7181458 h 10695515"/>
              <a:gd name="connsiteX10" fmla="*/ 25940 w 4127114"/>
              <a:gd name="connsiteY10" fmla="*/ 7168704 h 10695515"/>
              <a:gd name="connsiteX11" fmla="*/ 29668 w 4127114"/>
              <a:gd name="connsiteY11" fmla="*/ 7082840 h 10695515"/>
              <a:gd name="connsiteX12" fmla="*/ 21057 w 4127114"/>
              <a:gd name="connsiteY12" fmla="*/ 40543 h 10695515"/>
              <a:gd name="connsiteX13" fmla="*/ 46300 w 4127114"/>
              <a:gd name="connsiteY13" fmla="*/ 4670 h 10695515"/>
              <a:gd name="connsiteX14" fmla="*/ 67155 w 4127114"/>
              <a:gd name="connsiteY14" fmla="*/ 37 h 10695515"/>
              <a:gd name="connsiteX15" fmla="*/ 4089397 w 4127114"/>
              <a:gd name="connsiteY15" fmla="*/ 0 h 10695515"/>
              <a:gd name="connsiteX16" fmla="*/ 4122924 w 4127114"/>
              <a:gd name="connsiteY16" fmla="*/ 33528 h 10695515"/>
              <a:gd name="connsiteX17" fmla="*/ 4122923 w 4127114"/>
              <a:gd name="connsiteY17" fmla="*/ 10662081 h 10695515"/>
              <a:gd name="connsiteX18" fmla="*/ 4089396 w 4127114"/>
              <a:gd name="connsiteY18" fmla="*/ 10695514 h 10695515"/>
              <a:gd name="connsiteX19" fmla="*/ 4071889 w 4127114"/>
              <a:gd name="connsiteY19" fmla="*/ 10695514 h 10695515"/>
              <a:gd name="connsiteX20" fmla="*/ 4071889 w 4127114"/>
              <a:gd name="connsiteY20" fmla="*/ 10695515 h 10695515"/>
              <a:gd name="connsiteX21" fmla="*/ 67141 w 4127114"/>
              <a:gd name="connsiteY21" fmla="*/ 10695515 h 10695515"/>
              <a:gd name="connsiteX22" fmla="*/ 29668 w 4127114"/>
              <a:gd name="connsiteY22" fmla="*/ 10659953 h 10695515"/>
              <a:gd name="connsiteX23" fmla="*/ 29668 w 4127114"/>
              <a:gd name="connsiteY23" fmla="*/ 9043781 h 10695515"/>
              <a:gd name="connsiteX24" fmla="*/ 19124 w 4127114"/>
              <a:gd name="connsiteY24" fmla="*/ 8991028 h 10695515"/>
              <a:gd name="connsiteX25" fmla="*/ 29668 w 4127114"/>
              <a:gd name="connsiteY25" fmla="*/ 8936768 h 10695515"/>
              <a:gd name="connsiteX26" fmla="*/ 29668 w 4127114"/>
              <a:gd name="connsiteY26" fmla="*/ 8213677 h 10695515"/>
              <a:gd name="connsiteX27" fmla="*/ 29668 w 4127114"/>
              <a:gd name="connsiteY27" fmla="*/ 8117697 h 10695515"/>
              <a:gd name="connsiteX28" fmla="*/ 18430 w 4127114"/>
              <a:gd name="connsiteY28" fmla="*/ 8064088 h 10695515"/>
              <a:gd name="connsiteX29" fmla="*/ 5552 w 4127114"/>
              <a:gd name="connsiteY29" fmla="*/ 8009276 h 10695515"/>
              <a:gd name="connsiteX30" fmla="*/ 0 w 4127114"/>
              <a:gd name="connsiteY30" fmla="*/ 7956458 h 10695515"/>
              <a:gd name="connsiteX0" fmla="*/ 2074 w 4123636"/>
              <a:gd name="connsiteY0" fmla="*/ 8009276 h 10695515"/>
              <a:gd name="connsiteX1" fmla="*/ 3260 w 4123636"/>
              <a:gd name="connsiteY1" fmla="*/ 7873197 h 10695515"/>
              <a:gd name="connsiteX2" fmla="*/ 99 w 4123636"/>
              <a:gd name="connsiteY2" fmla="*/ 7844441 h 10695515"/>
              <a:gd name="connsiteX3" fmla="*/ 8242 w 4123636"/>
              <a:gd name="connsiteY3" fmla="*/ 7790887 h 10695515"/>
              <a:gd name="connsiteX4" fmla="*/ 15745 w 4123636"/>
              <a:gd name="connsiteY4" fmla="*/ 7712540 h 10695515"/>
              <a:gd name="connsiteX5" fmla="*/ 23741 w 4123636"/>
              <a:gd name="connsiteY5" fmla="*/ 7658609 h 10695515"/>
              <a:gd name="connsiteX6" fmla="*/ 26190 w 4123636"/>
              <a:gd name="connsiteY6" fmla="*/ 7648210 h 10695515"/>
              <a:gd name="connsiteX7" fmla="*/ 26190 w 4123636"/>
              <a:gd name="connsiteY7" fmla="*/ 7295316 h 10695515"/>
              <a:gd name="connsiteX8" fmla="*/ 23453 w 4123636"/>
              <a:gd name="connsiteY8" fmla="*/ 7269284 h 10695515"/>
              <a:gd name="connsiteX9" fmla="*/ 26190 w 4123636"/>
              <a:gd name="connsiteY9" fmla="*/ 7181458 h 10695515"/>
              <a:gd name="connsiteX10" fmla="*/ 22462 w 4123636"/>
              <a:gd name="connsiteY10" fmla="*/ 7168704 h 10695515"/>
              <a:gd name="connsiteX11" fmla="*/ 26190 w 4123636"/>
              <a:gd name="connsiteY11" fmla="*/ 7082840 h 10695515"/>
              <a:gd name="connsiteX12" fmla="*/ 17579 w 4123636"/>
              <a:gd name="connsiteY12" fmla="*/ 40543 h 10695515"/>
              <a:gd name="connsiteX13" fmla="*/ 42822 w 4123636"/>
              <a:gd name="connsiteY13" fmla="*/ 4670 h 10695515"/>
              <a:gd name="connsiteX14" fmla="*/ 63677 w 4123636"/>
              <a:gd name="connsiteY14" fmla="*/ 37 h 10695515"/>
              <a:gd name="connsiteX15" fmla="*/ 4085919 w 4123636"/>
              <a:gd name="connsiteY15" fmla="*/ 0 h 10695515"/>
              <a:gd name="connsiteX16" fmla="*/ 4119446 w 4123636"/>
              <a:gd name="connsiteY16" fmla="*/ 33528 h 10695515"/>
              <a:gd name="connsiteX17" fmla="*/ 4119445 w 4123636"/>
              <a:gd name="connsiteY17" fmla="*/ 10662081 h 10695515"/>
              <a:gd name="connsiteX18" fmla="*/ 4085918 w 4123636"/>
              <a:gd name="connsiteY18" fmla="*/ 10695514 h 10695515"/>
              <a:gd name="connsiteX19" fmla="*/ 4068411 w 4123636"/>
              <a:gd name="connsiteY19" fmla="*/ 10695514 h 10695515"/>
              <a:gd name="connsiteX20" fmla="*/ 4068411 w 4123636"/>
              <a:gd name="connsiteY20" fmla="*/ 10695515 h 10695515"/>
              <a:gd name="connsiteX21" fmla="*/ 63663 w 4123636"/>
              <a:gd name="connsiteY21" fmla="*/ 10695515 h 10695515"/>
              <a:gd name="connsiteX22" fmla="*/ 26190 w 4123636"/>
              <a:gd name="connsiteY22" fmla="*/ 10659953 h 10695515"/>
              <a:gd name="connsiteX23" fmla="*/ 26190 w 4123636"/>
              <a:gd name="connsiteY23" fmla="*/ 9043781 h 10695515"/>
              <a:gd name="connsiteX24" fmla="*/ 15646 w 4123636"/>
              <a:gd name="connsiteY24" fmla="*/ 8991028 h 10695515"/>
              <a:gd name="connsiteX25" fmla="*/ 26190 w 4123636"/>
              <a:gd name="connsiteY25" fmla="*/ 8936768 h 10695515"/>
              <a:gd name="connsiteX26" fmla="*/ 26190 w 4123636"/>
              <a:gd name="connsiteY26" fmla="*/ 8213677 h 10695515"/>
              <a:gd name="connsiteX27" fmla="*/ 26190 w 4123636"/>
              <a:gd name="connsiteY27" fmla="*/ 8117697 h 10695515"/>
              <a:gd name="connsiteX28" fmla="*/ 14952 w 4123636"/>
              <a:gd name="connsiteY28" fmla="*/ 8064088 h 10695515"/>
              <a:gd name="connsiteX29" fmla="*/ 2074 w 4123636"/>
              <a:gd name="connsiteY29" fmla="*/ 8009276 h 10695515"/>
              <a:gd name="connsiteX0" fmla="*/ 2471 w 4124033"/>
              <a:gd name="connsiteY0" fmla="*/ 8009276 h 10695515"/>
              <a:gd name="connsiteX1" fmla="*/ 496 w 4124033"/>
              <a:gd name="connsiteY1" fmla="*/ 7844441 h 10695515"/>
              <a:gd name="connsiteX2" fmla="*/ 8639 w 4124033"/>
              <a:gd name="connsiteY2" fmla="*/ 7790887 h 10695515"/>
              <a:gd name="connsiteX3" fmla="*/ 16142 w 4124033"/>
              <a:gd name="connsiteY3" fmla="*/ 7712540 h 10695515"/>
              <a:gd name="connsiteX4" fmla="*/ 24138 w 4124033"/>
              <a:gd name="connsiteY4" fmla="*/ 7658609 h 10695515"/>
              <a:gd name="connsiteX5" fmla="*/ 26587 w 4124033"/>
              <a:gd name="connsiteY5" fmla="*/ 7648210 h 10695515"/>
              <a:gd name="connsiteX6" fmla="*/ 26587 w 4124033"/>
              <a:gd name="connsiteY6" fmla="*/ 7295316 h 10695515"/>
              <a:gd name="connsiteX7" fmla="*/ 23850 w 4124033"/>
              <a:gd name="connsiteY7" fmla="*/ 7269284 h 10695515"/>
              <a:gd name="connsiteX8" fmla="*/ 26587 w 4124033"/>
              <a:gd name="connsiteY8" fmla="*/ 7181458 h 10695515"/>
              <a:gd name="connsiteX9" fmla="*/ 22859 w 4124033"/>
              <a:gd name="connsiteY9" fmla="*/ 7168704 h 10695515"/>
              <a:gd name="connsiteX10" fmla="*/ 26587 w 4124033"/>
              <a:gd name="connsiteY10" fmla="*/ 7082840 h 10695515"/>
              <a:gd name="connsiteX11" fmla="*/ 17976 w 4124033"/>
              <a:gd name="connsiteY11" fmla="*/ 40543 h 10695515"/>
              <a:gd name="connsiteX12" fmla="*/ 43219 w 4124033"/>
              <a:gd name="connsiteY12" fmla="*/ 4670 h 10695515"/>
              <a:gd name="connsiteX13" fmla="*/ 64074 w 4124033"/>
              <a:gd name="connsiteY13" fmla="*/ 37 h 10695515"/>
              <a:gd name="connsiteX14" fmla="*/ 4086316 w 4124033"/>
              <a:gd name="connsiteY14" fmla="*/ 0 h 10695515"/>
              <a:gd name="connsiteX15" fmla="*/ 4119843 w 4124033"/>
              <a:gd name="connsiteY15" fmla="*/ 33528 h 10695515"/>
              <a:gd name="connsiteX16" fmla="*/ 4119842 w 4124033"/>
              <a:gd name="connsiteY16" fmla="*/ 10662081 h 10695515"/>
              <a:gd name="connsiteX17" fmla="*/ 4086315 w 4124033"/>
              <a:gd name="connsiteY17" fmla="*/ 10695514 h 10695515"/>
              <a:gd name="connsiteX18" fmla="*/ 4068808 w 4124033"/>
              <a:gd name="connsiteY18" fmla="*/ 10695514 h 10695515"/>
              <a:gd name="connsiteX19" fmla="*/ 4068808 w 4124033"/>
              <a:gd name="connsiteY19" fmla="*/ 10695515 h 10695515"/>
              <a:gd name="connsiteX20" fmla="*/ 64060 w 4124033"/>
              <a:gd name="connsiteY20" fmla="*/ 10695515 h 10695515"/>
              <a:gd name="connsiteX21" fmla="*/ 26587 w 4124033"/>
              <a:gd name="connsiteY21" fmla="*/ 10659953 h 10695515"/>
              <a:gd name="connsiteX22" fmla="*/ 26587 w 4124033"/>
              <a:gd name="connsiteY22" fmla="*/ 9043781 h 10695515"/>
              <a:gd name="connsiteX23" fmla="*/ 16043 w 4124033"/>
              <a:gd name="connsiteY23" fmla="*/ 8991028 h 10695515"/>
              <a:gd name="connsiteX24" fmla="*/ 26587 w 4124033"/>
              <a:gd name="connsiteY24" fmla="*/ 8936768 h 10695515"/>
              <a:gd name="connsiteX25" fmla="*/ 26587 w 4124033"/>
              <a:gd name="connsiteY25" fmla="*/ 8213677 h 10695515"/>
              <a:gd name="connsiteX26" fmla="*/ 26587 w 4124033"/>
              <a:gd name="connsiteY26" fmla="*/ 8117697 h 10695515"/>
              <a:gd name="connsiteX27" fmla="*/ 15349 w 4124033"/>
              <a:gd name="connsiteY27" fmla="*/ 8064088 h 10695515"/>
              <a:gd name="connsiteX28" fmla="*/ 2471 w 4124033"/>
              <a:gd name="connsiteY28" fmla="*/ 8009276 h 10695515"/>
              <a:gd name="connsiteX0" fmla="*/ 14853 w 4123537"/>
              <a:gd name="connsiteY0" fmla="*/ 8064088 h 10695515"/>
              <a:gd name="connsiteX1" fmla="*/ 0 w 4123537"/>
              <a:gd name="connsiteY1" fmla="*/ 7844441 h 10695515"/>
              <a:gd name="connsiteX2" fmla="*/ 8143 w 4123537"/>
              <a:gd name="connsiteY2" fmla="*/ 7790887 h 10695515"/>
              <a:gd name="connsiteX3" fmla="*/ 15646 w 4123537"/>
              <a:gd name="connsiteY3" fmla="*/ 7712540 h 10695515"/>
              <a:gd name="connsiteX4" fmla="*/ 23642 w 4123537"/>
              <a:gd name="connsiteY4" fmla="*/ 7658609 h 10695515"/>
              <a:gd name="connsiteX5" fmla="*/ 26091 w 4123537"/>
              <a:gd name="connsiteY5" fmla="*/ 7648210 h 10695515"/>
              <a:gd name="connsiteX6" fmla="*/ 26091 w 4123537"/>
              <a:gd name="connsiteY6" fmla="*/ 7295316 h 10695515"/>
              <a:gd name="connsiteX7" fmla="*/ 23354 w 4123537"/>
              <a:gd name="connsiteY7" fmla="*/ 7269284 h 10695515"/>
              <a:gd name="connsiteX8" fmla="*/ 26091 w 4123537"/>
              <a:gd name="connsiteY8" fmla="*/ 7181458 h 10695515"/>
              <a:gd name="connsiteX9" fmla="*/ 22363 w 4123537"/>
              <a:gd name="connsiteY9" fmla="*/ 7168704 h 10695515"/>
              <a:gd name="connsiteX10" fmla="*/ 26091 w 4123537"/>
              <a:gd name="connsiteY10" fmla="*/ 7082840 h 10695515"/>
              <a:gd name="connsiteX11" fmla="*/ 17480 w 4123537"/>
              <a:gd name="connsiteY11" fmla="*/ 40543 h 10695515"/>
              <a:gd name="connsiteX12" fmla="*/ 42723 w 4123537"/>
              <a:gd name="connsiteY12" fmla="*/ 4670 h 10695515"/>
              <a:gd name="connsiteX13" fmla="*/ 63578 w 4123537"/>
              <a:gd name="connsiteY13" fmla="*/ 37 h 10695515"/>
              <a:gd name="connsiteX14" fmla="*/ 4085820 w 4123537"/>
              <a:gd name="connsiteY14" fmla="*/ 0 h 10695515"/>
              <a:gd name="connsiteX15" fmla="*/ 4119347 w 4123537"/>
              <a:gd name="connsiteY15" fmla="*/ 33528 h 10695515"/>
              <a:gd name="connsiteX16" fmla="*/ 4119346 w 4123537"/>
              <a:gd name="connsiteY16" fmla="*/ 10662081 h 10695515"/>
              <a:gd name="connsiteX17" fmla="*/ 4085819 w 4123537"/>
              <a:gd name="connsiteY17" fmla="*/ 10695514 h 10695515"/>
              <a:gd name="connsiteX18" fmla="*/ 4068312 w 4123537"/>
              <a:gd name="connsiteY18" fmla="*/ 10695514 h 10695515"/>
              <a:gd name="connsiteX19" fmla="*/ 4068312 w 4123537"/>
              <a:gd name="connsiteY19" fmla="*/ 10695515 h 10695515"/>
              <a:gd name="connsiteX20" fmla="*/ 63564 w 4123537"/>
              <a:gd name="connsiteY20" fmla="*/ 10695515 h 10695515"/>
              <a:gd name="connsiteX21" fmla="*/ 26091 w 4123537"/>
              <a:gd name="connsiteY21" fmla="*/ 10659953 h 10695515"/>
              <a:gd name="connsiteX22" fmla="*/ 26091 w 4123537"/>
              <a:gd name="connsiteY22" fmla="*/ 9043781 h 10695515"/>
              <a:gd name="connsiteX23" fmla="*/ 15547 w 4123537"/>
              <a:gd name="connsiteY23" fmla="*/ 8991028 h 10695515"/>
              <a:gd name="connsiteX24" fmla="*/ 26091 w 4123537"/>
              <a:gd name="connsiteY24" fmla="*/ 8936768 h 10695515"/>
              <a:gd name="connsiteX25" fmla="*/ 26091 w 4123537"/>
              <a:gd name="connsiteY25" fmla="*/ 8213677 h 10695515"/>
              <a:gd name="connsiteX26" fmla="*/ 26091 w 4123537"/>
              <a:gd name="connsiteY26" fmla="*/ 8117697 h 10695515"/>
              <a:gd name="connsiteX27" fmla="*/ 14853 w 4123537"/>
              <a:gd name="connsiteY27" fmla="*/ 8064088 h 10695515"/>
              <a:gd name="connsiteX0" fmla="*/ 6714 w 4115398"/>
              <a:gd name="connsiteY0" fmla="*/ 8064088 h 10695515"/>
              <a:gd name="connsiteX1" fmla="*/ 4 w 4115398"/>
              <a:gd name="connsiteY1" fmla="*/ 7790887 h 10695515"/>
              <a:gd name="connsiteX2" fmla="*/ 7507 w 4115398"/>
              <a:gd name="connsiteY2" fmla="*/ 7712540 h 10695515"/>
              <a:gd name="connsiteX3" fmla="*/ 15503 w 4115398"/>
              <a:gd name="connsiteY3" fmla="*/ 7658609 h 10695515"/>
              <a:gd name="connsiteX4" fmla="*/ 17952 w 4115398"/>
              <a:gd name="connsiteY4" fmla="*/ 7648210 h 10695515"/>
              <a:gd name="connsiteX5" fmla="*/ 17952 w 4115398"/>
              <a:gd name="connsiteY5" fmla="*/ 7295316 h 10695515"/>
              <a:gd name="connsiteX6" fmla="*/ 15215 w 4115398"/>
              <a:gd name="connsiteY6" fmla="*/ 7269284 h 10695515"/>
              <a:gd name="connsiteX7" fmla="*/ 17952 w 4115398"/>
              <a:gd name="connsiteY7" fmla="*/ 7181458 h 10695515"/>
              <a:gd name="connsiteX8" fmla="*/ 14224 w 4115398"/>
              <a:gd name="connsiteY8" fmla="*/ 7168704 h 10695515"/>
              <a:gd name="connsiteX9" fmla="*/ 17952 w 4115398"/>
              <a:gd name="connsiteY9" fmla="*/ 7082840 h 10695515"/>
              <a:gd name="connsiteX10" fmla="*/ 9341 w 4115398"/>
              <a:gd name="connsiteY10" fmla="*/ 40543 h 10695515"/>
              <a:gd name="connsiteX11" fmla="*/ 34584 w 4115398"/>
              <a:gd name="connsiteY11" fmla="*/ 4670 h 10695515"/>
              <a:gd name="connsiteX12" fmla="*/ 55439 w 4115398"/>
              <a:gd name="connsiteY12" fmla="*/ 37 h 10695515"/>
              <a:gd name="connsiteX13" fmla="*/ 4077681 w 4115398"/>
              <a:gd name="connsiteY13" fmla="*/ 0 h 10695515"/>
              <a:gd name="connsiteX14" fmla="*/ 4111208 w 4115398"/>
              <a:gd name="connsiteY14" fmla="*/ 33528 h 10695515"/>
              <a:gd name="connsiteX15" fmla="*/ 4111207 w 4115398"/>
              <a:gd name="connsiteY15" fmla="*/ 10662081 h 10695515"/>
              <a:gd name="connsiteX16" fmla="*/ 4077680 w 4115398"/>
              <a:gd name="connsiteY16" fmla="*/ 10695514 h 10695515"/>
              <a:gd name="connsiteX17" fmla="*/ 4060173 w 4115398"/>
              <a:gd name="connsiteY17" fmla="*/ 10695514 h 10695515"/>
              <a:gd name="connsiteX18" fmla="*/ 4060173 w 4115398"/>
              <a:gd name="connsiteY18" fmla="*/ 10695515 h 10695515"/>
              <a:gd name="connsiteX19" fmla="*/ 55425 w 4115398"/>
              <a:gd name="connsiteY19" fmla="*/ 10695515 h 10695515"/>
              <a:gd name="connsiteX20" fmla="*/ 17952 w 4115398"/>
              <a:gd name="connsiteY20" fmla="*/ 10659953 h 10695515"/>
              <a:gd name="connsiteX21" fmla="*/ 17952 w 4115398"/>
              <a:gd name="connsiteY21" fmla="*/ 9043781 h 10695515"/>
              <a:gd name="connsiteX22" fmla="*/ 7408 w 4115398"/>
              <a:gd name="connsiteY22" fmla="*/ 8991028 h 10695515"/>
              <a:gd name="connsiteX23" fmla="*/ 17952 w 4115398"/>
              <a:gd name="connsiteY23" fmla="*/ 8936768 h 10695515"/>
              <a:gd name="connsiteX24" fmla="*/ 17952 w 4115398"/>
              <a:gd name="connsiteY24" fmla="*/ 8213677 h 10695515"/>
              <a:gd name="connsiteX25" fmla="*/ 17952 w 4115398"/>
              <a:gd name="connsiteY25" fmla="*/ 8117697 h 10695515"/>
              <a:gd name="connsiteX26" fmla="*/ 6714 w 4115398"/>
              <a:gd name="connsiteY26" fmla="*/ 8064088 h 10695515"/>
              <a:gd name="connsiteX0" fmla="*/ 293 w 4108977"/>
              <a:gd name="connsiteY0" fmla="*/ 8064088 h 10695515"/>
              <a:gd name="connsiteX1" fmla="*/ 18363 w 4108977"/>
              <a:gd name="connsiteY1" fmla="*/ 7826418 h 10695515"/>
              <a:gd name="connsiteX2" fmla="*/ 1086 w 4108977"/>
              <a:gd name="connsiteY2" fmla="*/ 7712540 h 10695515"/>
              <a:gd name="connsiteX3" fmla="*/ 9082 w 4108977"/>
              <a:gd name="connsiteY3" fmla="*/ 7658609 h 10695515"/>
              <a:gd name="connsiteX4" fmla="*/ 11531 w 4108977"/>
              <a:gd name="connsiteY4" fmla="*/ 7648210 h 10695515"/>
              <a:gd name="connsiteX5" fmla="*/ 11531 w 4108977"/>
              <a:gd name="connsiteY5" fmla="*/ 7295316 h 10695515"/>
              <a:gd name="connsiteX6" fmla="*/ 8794 w 4108977"/>
              <a:gd name="connsiteY6" fmla="*/ 7269284 h 10695515"/>
              <a:gd name="connsiteX7" fmla="*/ 11531 w 4108977"/>
              <a:gd name="connsiteY7" fmla="*/ 7181458 h 10695515"/>
              <a:gd name="connsiteX8" fmla="*/ 7803 w 4108977"/>
              <a:gd name="connsiteY8" fmla="*/ 7168704 h 10695515"/>
              <a:gd name="connsiteX9" fmla="*/ 11531 w 4108977"/>
              <a:gd name="connsiteY9" fmla="*/ 7082840 h 10695515"/>
              <a:gd name="connsiteX10" fmla="*/ 2920 w 4108977"/>
              <a:gd name="connsiteY10" fmla="*/ 40543 h 10695515"/>
              <a:gd name="connsiteX11" fmla="*/ 28163 w 4108977"/>
              <a:gd name="connsiteY11" fmla="*/ 4670 h 10695515"/>
              <a:gd name="connsiteX12" fmla="*/ 49018 w 4108977"/>
              <a:gd name="connsiteY12" fmla="*/ 37 h 10695515"/>
              <a:gd name="connsiteX13" fmla="*/ 4071260 w 4108977"/>
              <a:gd name="connsiteY13" fmla="*/ 0 h 10695515"/>
              <a:gd name="connsiteX14" fmla="*/ 4104787 w 4108977"/>
              <a:gd name="connsiteY14" fmla="*/ 33528 h 10695515"/>
              <a:gd name="connsiteX15" fmla="*/ 4104786 w 4108977"/>
              <a:gd name="connsiteY15" fmla="*/ 10662081 h 10695515"/>
              <a:gd name="connsiteX16" fmla="*/ 4071259 w 4108977"/>
              <a:gd name="connsiteY16" fmla="*/ 10695514 h 10695515"/>
              <a:gd name="connsiteX17" fmla="*/ 4053752 w 4108977"/>
              <a:gd name="connsiteY17" fmla="*/ 10695514 h 10695515"/>
              <a:gd name="connsiteX18" fmla="*/ 4053752 w 4108977"/>
              <a:gd name="connsiteY18" fmla="*/ 10695515 h 10695515"/>
              <a:gd name="connsiteX19" fmla="*/ 49004 w 4108977"/>
              <a:gd name="connsiteY19" fmla="*/ 10695515 h 10695515"/>
              <a:gd name="connsiteX20" fmla="*/ 11531 w 4108977"/>
              <a:gd name="connsiteY20" fmla="*/ 10659953 h 10695515"/>
              <a:gd name="connsiteX21" fmla="*/ 11531 w 4108977"/>
              <a:gd name="connsiteY21" fmla="*/ 9043781 h 10695515"/>
              <a:gd name="connsiteX22" fmla="*/ 987 w 4108977"/>
              <a:gd name="connsiteY22" fmla="*/ 8991028 h 10695515"/>
              <a:gd name="connsiteX23" fmla="*/ 11531 w 4108977"/>
              <a:gd name="connsiteY23" fmla="*/ 8936768 h 10695515"/>
              <a:gd name="connsiteX24" fmla="*/ 11531 w 4108977"/>
              <a:gd name="connsiteY24" fmla="*/ 8213677 h 10695515"/>
              <a:gd name="connsiteX25" fmla="*/ 11531 w 4108977"/>
              <a:gd name="connsiteY25" fmla="*/ 8117697 h 10695515"/>
              <a:gd name="connsiteX26" fmla="*/ 293 w 4108977"/>
              <a:gd name="connsiteY26" fmla="*/ 8064088 h 10695515"/>
              <a:gd name="connsiteX0" fmla="*/ 10544 w 4107990"/>
              <a:gd name="connsiteY0" fmla="*/ 8117697 h 10695515"/>
              <a:gd name="connsiteX1" fmla="*/ 17376 w 4107990"/>
              <a:gd name="connsiteY1" fmla="*/ 7826418 h 10695515"/>
              <a:gd name="connsiteX2" fmla="*/ 99 w 4107990"/>
              <a:gd name="connsiteY2" fmla="*/ 7712540 h 10695515"/>
              <a:gd name="connsiteX3" fmla="*/ 8095 w 4107990"/>
              <a:gd name="connsiteY3" fmla="*/ 7658609 h 10695515"/>
              <a:gd name="connsiteX4" fmla="*/ 10544 w 4107990"/>
              <a:gd name="connsiteY4" fmla="*/ 7648210 h 10695515"/>
              <a:gd name="connsiteX5" fmla="*/ 10544 w 4107990"/>
              <a:gd name="connsiteY5" fmla="*/ 7295316 h 10695515"/>
              <a:gd name="connsiteX6" fmla="*/ 7807 w 4107990"/>
              <a:gd name="connsiteY6" fmla="*/ 7269284 h 10695515"/>
              <a:gd name="connsiteX7" fmla="*/ 10544 w 4107990"/>
              <a:gd name="connsiteY7" fmla="*/ 7181458 h 10695515"/>
              <a:gd name="connsiteX8" fmla="*/ 6816 w 4107990"/>
              <a:gd name="connsiteY8" fmla="*/ 7168704 h 10695515"/>
              <a:gd name="connsiteX9" fmla="*/ 10544 w 4107990"/>
              <a:gd name="connsiteY9" fmla="*/ 7082840 h 10695515"/>
              <a:gd name="connsiteX10" fmla="*/ 1933 w 4107990"/>
              <a:gd name="connsiteY10" fmla="*/ 40543 h 10695515"/>
              <a:gd name="connsiteX11" fmla="*/ 27176 w 4107990"/>
              <a:gd name="connsiteY11" fmla="*/ 4670 h 10695515"/>
              <a:gd name="connsiteX12" fmla="*/ 48031 w 4107990"/>
              <a:gd name="connsiteY12" fmla="*/ 37 h 10695515"/>
              <a:gd name="connsiteX13" fmla="*/ 4070273 w 4107990"/>
              <a:gd name="connsiteY13" fmla="*/ 0 h 10695515"/>
              <a:gd name="connsiteX14" fmla="*/ 4103800 w 4107990"/>
              <a:gd name="connsiteY14" fmla="*/ 33528 h 10695515"/>
              <a:gd name="connsiteX15" fmla="*/ 4103799 w 4107990"/>
              <a:gd name="connsiteY15" fmla="*/ 10662081 h 10695515"/>
              <a:gd name="connsiteX16" fmla="*/ 4070272 w 4107990"/>
              <a:gd name="connsiteY16" fmla="*/ 10695514 h 10695515"/>
              <a:gd name="connsiteX17" fmla="*/ 4052765 w 4107990"/>
              <a:gd name="connsiteY17" fmla="*/ 10695514 h 10695515"/>
              <a:gd name="connsiteX18" fmla="*/ 4052765 w 4107990"/>
              <a:gd name="connsiteY18" fmla="*/ 10695515 h 10695515"/>
              <a:gd name="connsiteX19" fmla="*/ 48017 w 4107990"/>
              <a:gd name="connsiteY19" fmla="*/ 10695515 h 10695515"/>
              <a:gd name="connsiteX20" fmla="*/ 10544 w 4107990"/>
              <a:gd name="connsiteY20" fmla="*/ 10659953 h 10695515"/>
              <a:gd name="connsiteX21" fmla="*/ 10544 w 4107990"/>
              <a:gd name="connsiteY21" fmla="*/ 9043781 h 10695515"/>
              <a:gd name="connsiteX22" fmla="*/ 0 w 4107990"/>
              <a:gd name="connsiteY22" fmla="*/ 8991028 h 10695515"/>
              <a:gd name="connsiteX23" fmla="*/ 10544 w 4107990"/>
              <a:gd name="connsiteY23" fmla="*/ 8936768 h 10695515"/>
              <a:gd name="connsiteX24" fmla="*/ 10544 w 4107990"/>
              <a:gd name="connsiteY24" fmla="*/ 8213677 h 10695515"/>
              <a:gd name="connsiteX25" fmla="*/ 10544 w 4107990"/>
              <a:gd name="connsiteY25" fmla="*/ 8117697 h 10695515"/>
              <a:gd name="connsiteX0" fmla="*/ 10445 w 4107891"/>
              <a:gd name="connsiteY0" fmla="*/ 8117697 h 10695515"/>
              <a:gd name="connsiteX1" fmla="*/ 17277 w 4107891"/>
              <a:gd name="connsiteY1" fmla="*/ 7826418 h 10695515"/>
              <a:gd name="connsiteX2" fmla="*/ 0 w 4107891"/>
              <a:gd name="connsiteY2" fmla="*/ 7712540 h 10695515"/>
              <a:gd name="connsiteX3" fmla="*/ 7996 w 4107891"/>
              <a:gd name="connsiteY3" fmla="*/ 7658609 h 10695515"/>
              <a:gd name="connsiteX4" fmla="*/ 10445 w 4107891"/>
              <a:gd name="connsiteY4" fmla="*/ 7648210 h 10695515"/>
              <a:gd name="connsiteX5" fmla="*/ 10445 w 4107891"/>
              <a:gd name="connsiteY5" fmla="*/ 7295316 h 10695515"/>
              <a:gd name="connsiteX6" fmla="*/ 7708 w 4107891"/>
              <a:gd name="connsiteY6" fmla="*/ 7269284 h 10695515"/>
              <a:gd name="connsiteX7" fmla="*/ 10445 w 4107891"/>
              <a:gd name="connsiteY7" fmla="*/ 7181458 h 10695515"/>
              <a:gd name="connsiteX8" fmla="*/ 6717 w 4107891"/>
              <a:gd name="connsiteY8" fmla="*/ 7168704 h 10695515"/>
              <a:gd name="connsiteX9" fmla="*/ 10445 w 4107891"/>
              <a:gd name="connsiteY9" fmla="*/ 7082840 h 10695515"/>
              <a:gd name="connsiteX10" fmla="*/ 1834 w 4107891"/>
              <a:gd name="connsiteY10" fmla="*/ 40543 h 10695515"/>
              <a:gd name="connsiteX11" fmla="*/ 27077 w 4107891"/>
              <a:gd name="connsiteY11" fmla="*/ 4670 h 10695515"/>
              <a:gd name="connsiteX12" fmla="*/ 47932 w 4107891"/>
              <a:gd name="connsiteY12" fmla="*/ 37 h 10695515"/>
              <a:gd name="connsiteX13" fmla="*/ 4070174 w 4107891"/>
              <a:gd name="connsiteY13" fmla="*/ 0 h 10695515"/>
              <a:gd name="connsiteX14" fmla="*/ 4103701 w 4107891"/>
              <a:gd name="connsiteY14" fmla="*/ 33528 h 10695515"/>
              <a:gd name="connsiteX15" fmla="*/ 4103700 w 4107891"/>
              <a:gd name="connsiteY15" fmla="*/ 10662081 h 10695515"/>
              <a:gd name="connsiteX16" fmla="*/ 4070173 w 4107891"/>
              <a:gd name="connsiteY16" fmla="*/ 10695514 h 10695515"/>
              <a:gd name="connsiteX17" fmla="*/ 4052666 w 4107891"/>
              <a:gd name="connsiteY17" fmla="*/ 10695514 h 10695515"/>
              <a:gd name="connsiteX18" fmla="*/ 4052666 w 4107891"/>
              <a:gd name="connsiteY18" fmla="*/ 10695515 h 10695515"/>
              <a:gd name="connsiteX19" fmla="*/ 47918 w 4107891"/>
              <a:gd name="connsiteY19" fmla="*/ 10695515 h 10695515"/>
              <a:gd name="connsiteX20" fmla="*/ 10445 w 4107891"/>
              <a:gd name="connsiteY20" fmla="*/ 10659953 h 10695515"/>
              <a:gd name="connsiteX21" fmla="*/ 10445 w 4107891"/>
              <a:gd name="connsiteY21" fmla="*/ 9043781 h 10695515"/>
              <a:gd name="connsiteX22" fmla="*/ 10445 w 4107891"/>
              <a:gd name="connsiteY22" fmla="*/ 8936768 h 10695515"/>
              <a:gd name="connsiteX23" fmla="*/ 10445 w 4107891"/>
              <a:gd name="connsiteY23" fmla="*/ 8213677 h 10695515"/>
              <a:gd name="connsiteX24" fmla="*/ 10445 w 4107891"/>
              <a:gd name="connsiteY24" fmla="*/ 8117697 h 10695515"/>
              <a:gd name="connsiteX0" fmla="*/ 10445 w 4107891"/>
              <a:gd name="connsiteY0" fmla="*/ 8117697 h 10695515"/>
              <a:gd name="connsiteX1" fmla="*/ 17277 w 4107891"/>
              <a:gd name="connsiteY1" fmla="*/ 7826418 h 10695515"/>
              <a:gd name="connsiteX2" fmla="*/ 0 w 4107891"/>
              <a:gd name="connsiteY2" fmla="*/ 7712540 h 10695515"/>
              <a:gd name="connsiteX3" fmla="*/ 7996 w 4107891"/>
              <a:gd name="connsiteY3" fmla="*/ 7658609 h 10695515"/>
              <a:gd name="connsiteX4" fmla="*/ 10445 w 4107891"/>
              <a:gd name="connsiteY4" fmla="*/ 7648210 h 10695515"/>
              <a:gd name="connsiteX5" fmla="*/ 10445 w 4107891"/>
              <a:gd name="connsiteY5" fmla="*/ 7295316 h 10695515"/>
              <a:gd name="connsiteX6" fmla="*/ 7708 w 4107891"/>
              <a:gd name="connsiteY6" fmla="*/ 7269284 h 10695515"/>
              <a:gd name="connsiteX7" fmla="*/ 10445 w 4107891"/>
              <a:gd name="connsiteY7" fmla="*/ 7181458 h 10695515"/>
              <a:gd name="connsiteX8" fmla="*/ 6717 w 4107891"/>
              <a:gd name="connsiteY8" fmla="*/ 7168704 h 10695515"/>
              <a:gd name="connsiteX9" fmla="*/ 10445 w 4107891"/>
              <a:gd name="connsiteY9" fmla="*/ 7082840 h 10695515"/>
              <a:gd name="connsiteX10" fmla="*/ 1834 w 4107891"/>
              <a:gd name="connsiteY10" fmla="*/ 40543 h 10695515"/>
              <a:gd name="connsiteX11" fmla="*/ 27077 w 4107891"/>
              <a:gd name="connsiteY11" fmla="*/ 4670 h 10695515"/>
              <a:gd name="connsiteX12" fmla="*/ 47932 w 4107891"/>
              <a:gd name="connsiteY12" fmla="*/ 37 h 10695515"/>
              <a:gd name="connsiteX13" fmla="*/ 4070174 w 4107891"/>
              <a:gd name="connsiteY13" fmla="*/ 0 h 10695515"/>
              <a:gd name="connsiteX14" fmla="*/ 4103701 w 4107891"/>
              <a:gd name="connsiteY14" fmla="*/ 33528 h 10695515"/>
              <a:gd name="connsiteX15" fmla="*/ 4103700 w 4107891"/>
              <a:gd name="connsiteY15" fmla="*/ 10662081 h 10695515"/>
              <a:gd name="connsiteX16" fmla="*/ 4070173 w 4107891"/>
              <a:gd name="connsiteY16" fmla="*/ 10695514 h 10695515"/>
              <a:gd name="connsiteX17" fmla="*/ 4052666 w 4107891"/>
              <a:gd name="connsiteY17" fmla="*/ 10695514 h 10695515"/>
              <a:gd name="connsiteX18" fmla="*/ 4052666 w 4107891"/>
              <a:gd name="connsiteY18" fmla="*/ 10695515 h 10695515"/>
              <a:gd name="connsiteX19" fmla="*/ 47918 w 4107891"/>
              <a:gd name="connsiteY19" fmla="*/ 10695515 h 10695515"/>
              <a:gd name="connsiteX20" fmla="*/ 10445 w 4107891"/>
              <a:gd name="connsiteY20" fmla="*/ 10659953 h 10695515"/>
              <a:gd name="connsiteX21" fmla="*/ 10445 w 4107891"/>
              <a:gd name="connsiteY21" fmla="*/ 9043781 h 10695515"/>
              <a:gd name="connsiteX22" fmla="*/ 10445 w 4107891"/>
              <a:gd name="connsiteY22" fmla="*/ 8213677 h 10695515"/>
              <a:gd name="connsiteX23" fmla="*/ 10445 w 4107891"/>
              <a:gd name="connsiteY23" fmla="*/ 8117697 h 10695515"/>
              <a:gd name="connsiteX0" fmla="*/ 10445 w 4107891"/>
              <a:gd name="connsiteY0" fmla="*/ 8117697 h 10695515"/>
              <a:gd name="connsiteX1" fmla="*/ 17277 w 4107891"/>
              <a:gd name="connsiteY1" fmla="*/ 7826418 h 10695515"/>
              <a:gd name="connsiteX2" fmla="*/ 0 w 4107891"/>
              <a:gd name="connsiteY2" fmla="*/ 7712540 h 10695515"/>
              <a:gd name="connsiteX3" fmla="*/ 7996 w 4107891"/>
              <a:gd name="connsiteY3" fmla="*/ 7658609 h 10695515"/>
              <a:gd name="connsiteX4" fmla="*/ 10445 w 4107891"/>
              <a:gd name="connsiteY4" fmla="*/ 7648210 h 10695515"/>
              <a:gd name="connsiteX5" fmla="*/ 10445 w 4107891"/>
              <a:gd name="connsiteY5" fmla="*/ 7295316 h 10695515"/>
              <a:gd name="connsiteX6" fmla="*/ 7708 w 4107891"/>
              <a:gd name="connsiteY6" fmla="*/ 7269284 h 10695515"/>
              <a:gd name="connsiteX7" fmla="*/ 10445 w 4107891"/>
              <a:gd name="connsiteY7" fmla="*/ 7181458 h 10695515"/>
              <a:gd name="connsiteX8" fmla="*/ 6717 w 4107891"/>
              <a:gd name="connsiteY8" fmla="*/ 7168704 h 10695515"/>
              <a:gd name="connsiteX9" fmla="*/ 10445 w 4107891"/>
              <a:gd name="connsiteY9" fmla="*/ 7082840 h 10695515"/>
              <a:gd name="connsiteX10" fmla="*/ 1834 w 4107891"/>
              <a:gd name="connsiteY10" fmla="*/ 40543 h 10695515"/>
              <a:gd name="connsiteX11" fmla="*/ 27077 w 4107891"/>
              <a:gd name="connsiteY11" fmla="*/ 4670 h 10695515"/>
              <a:gd name="connsiteX12" fmla="*/ 47932 w 4107891"/>
              <a:gd name="connsiteY12" fmla="*/ 37 h 10695515"/>
              <a:gd name="connsiteX13" fmla="*/ 4070174 w 4107891"/>
              <a:gd name="connsiteY13" fmla="*/ 0 h 10695515"/>
              <a:gd name="connsiteX14" fmla="*/ 4103701 w 4107891"/>
              <a:gd name="connsiteY14" fmla="*/ 33528 h 10695515"/>
              <a:gd name="connsiteX15" fmla="*/ 4103700 w 4107891"/>
              <a:gd name="connsiteY15" fmla="*/ 10662081 h 10695515"/>
              <a:gd name="connsiteX16" fmla="*/ 4070173 w 4107891"/>
              <a:gd name="connsiteY16" fmla="*/ 10695514 h 10695515"/>
              <a:gd name="connsiteX17" fmla="*/ 4052666 w 4107891"/>
              <a:gd name="connsiteY17" fmla="*/ 10695514 h 10695515"/>
              <a:gd name="connsiteX18" fmla="*/ 4052666 w 4107891"/>
              <a:gd name="connsiteY18" fmla="*/ 10695515 h 10695515"/>
              <a:gd name="connsiteX19" fmla="*/ 47918 w 4107891"/>
              <a:gd name="connsiteY19" fmla="*/ 10695515 h 10695515"/>
              <a:gd name="connsiteX20" fmla="*/ 10445 w 4107891"/>
              <a:gd name="connsiteY20" fmla="*/ 10659953 h 10695515"/>
              <a:gd name="connsiteX21" fmla="*/ 10445 w 4107891"/>
              <a:gd name="connsiteY21" fmla="*/ 8213677 h 10695515"/>
              <a:gd name="connsiteX22" fmla="*/ 10445 w 4107891"/>
              <a:gd name="connsiteY22" fmla="*/ 8117697 h 10695515"/>
              <a:gd name="connsiteX0" fmla="*/ 9074 w 4106520"/>
              <a:gd name="connsiteY0" fmla="*/ 8117697 h 10695515"/>
              <a:gd name="connsiteX1" fmla="*/ 15906 w 4106520"/>
              <a:gd name="connsiteY1" fmla="*/ 7826418 h 10695515"/>
              <a:gd name="connsiteX2" fmla="*/ 6625 w 4106520"/>
              <a:gd name="connsiteY2" fmla="*/ 7658609 h 10695515"/>
              <a:gd name="connsiteX3" fmla="*/ 9074 w 4106520"/>
              <a:gd name="connsiteY3" fmla="*/ 7648210 h 10695515"/>
              <a:gd name="connsiteX4" fmla="*/ 9074 w 4106520"/>
              <a:gd name="connsiteY4" fmla="*/ 7295316 h 10695515"/>
              <a:gd name="connsiteX5" fmla="*/ 6337 w 4106520"/>
              <a:gd name="connsiteY5" fmla="*/ 7269284 h 10695515"/>
              <a:gd name="connsiteX6" fmla="*/ 9074 w 4106520"/>
              <a:gd name="connsiteY6" fmla="*/ 7181458 h 10695515"/>
              <a:gd name="connsiteX7" fmla="*/ 5346 w 4106520"/>
              <a:gd name="connsiteY7" fmla="*/ 7168704 h 10695515"/>
              <a:gd name="connsiteX8" fmla="*/ 9074 w 4106520"/>
              <a:gd name="connsiteY8" fmla="*/ 7082840 h 10695515"/>
              <a:gd name="connsiteX9" fmla="*/ 463 w 4106520"/>
              <a:gd name="connsiteY9" fmla="*/ 40543 h 10695515"/>
              <a:gd name="connsiteX10" fmla="*/ 25706 w 4106520"/>
              <a:gd name="connsiteY10" fmla="*/ 4670 h 10695515"/>
              <a:gd name="connsiteX11" fmla="*/ 46561 w 4106520"/>
              <a:gd name="connsiteY11" fmla="*/ 37 h 10695515"/>
              <a:gd name="connsiteX12" fmla="*/ 4068803 w 4106520"/>
              <a:gd name="connsiteY12" fmla="*/ 0 h 10695515"/>
              <a:gd name="connsiteX13" fmla="*/ 4102330 w 4106520"/>
              <a:gd name="connsiteY13" fmla="*/ 33528 h 10695515"/>
              <a:gd name="connsiteX14" fmla="*/ 4102329 w 4106520"/>
              <a:gd name="connsiteY14" fmla="*/ 10662081 h 10695515"/>
              <a:gd name="connsiteX15" fmla="*/ 4068802 w 4106520"/>
              <a:gd name="connsiteY15" fmla="*/ 10695514 h 10695515"/>
              <a:gd name="connsiteX16" fmla="*/ 4051295 w 4106520"/>
              <a:gd name="connsiteY16" fmla="*/ 10695514 h 10695515"/>
              <a:gd name="connsiteX17" fmla="*/ 4051295 w 4106520"/>
              <a:gd name="connsiteY17" fmla="*/ 10695515 h 10695515"/>
              <a:gd name="connsiteX18" fmla="*/ 46547 w 4106520"/>
              <a:gd name="connsiteY18" fmla="*/ 10695515 h 10695515"/>
              <a:gd name="connsiteX19" fmla="*/ 9074 w 4106520"/>
              <a:gd name="connsiteY19" fmla="*/ 10659953 h 10695515"/>
              <a:gd name="connsiteX20" fmla="*/ 9074 w 4106520"/>
              <a:gd name="connsiteY20" fmla="*/ 8213677 h 10695515"/>
              <a:gd name="connsiteX21" fmla="*/ 9074 w 4106520"/>
              <a:gd name="connsiteY21" fmla="*/ 8117697 h 10695515"/>
              <a:gd name="connsiteX0" fmla="*/ 9074 w 4106520"/>
              <a:gd name="connsiteY0" fmla="*/ 8117697 h 10695515"/>
              <a:gd name="connsiteX1" fmla="*/ 15906 w 4106520"/>
              <a:gd name="connsiteY1" fmla="*/ 7826418 h 10695515"/>
              <a:gd name="connsiteX2" fmla="*/ 6625 w 4106520"/>
              <a:gd name="connsiteY2" fmla="*/ 7658609 h 10695515"/>
              <a:gd name="connsiteX3" fmla="*/ 9074 w 4106520"/>
              <a:gd name="connsiteY3" fmla="*/ 7295316 h 10695515"/>
              <a:gd name="connsiteX4" fmla="*/ 6337 w 4106520"/>
              <a:gd name="connsiteY4" fmla="*/ 7269284 h 10695515"/>
              <a:gd name="connsiteX5" fmla="*/ 9074 w 4106520"/>
              <a:gd name="connsiteY5" fmla="*/ 7181458 h 10695515"/>
              <a:gd name="connsiteX6" fmla="*/ 5346 w 4106520"/>
              <a:gd name="connsiteY6" fmla="*/ 7168704 h 10695515"/>
              <a:gd name="connsiteX7" fmla="*/ 9074 w 4106520"/>
              <a:gd name="connsiteY7" fmla="*/ 7082840 h 10695515"/>
              <a:gd name="connsiteX8" fmla="*/ 463 w 4106520"/>
              <a:gd name="connsiteY8" fmla="*/ 40543 h 10695515"/>
              <a:gd name="connsiteX9" fmla="*/ 25706 w 4106520"/>
              <a:gd name="connsiteY9" fmla="*/ 4670 h 10695515"/>
              <a:gd name="connsiteX10" fmla="*/ 46561 w 4106520"/>
              <a:gd name="connsiteY10" fmla="*/ 37 h 10695515"/>
              <a:gd name="connsiteX11" fmla="*/ 4068803 w 4106520"/>
              <a:gd name="connsiteY11" fmla="*/ 0 h 10695515"/>
              <a:gd name="connsiteX12" fmla="*/ 4102330 w 4106520"/>
              <a:gd name="connsiteY12" fmla="*/ 33528 h 10695515"/>
              <a:gd name="connsiteX13" fmla="*/ 4102329 w 4106520"/>
              <a:gd name="connsiteY13" fmla="*/ 10662081 h 10695515"/>
              <a:gd name="connsiteX14" fmla="*/ 4068802 w 4106520"/>
              <a:gd name="connsiteY14" fmla="*/ 10695514 h 10695515"/>
              <a:gd name="connsiteX15" fmla="*/ 4051295 w 4106520"/>
              <a:gd name="connsiteY15" fmla="*/ 10695514 h 10695515"/>
              <a:gd name="connsiteX16" fmla="*/ 4051295 w 4106520"/>
              <a:gd name="connsiteY16" fmla="*/ 10695515 h 10695515"/>
              <a:gd name="connsiteX17" fmla="*/ 46547 w 4106520"/>
              <a:gd name="connsiteY17" fmla="*/ 10695515 h 10695515"/>
              <a:gd name="connsiteX18" fmla="*/ 9074 w 4106520"/>
              <a:gd name="connsiteY18" fmla="*/ 10659953 h 10695515"/>
              <a:gd name="connsiteX19" fmla="*/ 9074 w 4106520"/>
              <a:gd name="connsiteY19" fmla="*/ 8213677 h 10695515"/>
              <a:gd name="connsiteX20" fmla="*/ 9074 w 4106520"/>
              <a:gd name="connsiteY20" fmla="*/ 8117697 h 10695515"/>
              <a:gd name="connsiteX0" fmla="*/ 9074 w 4106520"/>
              <a:gd name="connsiteY0" fmla="*/ 8117697 h 10695515"/>
              <a:gd name="connsiteX1" fmla="*/ 6625 w 4106520"/>
              <a:gd name="connsiteY1" fmla="*/ 7658609 h 10695515"/>
              <a:gd name="connsiteX2" fmla="*/ 9074 w 4106520"/>
              <a:gd name="connsiteY2" fmla="*/ 7295316 h 10695515"/>
              <a:gd name="connsiteX3" fmla="*/ 6337 w 4106520"/>
              <a:gd name="connsiteY3" fmla="*/ 7269284 h 10695515"/>
              <a:gd name="connsiteX4" fmla="*/ 9074 w 4106520"/>
              <a:gd name="connsiteY4" fmla="*/ 7181458 h 10695515"/>
              <a:gd name="connsiteX5" fmla="*/ 5346 w 4106520"/>
              <a:gd name="connsiteY5" fmla="*/ 7168704 h 10695515"/>
              <a:gd name="connsiteX6" fmla="*/ 9074 w 4106520"/>
              <a:gd name="connsiteY6" fmla="*/ 7082840 h 10695515"/>
              <a:gd name="connsiteX7" fmla="*/ 463 w 4106520"/>
              <a:gd name="connsiteY7" fmla="*/ 40543 h 10695515"/>
              <a:gd name="connsiteX8" fmla="*/ 25706 w 4106520"/>
              <a:gd name="connsiteY8" fmla="*/ 4670 h 10695515"/>
              <a:gd name="connsiteX9" fmla="*/ 46561 w 4106520"/>
              <a:gd name="connsiteY9" fmla="*/ 37 h 10695515"/>
              <a:gd name="connsiteX10" fmla="*/ 4068803 w 4106520"/>
              <a:gd name="connsiteY10" fmla="*/ 0 h 10695515"/>
              <a:gd name="connsiteX11" fmla="*/ 4102330 w 4106520"/>
              <a:gd name="connsiteY11" fmla="*/ 33528 h 10695515"/>
              <a:gd name="connsiteX12" fmla="*/ 4102329 w 4106520"/>
              <a:gd name="connsiteY12" fmla="*/ 10662081 h 10695515"/>
              <a:gd name="connsiteX13" fmla="*/ 4068802 w 4106520"/>
              <a:gd name="connsiteY13" fmla="*/ 10695514 h 10695515"/>
              <a:gd name="connsiteX14" fmla="*/ 4051295 w 4106520"/>
              <a:gd name="connsiteY14" fmla="*/ 10695514 h 10695515"/>
              <a:gd name="connsiteX15" fmla="*/ 4051295 w 4106520"/>
              <a:gd name="connsiteY15" fmla="*/ 10695515 h 10695515"/>
              <a:gd name="connsiteX16" fmla="*/ 46547 w 4106520"/>
              <a:gd name="connsiteY16" fmla="*/ 10695515 h 10695515"/>
              <a:gd name="connsiteX17" fmla="*/ 9074 w 4106520"/>
              <a:gd name="connsiteY17" fmla="*/ 10659953 h 10695515"/>
              <a:gd name="connsiteX18" fmla="*/ 9074 w 4106520"/>
              <a:gd name="connsiteY18" fmla="*/ 8213677 h 10695515"/>
              <a:gd name="connsiteX19" fmla="*/ 9074 w 4106520"/>
              <a:gd name="connsiteY19" fmla="*/ 8117697 h 10695515"/>
              <a:gd name="connsiteX0" fmla="*/ 9074 w 4106520"/>
              <a:gd name="connsiteY0" fmla="*/ 8117697 h 10695515"/>
              <a:gd name="connsiteX1" fmla="*/ 9074 w 4106520"/>
              <a:gd name="connsiteY1" fmla="*/ 7295316 h 10695515"/>
              <a:gd name="connsiteX2" fmla="*/ 6337 w 4106520"/>
              <a:gd name="connsiteY2" fmla="*/ 7269284 h 10695515"/>
              <a:gd name="connsiteX3" fmla="*/ 9074 w 4106520"/>
              <a:gd name="connsiteY3" fmla="*/ 7181458 h 10695515"/>
              <a:gd name="connsiteX4" fmla="*/ 5346 w 4106520"/>
              <a:gd name="connsiteY4" fmla="*/ 7168704 h 10695515"/>
              <a:gd name="connsiteX5" fmla="*/ 9074 w 4106520"/>
              <a:gd name="connsiteY5" fmla="*/ 7082840 h 10695515"/>
              <a:gd name="connsiteX6" fmla="*/ 463 w 4106520"/>
              <a:gd name="connsiteY6" fmla="*/ 40543 h 10695515"/>
              <a:gd name="connsiteX7" fmla="*/ 25706 w 4106520"/>
              <a:gd name="connsiteY7" fmla="*/ 4670 h 10695515"/>
              <a:gd name="connsiteX8" fmla="*/ 46561 w 4106520"/>
              <a:gd name="connsiteY8" fmla="*/ 37 h 10695515"/>
              <a:gd name="connsiteX9" fmla="*/ 4068803 w 4106520"/>
              <a:gd name="connsiteY9" fmla="*/ 0 h 10695515"/>
              <a:gd name="connsiteX10" fmla="*/ 4102330 w 4106520"/>
              <a:gd name="connsiteY10" fmla="*/ 33528 h 10695515"/>
              <a:gd name="connsiteX11" fmla="*/ 4102329 w 4106520"/>
              <a:gd name="connsiteY11" fmla="*/ 10662081 h 10695515"/>
              <a:gd name="connsiteX12" fmla="*/ 4068802 w 4106520"/>
              <a:gd name="connsiteY12" fmla="*/ 10695514 h 10695515"/>
              <a:gd name="connsiteX13" fmla="*/ 4051295 w 4106520"/>
              <a:gd name="connsiteY13" fmla="*/ 10695514 h 10695515"/>
              <a:gd name="connsiteX14" fmla="*/ 4051295 w 4106520"/>
              <a:gd name="connsiteY14" fmla="*/ 10695515 h 10695515"/>
              <a:gd name="connsiteX15" fmla="*/ 46547 w 4106520"/>
              <a:gd name="connsiteY15" fmla="*/ 10695515 h 10695515"/>
              <a:gd name="connsiteX16" fmla="*/ 9074 w 4106520"/>
              <a:gd name="connsiteY16" fmla="*/ 10659953 h 10695515"/>
              <a:gd name="connsiteX17" fmla="*/ 9074 w 4106520"/>
              <a:gd name="connsiteY17" fmla="*/ 8213677 h 10695515"/>
              <a:gd name="connsiteX18" fmla="*/ 9074 w 4106520"/>
              <a:gd name="connsiteY18" fmla="*/ 8117697 h 10695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106520" h="10695515">
                <a:moveTo>
                  <a:pt x="9074" y="8117697"/>
                </a:moveTo>
                <a:cubicBezTo>
                  <a:pt x="9074" y="7964637"/>
                  <a:pt x="9530" y="7436718"/>
                  <a:pt x="9074" y="7295316"/>
                </a:cubicBezTo>
                <a:lnTo>
                  <a:pt x="6337" y="7269284"/>
                </a:lnTo>
                <a:cubicBezTo>
                  <a:pt x="7249" y="7240009"/>
                  <a:pt x="8162" y="7210733"/>
                  <a:pt x="9074" y="7181458"/>
                </a:cubicBezTo>
                <a:lnTo>
                  <a:pt x="5346" y="7168704"/>
                </a:lnTo>
                <a:lnTo>
                  <a:pt x="9074" y="7082840"/>
                </a:lnTo>
                <a:cubicBezTo>
                  <a:pt x="8260" y="5894813"/>
                  <a:pt x="-2309" y="1220238"/>
                  <a:pt x="463" y="40543"/>
                </a:cubicBezTo>
                <a:cubicBezTo>
                  <a:pt x="8877" y="19945"/>
                  <a:pt x="11191" y="16628"/>
                  <a:pt x="25706" y="4670"/>
                </a:cubicBezTo>
                <a:lnTo>
                  <a:pt x="46561" y="37"/>
                </a:lnTo>
                <a:lnTo>
                  <a:pt x="4068803" y="0"/>
                </a:lnTo>
                <a:cubicBezTo>
                  <a:pt x="4087300" y="52"/>
                  <a:pt x="4102283" y="15032"/>
                  <a:pt x="4102330" y="33528"/>
                </a:cubicBezTo>
                <a:cubicBezTo>
                  <a:pt x="4107918" y="1810541"/>
                  <a:pt x="4107917" y="8885083"/>
                  <a:pt x="4102329" y="10662081"/>
                </a:cubicBezTo>
                <a:cubicBezTo>
                  <a:pt x="4102224" y="10680541"/>
                  <a:pt x="4087261" y="10695466"/>
                  <a:pt x="4068802" y="10695514"/>
                </a:cubicBezTo>
                <a:lnTo>
                  <a:pt x="4051295" y="10695514"/>
                </a:lnTo>
                <a:lnTo>
                  <a:pt x="4051295" y="10695515"/>
                </a:lnTo>
                <a:lnTo>
                  <a:pt x="46547" y="10695515"/>
                </a:lnTo>
                <a:cubicBezTo>
                  <a:pt x="25857" y="10695403"/>
                  <a:pt x="9128" y="10679532"/>
                  <a:pt x="9074" y="10659953"/>
                </a:cubicBezTo>
                <a:lnTo>
                  <a:pt x="9074" y="8213677"/>
                </a:lnTo>
                <a:lnTo>
                  <a:pt x="9074" y="8117697"/>
                </a:lnTo>
                <a:close/>
              </a:path>
            </a:pathLst>
          </a:custGeom>
          <a:solidFill>
            <a:srgbClr val="FFFFFF"/>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5B76FD54-D3F3-E94A-5BDC-E60B7710E2F9}"/>
              </a:ext>
            </a:extLst>
          </p:cNvPr>
          <p:cNvSpPr>
            <a:spLocks noGrp="1"/>
          </p:cNvSpPr>
          <p:nvPr>
            <p:ph type="title"/>
          </p:nvPr>
        </p:nvSpPr>
        <p:spPr>
          <a:xfrm>
            <a:off x="2345635" y="3840480"/>
            <a:ext cx="8269356" cy="2256287"/>
          </a:xfrm>
        </p:spPr>
        <p:txBody>
          <a:bodyPr vert="horz" lIns="91440" tIns="45720" rIns="91440" bIns="45720" rtlCol="0" anchor="b">
            <a:normAutofit/>
          </a:bodyPr>
          <a:lstStyle/>
          <a:p>
            <a:pPr algn="r"/>
            <a:r>
              <a:rPr lang="en-US" sz="5400"/>
              <a:t>Design Diagram: D2</a:t>
            </a:r>
          </a:p>
        </p:txBody>
      </p:sp>
      <p:sp>
        <p:nvSpPr>
          <p:cNvPr id="24" name="Freeform: Shape 23">
            <a:extLst>
              <a:ext uri="{FF2B5EF4-FFF2-40B4-BE49-F238E27FC236}">
                <a16:creationId xmlns:a16="http://schemas.microsoft.com/office/drawing/2014/main" id="{165B8C92-2D61-44A2-857C-E6980C2A22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87043">
            <a:off x="740665" y="-390458"/>
            <a:ext cx="464589" cy="1890251"/>
          </a:xfrm>
          <a:custGeom>
            <a:avLst/>
            <a:gdLst>
              <a:gd name="connsiteX0" fmla="*/ 0 w 555597"/>
              <a:gd name="connsiteY0" fmla="*/ 83880 h 1999290"/>
              <a:gd name="connsiteX1" fmla="*/ 49282 w 555597"/>
              <a:gd name="connsiteY1" fmla="*/ 71215 h 1999290"/>
              <a:gd name="connsiteX2" fmla="*/ 174397 w 555597"/>
              <a:gd name="connsiteY2" fmla="*/ 45224 h 1999290"/>
              <a:gd name="connsiteX3" fmla="*/ 242049 w 555597"/>
              <a:gd name="connsiteY3" fmla="*/ 54744 h 1999290"/>
              <a:gd name="connsiteX4" fmla="*/ 326503 w 555597"/>
              <a:gd name="connsiteY4" fmla="*/ 39434 h 1999290"/>
              <a:gd name="connsiteX5" fmla="*/ 343350 w 555597"/>
              <a:gd name="connsiteY5" fmla="*/ 40491 h 1999290"/>
              <a:gd name="connsiteX6" fmla="*/ 349790 w 555597"/>
              <a:gd name="connsiteY6" fmla="*/ 52348 h 1999290"/>
              <a:gd name="connsiteX7" fmla="*/ 355722 w 555597"/>
              <a:gd name="connsiteY7" fmla="*/ 54552 h 1999290"/>
              <a:gd name="connsiteX8" fmla="*/ 374741 w 555597"/>
              <a:gd name="connsiteY8" fmla="*/ 39676 h 1999290"/>
              <a:gd name="connsiteX9" fmla="*/ 469664 w 555597"/>
              <a:gd name="connsiteY9" fmla="*/ 48453 h 1999290"/>
              <a:gd name="connsiteX10" fmla="*/ 521607 w 555597"/>
              <a:gd name="connsiteY10" fmla="*/ 10408 h 1999290"/>
              <a:gd name="connsiteX11" fmla="*/ 555597 w 555597"/>
              <a:gd name="connsiteY11" fmla="*/ 0 h 1999290"/>
              <a:gd name="connsiteX12" fmla="*/ 555597 w 555597"/>
              <a:gd name="connsiteY12" fmla="*/ 1995494 h 1999290"/>
              <a:gd name="connsiteX13" fmla="*/ 537215 w 555597"/>
              <a:gd name="connsiteY13" fmla="*/ 1991185 h 1999290"/>
              <a:gd name="connsiteX14" fmla="*/ 479386 w 555597"/>
              <a:gd name="connsiteY14" fmla="*/ 1992931 h 1999290"/>
              <a:gd name="connsiteX15" fmla="*/ 462617 w 555597"/>
              <a:gd name="connsiteY15" fmla="*/ 1999290 h 1999290"/>
              <a:gd name="connsiteX16" fmla="*/ 420522 w 555597"/>
              <a:gd name="connsiteY16" fmla="*/ 1999290 h 1999290"/>
              <a:gd name="connsiteX17" fmla="*/ 382909 w 555597"/>
              <a:gd name="connsiteY17" fmla="*/ 1988738 h 1999290"/>
              <a:gd name="connsiteX18" fmla="*/ 295360 w 555597"/>
              <a:gd name="connsiteY18" fmla="*/ 1977122 h 1999290"/>
              <a:gd name="connsiteX19" fmla="*/ 256969 w 555597"/>
              <a:gd name="connsiteY19" fmla="*/ 1970444 h 1999290"/>
              <a:gd name="connsiteX20" fmla="*/ 227096 w 555597"/>
              <a:gd name="connsiteY20" fmla="*/ 1951548 h 1999290"/>
              <a:gd name="connsiteX21" fmla="*/ 222890 w 555597"/>
              <a:gd name="connsiteY21" fmla="*/ 1935696 h 1999290"/>
              <a:gd name="connsiteX22" fmla="*/ 202274 w 555597"/>
              <a:gd name="connsiteY22" fmla="*/ 1929911 h 1999290"/>
              <a:gd name="connsiteX23" fmla="*/ 197448 w 555597"/>
              <a:gd name="connsiteY23" fmla="*/ 1925621 h 1999290"/>
              <a:gd name="connsiteX24" fmla="*/ 169099 w 555597"/>
              <a:gd name="connsiteY24" fmla="*/ 1903786 h 1999290"/>
              <a:gd name="connsiteX25" fmla="*/ 92344 w 555597"/>
              <a:gd name="connsiteY25" fmla="*/ 1925464 h 1999290"/>
              <a:gd name="connsiteX26" fmla="*/ 11266 w 555597"/>
              <a:gd name="connsiteY26" fmla="*/ 1895947 h 1999290"/>
              <a:gd name="connsiteX27" fmla="*/ 0 w 555597"/>
              <a:gd name="connsiteY27" fmla="*/ 1893933 h 1999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55597" h="1999290">
                <a:moveTo>
                  <a:pt x="0" y="83880"/>
                </a:moveTo>
                <a:lnTo>
                  <a:pt x="49282" y="71215"/>
                </a:lnTo>
                <a:cubicBezTo>
                  <a:pt x="91656" y="63184"/>
                  <a:pt x="135655" y="58277"/>
                  <a:pt x="174397" y="45224"/>
                </a:cubicBezTo>
                <a:cubicBezTo>
                  <a:pt x="225837" y="94025"/>
                  <a:pt x="195077" y="47856"/>
                  <a:pt x="242049" y="54744"/>
                </a:cubicBezTo>
                <a:lnTo>
                  <a:pt x="326503" y="39434"/>
                </a:lnTo>
                <a:lnTo>
                  <a:pt x="343350" y="40491"/>
                </a:lnTo>
                <a:lnTo>
                  <a:pt x="349790" y="52348"/>
                </a:lnTo>
                <a:lnTo>
                  <a:pt x="355722" y="54552"/>
                </a:lnTo>
                <a:lnTo>
                  <a:pt x="374741" y="39676"/>
                </a:lnTo>
                <a:cubicBezTo>
                  <a:pt x="402796" y="31662"/>
                  <a:pt x="441033" y="50452"/>
                  <a:pt x="469664" y="48453"/>
                </a:cubicBezTo>
                <a:cubicBezTo>
                  <a:pt x="478380" y="29604"/>
                  <a:pt x="496522" y="19255"/>
                  <a:pt x="521607" y="10408"/>
                </a:cubicBezTo>
                <a:lnTo>
                  <a:pt x="555597" y="0"/>
                </a:lnTo>
                <a:lnTo>
                  <a:pt x="555597" y="1995494"/>
                </a:lnTo>
                <a:lnTo>
                  <a:pt x="537215" y="1991185"/>
                </a:lnTo>
                <a:cubicBezTo>
                  <a:pt x="514565" y="1988101"/>
                  <a:pt x="490837" y="1988688"/>
                  <a:pt x="479386" y="1992931"/>
                </a:cubicBezTo>
                <a:lnTo>
                  <a:pt x="462617" y="1999290"/>
                </a:lnTo>
                <a:lnTo>
                  <a:pt x="420522" y="1999290"/>
                </a:lnTo>
                <a:lnTo>
                  <a:pt x="382909" y="1988738"/>
                </a:lnTo>
                <a:cubicBezTo>
                  <a:pt x="350860" y="1976654"/>
                  <a:pt x="320299" y="1963332"/>
                  <a:pt x="295360" y="1977122"/>
                </a:cubicBezTo>
                <a:cubicBezTo>
                  <a:pt x="281004" y="1978006"/>
                  <a:pt x="268406" y="1975325"/>
                  <a:pt x="256969" y="1970444"/>
                </a:cubicBezTo>
                <a:lnTo>
                  <a:pt x="227096" y="1951548"/>
                </a:lnTo>
                <a:lnTo>
                  <a:pt x="222890" y="1935696"/>
                </a:lnTo>
                <a:lnTo>
                  <a:pt x="202274" y="1929911"/>
                </a:lnTo>
                <a:lnTo>
                  <a:pt x="197448" y="1925621"/>
                </a:lnTo>
                <a:cubicBezTo>
                  <a:pt x="188240" y="1917376"/>
                  <a:pt x="178991" y="1909643"/>
                  <a:pt x="169099" y="1903786"/>
                </a:cubicBezTo>
                <a:cubicBezTo>
                  <a:pt x="158518" y="1969055"/>
                  <a:pt x="83191" y="1864739"/>
                  <a:pt x="92344" y="1925464"/>
                </a:cubicBezTo>
                <a:cubicBezTo>
                  <a:pt x="36140" y="1904645"/>
                  <a:pt x="59596" y="1967908"/>
                  <a:pt x="11266" y="1895947"/>
                </a:cubicBezTo>
                <a:lnTo>
                  <a:pt x="0" y="1893933"/>
                </a:lnTo>
                <a:close/>
              </a:path>
            </a:pathLst>
          </a:custGeom>
          <a:blipFill dpi="0" rotWithShape="1">
            <a:blip r:embed="rId2">
              <a:alphaModFix amt="84000"/>
            </a:blip>
            <a:srcRect/>
            <a:tile tx="0" ty="0" sx="100000" sy="100000" flip="none" algn="tl"/>
          </a:blipFill>
          <a:ln>
            <a:noFill/>
          </a:ln>
          <a:effectLst>
            <a:outerShdw blurRad="63500" dist="12700" dir="8100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6" name="Group 25">
            <a:extLst>
              <a:ext uri="{FF2B5EF4-FFF2-40B4-BE49-F238E27FC236}">
                <a16:creationId xmlns:a16="http://schemas.microsoft.com/office/drawing/2014/main" id="{4BD4796F-4D50-4634-A058-0EEBBC75A5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27" name="Group 26">
              <a:extLst>
                <a:ext uri="{FF2B5EF4-FFF2-40B4-BE49-F238E27FC236}">
                  <a16:creationId xmlns:a16="http://schemas.microsoft.com/office/drawing/2014/main" id="{AFCC4C22-47D5-430A-918F-5F0BC92101B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29" name="Straight Connector 28">
                <a:extLst>
                  <a:ext uri="{FF2B5EF4-FFF2-40B4-BE49-F238E27FC236}">
                    <a16:creationId xmlns:a16="http://schemas.microsoft.com/office/drawing/2014/main" id="{0E1F53A8-026D-49F9-8C99-4D93566EA21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9F1A894-FB93-4D02-91C3-2E6004FF57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8" name="Oval 27">
              <a:extLst>
                <a:ext uri="{FF2B5EF4-FFF2-40B4-BE49-F238E27FC236}">
                  <a16:creationId xmlns:a16="http://schemas.microsoft.com/office/drawing/2014/main" id="{78BEE1C4-1B24-44C9-909C-3C3ACE161B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Content Placeholder 6" descr="A diagram of a diagram&#10;&#10;Description automatically generated">
            <a:extLst>
              <a:ext uri="{FF2B5EF4-FFF2-40B4-BE49-F238E27FC236}">
                <a16:creationId xmlns:a16="http://schemas.microsoft.com/office/drawing/2014/main" id="{E22784F7-601B-4BAA-757F-03D606446A8E}"/>
              </a:ext>
            </a:extLst>
          </p:cNvPr>
          <p:cNvPicPr>
            <a:picLocks noChangeAspect="1"/>
          </p:cNvPicPr>
          <p:nvPr/>
        </p:nvPicPr>
        <p:blipFill>
          <a:blip r:embed="rId3"/>
          <a:stretch>
            <a:fillRect/>
          </a:stretch>
        </p:blipFill>
        <p:spPr>
          <a:xfrm>
            <a:off x="1631242" y="1107977"/>
            <a:ext cx="8323515" cy="3854450"/>
          </a:xfrm>
          <a:prstGeom prst="rect">
            <a:avLst/>
          </a:prstGeom>
        </p:spPr>
      </p:pic>
    </p:spTree>
    <p:extLst>
      <p:ext uri="{BB962C8B-B14F-4D97-AF65-F5344CB8AC3E}">
        <p14:creationId xmlns:p14="http://schemas.microsoft.com/office/powerpoint/2010/main" val="2578018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92CAB0C-70DE-4DC8-BA46-0246B910F6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9DF83C-791C-33DF-3668-C41E32E8D7EB}"/>
              </a:ext>
            </a:extLst>
          </p:cNvPr>
          <p:cNvSpPr>
            <a:spLocks noGrp="1"/>
          </p:cNvSpPr>
          <p:nvPr>
            <p:ph type="title"/>
          </p:nvPr>
        </p:nvSpPr>
        <p:spPr>
          <a:xfrm>
            <a:off x="1691341" y="577121"/>
            <a:ext cx="8843854" cy="818095"/>
          </a:xfrm>
        </p:spPr>
        <p:txBody>
          <a:bodyPr>
            <a:normAutofit/>
          </a:bodyPr>
          <a:lstStyle/>
          <a:p>
            <a:pPr algn="ctr"/>
            <a:r>
              <a:rPr lang="en-US"/>
              <a:t>Project Constraints</a:t>
            </a:r>
          </a:p>
        </p:txBody>
      </p:sp>
      <p:grpSp>
        <p:nvGrpSpPr>
          <p:cNvPr id="23" name="Group 22">
            <a:extLst>
              <a:ext uri="{FF2B5EF4-FFF2-40B4-BE49-F238E27FC236}">
                <a16:creationId xmlns:a16="http://schemas.microsoft.com/office/drawing/2014/main" id="{27686979-EF4E-47AD-9ABF-CFD1C5AC27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1" name="Group 10">
              <a:extLst>
                <a:ext uri="{FF2B5EF4-FFF2-40B4-BE49-F238E27FC236}">
                  <a16:creationId xmlns:a16="http://schemas.microsoft.com/office/drawing/2014/main" id="{EB4EAB5A-33BE-44EA-84C8-5446C3225A7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3" name="Straight Connector 12">
                <a:extLst>
                  <a:ext uri="{FF2B5EF4-FFF2-40B4-BE49-F238E27FC236}">
                    <a16:creationId xmlns:a16="http://schemas.microsoft.com/office/drawing/2014/main" id="{A7AA46DE-C3A7-41A3-BF3B-358FB3EF61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D4426D2-7B82-4A15-A406-9CA7655EBC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 name="Oval 11">
              <a:extLst>
                <a:ext uri="{FF2B5EF4-FFF2-40B4-BE49-F238E27FC236}">
                  <a16:creationId xmlns:a16="http://schemas.microsoft.com/office/drawing/2014/main" id="{5C91F0D9-BE92-48CA-875E-CEC979B4B2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Content Placeholder 2">
            <a:extLst>
              <a:ext uri="{FF2B5EF4-FFF2-40B4-BE49-F238E27FC236}">
                <a16:creationId xmlns:a16="http://schemas.microsoft.com/office/drawing/2014/main" id="{054AC051-D380-AAAD-9AB5-02BF91D588C5}"/>
              </a:ext>
            </a:extLst>
          </p:cNvPr>
          <p:cNvSpPr txBox="1">
            <a:spLocks/>
          </p:cNvSpPr>
          <p:nvPr/>
        </p:nvSpPr>
        <p:spPr>
          <a:xfrm>
            <a:off x="174836" y="2226802"/>
            <a:ext cx="2852993" cy="3587697"/>
          </a:xfrm>
          <a:prstGeom prst="rect">
            <a:avLst/>
          </a:prstGeom>
          <a:ln>
            <a:solidFill>
              <a:schemeClr val="tx1"/>
            </a:solidFill>
          </a:ln>
        </p:spPr>
        <p:txBody>
          <a:bodyPr vert="horz" lIns="91440" tIns="45720" rIns="91440" bIns="45720" rtlCol="0" anchor="t">
            <a:normAutofit fontScale="40000" lnSpcReduction="20000"/>
          </a:bodyPr>
          <a:lst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Consolas" panose="020B0609020204030204" pitchFamily="49" charset="0"/>
              <a:buChar char="+"/>
              <a:defRPr sz="1400" kern="1200">
                <a:solidFill>
                  <a:schemeClr val="tx1"/>
                </a:solidFill>
                <a:latin typeface="+mn-lt"/>
                <a:ea typeface="+mn-ea"/>
                <a:cs typeface="+mn-cs"/>
              </a:defRPr>
            </a:lvl2pPr>
            <a:lvl3pPr marL="64008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22960" indent="-228600" algn="l" defTabSz="914400" rtl="0" eaLnBrk="1" latinLnBrk="0" hangingPunct="1">
              <a:lnSpc>
                <a:spcPct val="120000"/>
              </a:lnSpc>
              <a:spcBef>
                <a:spcPts val="500"/>
              </a:spcBef>
              <a:buFont typeface="Consolas" panose="020B0609020204030204" pitchFamily="49" charset="0"/>
              <a:buChar char="+"/>
              <a:defRPr sz="1200" kern="1200">
                <a:solidFill>
                  <a:schemeClr val="tx1"/>
                </a:solidFill>
                <a:latin typeface="+mn-lt"/>
                <a:ea typeface="+mn-ea"/>
                <a:cs typeface="+mn-cs"/>
              </a:defRPr>
            </a:lvl4pPr>
            <a:lvl5pPr marL="100584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a:p>
          <a:p>
            <a:pPr>
              <a:buNone/>
            </a:pPr>
            <a:r>
              <a:rPr lang="en-US" sz="2300">
                <a:solidFill>
                  <a:srgbClr val="1F2328"/>
                </a:solidFill>
                <a:ea typeface="+mn-lt"/>
                <a:cs typeface="+mn-lt"/>
              </a:rPr>
              <a:t>      The Scope for our project has been one of the primary challenges so far. Finding the right balance between tailoring features specifically for school organizations and versatile enough to accommodate a wider audience outside this scope is something we have been struggling with. The scope also entails the need to define the app’s core functionalities to meet the unique needs of school organizations or whatever scope we plan on defining in the future. The scope also makes it harder to meet the unique needs of school organizations while ensuring scalability and flexibility for potential expansion to other user groups. Striking this balance will be critical in optimizing user experience and market potential.</a:t>
            </a:r>
            <a:endParaRPr lang="en-US" sz="2300"/>
          </a:p>
          <a:p>
            <a:pPr marL="0" indent="0" algn="ctr">
              <a:buNone/>
            </a:pPr>
            <a:br>
              <a:rPr lang="en-US"/>
            </a:br>
            <a:endParaRPr lang="en-US"/>
          </a:p>
        </p:txBody>
      </p:sp>
      <p:sp>
        <p:nvSpPr>
          <p:cNvPr id="25" name="TextBox 24">
            <a:extLst>
              <a:ext uri="{FF2B5EF4-FFF2-40B4-BE49-F238E27FC236}">
                <a16:creationId xmlns:a16="http://schemas.microsoft.com/office/drawing/2014/main" id="{66D446E1-9546-9098-59D5-96B16D7DF211}"/>
              </a:ext>
            </a:extLst>
          </p:cNvPr>
          <p:cNvSpPr txBox="1"/>
          <p:nvPr/>
        </p:nvSpPr>
        <p:spPr>
          <a:xfrm>
            <a:off x="1039090" y="1788496"/>
            <a:ext cx="112725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Scope</a:t>
            </a:r>
          </a:p>
          <a:p>
            <a:endParaRPr lang="en-US"/>
          </a:p>
        </p:txBody>
      </p:sp>
      <p:sp>
        <p:nvSpPr>
          <p:cNvPr id="26" name="TextBox 25">
            <a:extLst>
              <a:ext uri="{FF2B5EF4-FFF2-40B4-BE49-F238E27FC236}">
                <a16:creationId xmlns:a16="http://schemas.microsoft.com/office/drawing/2014/main" id="{8C5372B7-EF21-849F-1601-2CA670F3EA8C}"/>
              </a:ext>
            </a:extLst>
          </p:cNvPr>
          <p:cNvSpPr txBox="1"/>
          <p:nvPr/>
        </p:nvSpPr>
        <p:spPr>
          <a:xfrm>
            <a:off x="4043007" y="1788495"/>
            <a:ext cx="112725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Time</a:t>
            </a:r>
          </a:p>
          <a:p>
            <a:endParaRPr lang="en-US"/>
          </a:p>
        </p:txBody>
      </p:sp>
      <p:sp>
        <p:nvSpPr>
          <p:cNvPr id="27" name="TextBox 26">
            <a:extLst>
              <a:ext uri="{FF2B5EF4-FFF2-40B4-BE49-F238E27FC236}">
                <a16:creationId xmlns:a16="http://schemas.microsoft.com/office/drawing/2014/main" id="{7DF096BB-54A6-5937-4633-2A358A7EFEFD}"/>
              </a:ext>
            </a:extLst>
          </p:cNvPr>
          <p:cNvSpPr txBox="1"/>
          <p:nvPr/>
        </p:nvSpPr>
        <p:spPr>
          <a:xfrm>
            <a:off x="7028031" y="1788495"/>
            <a:ext cx="122801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Security</a:t>
            </a:r>
          </a:p>
          <a:p>
            <a:endParaRPr lang="en-US"/>
          </a:p>
        </p:txBody>
      </p:sp>
      <p:sp>
        <p:nvSpPr>
          <p:cNvPr id="28" name="TextBox 27">
            <a:extLst>
              <a:ext uri="{FF2B5EF4-FFF2-40B4-BE49-F238E27FC236}">
                <a16:creationId xmlns:a16="http://schemas.microsoft.com/office/drawing/2014/main" id="{2919FACA-7CDA-D6FE-67C7-AA70BFC444C8}"/>
              </a:ext>
            </a:extLst>
          </p:cNvPr>
          <p:cNvSpPr txBox="1"/>
          <p:nvPr/>
        </p:nvSpPr>
        <p:spPr>
          <a:xfrm>
            <a:off x="10057139" y="1788495"/>
            <a:ext cx="112725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Social</a:t>
            </a:r>
          </a:p>
          <a:p>
            <a:endParaRPr lang="en-US"/>
          </a:p>
        </p:txBody>
      </p:sp>
      <p:sp>
        <p:nvSpPr>
          <p:cNvPr id="30" name="Content Placeholder 2">
            <a:extLst>
              <a:ext uri="{FF2B5EF4-FFF2-40B4-BE49-F238E27FC236}">
                <a16:creationId xmlns:a16="http://schemas.microsoft.com/office/drawing/2014/main" id="{F0CB8A56-3B6B-63FA-5F67-D8B1F7FDA08A}"/>
              </a:ext>
            </a:extLst>
          </p:cNvPr>
          <p:cNvSpPr txBox="1">
            <a:spLocks/>
          </p:cNvSpPr>
          <p:nvPr/>
        </p:nvSpPr>
        <p:spPr>
          <a:xfrm>
            <a:off x="3178752" y="2226801"/>
            <a:ext cx="2852993" cy="3587697"/>
          </a:xfrm>
          <a:prstGeom prst="rect">
            <a:avLst/>
          </a:prstGeom>
          <a:ln>
            <a:solidFill>
              <a:schemeClr val="tx1"/>
            </a:solidFill>
          </a:ln>
        </p:spPr>
        <p:txBody>
          <a:bodyPr vert="horz" lIns="91440" tIns="45720" rIns="91440" bIns="45720" rtlCol="0" anchor="t">
            <a:normAutofit fontScale="32500" lnSpcReduction="20000"/>
          </a:bodyPr>
          <a:lst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Consolas" panose="020B0609020204030204" pitchFamily="49" charset="0"/>
              <a:buChar char="+"/>
              <a:defRPr sz="1400" kern="1200">
                <a:solidFill>
                  <a:schemeClr val="tx1"/>
                </a:solidFill>
                <a:latin typeface="+mn-lt"/>
                <a:ea typeface="+mn-ea"/>
                <a:cs typeface="+mn-cs"/>
              </a:defRPr>
            </a:lvl2pPr>
            <a:lvl3pPr marL="64008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22960" indent="-228600" algn="l" defTabSz="914400" rtl="0" eaLnBrk="1" latinLnBrk="0" hangingPunct="1">
              <a:lnSpc>
                <a:spcPct val="120000"/>
              </a:lnSpc>
              <a:spcBef>
                <a:spcPts val="500"/>
              </a:spcBef>
              <a:buFont typeface="Consolas" panose="020B0609020204030204" pitchFamily="49" charset="0"/>
              <a:buChar char="+"/>
              <a:defRPr sz="1200" kern="1200">
                <a:solidFill>
                  <a:schemeClr val="tx1"/>
                </a:solidFill>
                <a:latin typeface="+mn-lt"/>
                <a:ea typeface="+mn-ea"/>
                <a:cs typeface="+mn-cs"/>
              </a:defRPr>
            </a:lvl4pPr>
            <a:lvl5pPr marL="100584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a:p>
          <a:p>
            <a:pPr>
              <a:buNone/>
            </a:pPr>
            <a:r>
              <a:rPr lang="en-US" sz="3000">
                <a:solidFill>
                  <a:srgbClr val="1F2328"/>
                </a:solidFill>
                <a:ea typeface="+mn-lt"/>
                <a:cs typeface="+mn-lt"/>
              </a:rPr>
              <a:t>  </a:t>
            </a:r>
            <a:r>
              <a:rPr lang="en-US" sz="2800">
                <a:solidFill>
                  <a:srgbClr val="1F2328"/>
                </a:solidFill>
                <a:ea typeface="+mn-lt"/>
                <a:cs typeface="+mn-lt"/>
              </a:rPr>
              <a:t>    Each of the members on our team are full-time students so the difficulty with time comes with trying to handle the many other responsibilities that we have outside of this project while also contributing to this senior design project and completing the tasks that are required. Finding times to meet weekly is troublesome. We may also struggle to include on the features that we decide to implement within the two-semester time frame. We must prioritize the most important ones we decide on based on the data from our surveys.</a:t>
            </a:r>
            <a:endParaRPr lang="en-US" sz="2800">
              <a:ea typeface="+mn-lt"/>
              <a:cs typeface="+mn-lt"/>
            </a:endParaRPr>
          </a:p>
          <a:p>
            <a:pPr>
              <a:buNone/>
            </a:pPr>
            <a:br>
              <a:rPr lang="en-US"/>
            </a:br>
            <a:endParaRPr lang="en-US"/>
          </a:p>
          <a:p>
            <a:pPr marL="0" indent="0" algn="ctr">
              <a:buNone/>
            </a:pPr>
            <a:br>
              <a:rPr lang="en-US"/>
            </a:br>
            <a:endParaRPr lang="en-US"/>
          </a:p>
        </p:txBody>
      </p:sp>
      <p:sp>
        <p:nvSpPr>
          <p:cNvPr id="31" name="Content Placeholder 2">
            <a:extLst>
              <a:ext uri="{FF2B5EF4-FFF2-40B4-BE49-F238E27FC236}">
                <a16:creationId xmlns:a16="http://schemas.microsoft.com/office/drawing/2014/main" id="{8F49D3FE-D2E0-B8BB-AAF1-72EBEBEF4F6D}"/>
              </a:ext>
            </a:extLst>
          </p:cNvPr>
          <p:cNvSpPr txBox="1">
            <a:spLocks/>
          </p:cNvSpPr>
          <p:nvPr/>
        </p:nvSpPr>
        <p:spPr>
          <a:xfrm>
            <a:off x="6214157" y="2226801"/>
            <a:ext cx="2852993" cy="3587697"/>
          </a:xfrm>
          <a:prstGeom prst="rect">
            <a:avLst/>
          </a:prstGeom>
          <a:ln>
            <a:solidFill>
              <a:schemeClr val="tx1"/>
            </a:solidFill>
          </a:ln>
        </p:spPr>
        <p:txBody>
          <a:bodyPr vert="horz" lIns="91440" tIns="45720" rIns="91440" bIns="45720" rtlCol="0" anchor="t">
            <a:normAutofit fontScale="32500" lnSpcReduction="20000"/>
          </a:bodyPr>
          <a:lst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Consolas" panose="020B0609020204030204" pitchFamily="49" charset="0"/>
              <a:buChar char="+"/>
              <a:defRPr sz="1400" kern="1200">
                <a:solidFill>
                  <a:schemeClr val="tx1"/>
                </a:solidFill>
                <a:latin typeface="+mn-lt"/>
                <a:ea typeface="+mn-ea"/>
                <a:cs typeface="+mn-cs"/>
              </a:defRPr>
            </a:lvl2pPr>
            <a:lvl3pPr marL="64008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22960" indent="-228600" algn="l" defTabSz="914400" rtl="0" eaLnBrk="1" latinLnBrk="0" hangingPunct="1">
              <a:lnSpc>
                <a:spcPct val="120000"/>
              </a:lnSpc>
              <a:spcBef>
                <a:spcPts val="500"/>
              </a:spcBef>
              <a:buFont typeface="Consolas" panose="020B0609020204030204" pitchFamily="49" charset="0"/>
              <a:buChar char="+"/>
              <a:defRPr sz="1200" kern="1200">
                <a:solidFill>
                  <a:schemeClr val="tx1"/>
                </a:solidFill>
                <a:latin typeface="+mn-lt"/>
                <a:ea typeface="+mn-ea"/>
                <a:cs typeface="+mn-cs"/>
              </a:defRPr>
            </a:lvl4pPr>
            <a:lvl5pPr marL="100584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1800"/>
          </a:p>
          <a:p>
            <a:pPr>
              <a:buNone/>
            </a:pPr>
            <a:r>
              <a:rPr lang="en-US" sz="2800">
                <a:solidFill>
                  <a:srgbClr val="1F2328"/>
                </a:solidFill>
                <a:ea typeface="+mn-lt"/>
                <a:cs typeface="+mn-lt"/>
              </a:rPr>
              <a:t>      For security, we are planning on utilizing an authentication process to have users sign in and provide user/pass information to prevent sensitive student organization from being publicized. As developers, we are not so familiar with creating an authentication process for users from scratch, however, we do know that we need to keep these user/pass credentials in a safe database. Depending on scope and how many users use the app, the scale of the database and its security may have to be tweaked.</a:t>
            </a:r>
            <a:endParaRPr lang="en-US" sz="3000">
              <a:ea typeface="+mn-lt"/>
              <a:cs typeface="+mn-lt"/>
            </a:endParaRPr>
          </a:p>
          <a:p>
            <a:pPr>
              <a:buNone/>
            </a:pPr>
            <a:br>
              <a:rPr lang="en-US"/>
            </a:br>
            <a:endParaRPr lang="en-US"/>
          </a:p>
          <a:p>
            <a:pPr marL="0" indent="0" algn="ctr">
              <a:buNone/>
            </a:pPr>
            <a:br>
              <a:rPr lang="en-US"/>
            </a:br>
            <a:endParaRPr lang="en-US"/>
          </a:p>
        </p:txBody>
      </p:sp>
      <p:sp>
        <p:nvSpPr>
          <p:cNvPr id="32" name="Content Placeholder 2">
            <a:extLst>
              <a:ext uri="{FF2B5EF4-FFF2-40B4-BE49-F238E27FC236}">
                <a16:creationId xmlns:a16="http://schemas.microsoft.com/office/drawing/2014/main" id="{B778BE9A-5DFE-C719-E6F1-147B0DD6A891}"/>
              </a:ext>
            </a:extLst>
          </p:cNvPr>
          <p:cNvSpPr txBox="1">
            <a:spLocks/>
          </p:cNvSpPr>
          <p:nvPr/>
        </p:nvSpPr>
        <p:spPr>
          <a:xfrm>
            <a:off x="9192886" y="2226802"/>
            <a:ext cx="2852993" cy="3587697"/>
          </a:xfrm>
          <a:prstGeom prst="rect">
            <a:avLst/>
          </a:prstGeom>
          <a:ln>
            <a:solidFill>
              <a:schemeClr val="tx1"/>
            </a:solidFill>
          </a:ln>
        </p:spPr>
        <p:txBody>
          <a:bodyPr vert="horz" lIns="91440" tIns="45720" rIns="91440" bIns="45720" rtlCol="0" anchor="t">
            <a:normAutofit fontScale="25000" lnSpcReduction="20000"/>
          </a:bodyPr>
          <a:lst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Consolas" panose="020B0609020204030204" pitchFamily="49" charset="0"/>
              <a:buChar char="+"/>
              <a:defRPr sz="1400" kern="1200">
                <a:solidFill>
                  <a:schemeClr val="tx1"/>
                </a:solidFill>
                <a:latin typeface="+mn-lt"/>
                <a:ea typeface="+mn-ea"/>
                <a:cs typeface="+mn-cs"/>
              </a:defRPr>
            </a:lvl2pPr>
            <a:lvl3pPr marL="64008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22960" indent="-228600" algn="l" defTabSz="914400" rtl="0" eaLnBrk="1" latinLnBrk="0" hangingPunct="1">
              <a:lnSpc>
                <a:spcPct val="120000"/>
              </a:lnSpc>
              <a:spcBef>
                <a:spcPts val="500"/>
              </a:spcBef>
              <a:buFont typeface="Consolas" panose="020B0609020204030204" pitchFamily="49" charset="0"/>
              <a:buChar char="+"/>
              <a:defRPr sz="1200" kern="1200">
                <a:solidFill>
                  <a:schemeClr val="tx1"/>
                </a:solidFill>
                <a:latin typeface="+mn-lt"/>
                <a:ea typeface="+mn-ea"/>
                <a:cs typeface="+mn-cs"/>
              </a:defRPr>
            </a:lvl4pPr>
            <a:lvl5pPr marL="100584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a:p>
          <a:p>
            <a:pPr>
              <a:buNone/>
            </a:pPr>
            <a:r>
              <a:rPr lang="en-US" sz="3600">
                <a:solidFill>
                  <a:srgbClr val="1F2328"/>
                </a:solidFill>
                <a:ea typeface="+mn-lt"/>
                <a:cs typeface="+mn-lt"/>
              </a:rPr>
              <a:t>       An important constraint of the project is Social. The project's primary objective is to serve the public and benefit college community, with a focus on aiding Student Organizations. This Event Management app is designed to address the specific challenges faced by these groups in terms of planning events. Student Organizations often comprise volunteers with limited resources and event planning experience. This application aims to empower them by streamlining the event planning process, making it more accessible and efficient. It provides tools and guidance to help students organize and execute successful events, ultimately enhancing their ability to contribute positively to their communities.</a:t>
            </a:r>
            <a:endParaRPr lang="en-US" sz="3600">
              <a:ea typeface="+mn-lt"/>
              <a:cs typeface="+mn-lt"/>
            </a:endParaRPr>
          </a:p>
          <a:p>
            <a:pPr>
              <a:buNone/>
            </a:pPr>
            <a:br>
              <a:rPr lang="en-US"/>
            </a:br>
            <a:endParaRPr lang="en-US"/>
          </a:p>
          <a:p>
            <a:pPr marL="0" indent="0" algn="ctr">
              <a:buNone/>
            </a:pPr>
            <a:br>
              <a:rPr lang="en-US"/>
            </a:br>
            <a:endParaRPr lang="en-US"/>
          </a:p>
        </p:txBody>
      </p:sp>
    </p:spTree>
    <p:extLst>
      <p:ext uri="{BB962C8B-B14F-4D97-AF65-F5344CB8AC3E}">
        <p14:creationId xmlns:p14="http://schemas.microsoft.com/office/powerpoint/2010/main" val="1649222538"/>
      </p:ext>
    </p:extLst>
  </p:cSld>
  <p:clrMapOvr>
    <a:masterClrMapping/>
  </p:clrMapOvr>
</p:sld>
</file>

<file path=ppt/theme/theme1.xml><?xml version="1.0" encoding="utf-8"?>
<a:theme xmlns:a="http://schemas.openxmlformats.org/drawingml/2006/main" name="StreetscapeVTI">
  <a:themeElements>
    <a:clrScheme name="Streetscape2">
      <a:dk1>
        <a:sysClr val="windowText" lastClr="000000"/>
      </a:dk1>
      <a:lt1>
        <a:srgbClr val="FFFFFF"/>
      </a:lt1>
      <a:dk2>
        <a:srgbClr val="191919"/>
      </a:dk2>
      <a:lt2>
        <a:srgbClr val="F3F2EE"/>
      </a:lt2>
      <a:accent1>
        <a:srgbClr val="448885"/>
      </a:accent1>
      <a:accent2>
        <a:srgbClr val="627C58"/>
      </a:accent2>
      <a:accent3>
        <a:srgbClr val="848358"/>
      </a:accent3>
      <a:accent4>
        <a:srgbClr val="547096"/>
      </a:accent4>
      <a:accent5>
        <a:srgbClr val="646464"/>
      </a:accent5>
      <a:accent6>
        <a:srgbClr val="A8A8A8"/>
      </a:accent6>
      <a:hlink>
        <a:srgbClr val="0563C1"/>
      </a:hlink>
      <a:folHlink>
        <a:srgbClr val="954F72"/>
      </a:folHlink>
    </a:clrScheme>
    <a:fontScheme name="Street">
      <a:majorFont>
        <a:latin typeface="Franklin Gothic Heavy"/>
        <a:ea typeface=""/>
        <a:cs typeface=""/>
      </a:majorFont>
      <a:minorFont>
        <a:latin typeface="Consola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reetscapeVTI" id="{B20F88EA-96D0-4E96-9207-A1488DAC5867}" vid="{3F7E5CFE-E584-4E58-A75E-141AC45B1490}"/>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StreetscapeVTI</vt:lpstr>
      <vt:lpstr>Event Ready!</vt:lpstr>
      <vt:lpstr>Our Team</vt:lpstr>
      <vt:lpstr>Project Abstract</vt:lpstr>
      <vt:lpstr>Purpose &amp; Goal Statement</vt:lpstr>
      <vt:lpstr>User Stories</vt:lpstr>
      <vt:lpstr>Design Diagram: D0</vt:lpstr>
      <vt:lpstr>Design Diagram: D1</vt:lpstr>
      <vt:lpstr>Design Diagram: D2</vt:lpstr>
      <vt:lpstr>Project Constraints</vt:lpstr>
      <vt:lpstr>Division of Work</vt:lpstr>
      <vt:lpstr>Current Progress</vt:lpstr>
      <vt:lpstr>Expected Accomplishments for this Semester</vt:lpstr>
      <vt:lpstr>Expected Demo at Expo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cp:revision>
  <dcterms:created xsi:type="dcterms:W3CDTF">2023-10-11T20:20:07Z</dcterms:created>
  <dcterms:modified xsi:type="dcterms:W3CDTF">2023-11-10T17:06:02Z</dcterms:modified>
</cp:coreProperties>
</file>