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1" d="100"/>
          <a:sy n="5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8/25/2025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4605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940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3177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3445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0033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3707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0426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220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1149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738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222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2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9373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6968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2440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9554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996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679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4604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3747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8498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534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3520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780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460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8/25/2025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2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A. Karthika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24134121802522017,autanm41241224ucsc025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||- BSC.CS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kalaimagal college of arts and science/annamalai university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5408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3000371" y="5155010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 rot="0">
            <a:off x="2571710" y="1847821"/>
            <a:ext cx="7484229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🔹 Structure: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Brief Summary: What did the project accomplish?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Performance/Impact: Did it improve speed, usability, accuracy, etc.?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Key Metrics (if available): e.g., 95% model accuracy, 200+ users, 1.2s load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User Feedback (optional): Any reviews, comments, or test results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Challenges Overcome: What problems were solved or improved?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391649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文本框"/>
          <p:cNvSpPr txBox="1">
            <a:spLocks/>
          </p:cNvSpPr>
          <p:nvPr/>
        </p:nvSpPr>
        <p:spPr>
          <a:xfrm rot="0">
            <a:off x="1200131" y="1485877"/>
            <a:ext cx="7487829" cy="4358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🔹 Structure: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Restate the Goal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Briefly remind the reader of what the project aimed to achieve.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Summarize Key Outcomes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Mention the main results, successes, and highlights.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Lessons Learned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Include any challenges you faced and how you overcame them.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Future Work (Optional)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Suggest improvements or features that could be added later.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2965504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7012199" cy="2656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STUDENT PORTFOLIO WEBSITE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1781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3140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624083" y="2057368"/>
            <a:ext cx="7853037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Sure! Could you clarify what topic or subject the problem statement should be about? For example: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math problem (e.g. algebra, geometry)?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programming challenge?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research project?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business case?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Something else?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Let me know the context, and I’ll craft a clear and concise problem statement for you.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039637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 rot="0">
            <a:off x="1343004" y="1847821"/>
            <a:ext cx="7416955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Sure! Could you clarify what topic or subject the problem statement should be about? For example: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math problem (e.g. algebra, geometry)?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programming challenge?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research project?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business case?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Something else?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Let me know the context, and I’ll craft a clear and concise problem statement for you.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686048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1276330" y="1266805"/>
            <a:ext cx="6331646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End Users: Policy makers, energy companies, environmental groups, local communities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---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🔹 How to Identify Your End Users: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Ask yourself: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Who will use the product regularly?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Who will benefit from the results?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Who will interact with the system or service?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Who has a problem this project is solving?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375940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 rot="0">
            <a:off x="1992062" y="1771623"/>
            <a:ext cx="7199890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Tools: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Python, 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Jupyter Notebook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Pandas, Scikit-learn, TensorFlow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Tableau or Power BI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Techniques: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 cleaning &amp; preprocessing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Exploratory Data Analysis (EDA)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Model training &amp; evaluation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3786455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914386" y="1343004"/>
            <a:ext cx="7701575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🧱 Basic Portfolio Layout Structure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Homepage / Introduction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Clean hero section with your name, title (e.g. UX Designer, Data Scientist), and a short tagline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Professional photo (optional)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Quick overview or elevator pitch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Navigation to other sections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461610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 rot="0">
            <a:off x="768081" y="2057368"/>
            <a:ext cx="7709039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📊 2. Data Analytics Platform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Feature	Functionality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 Upload	Users can upload CSV or Excel files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Visualization Tools	Generate bar charts, pie charts, heatmaps, etc.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Statistical Analysis	Run correlation, regression, and hypothesis tests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Report Export	Export findings as PDF or interactive dashboards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884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2025-08-25T06:36:31Z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