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ink/ink2.xml><?xml version="1.0" encoding="utf-8"?>
<ink xmlns="http://www.w3.org/2003/InkML">
  <definitions>
    <brush xml:id="br1">
      <brushProperty name="color" value="#ff0000"/>
      <brushProperty name="width" value="0.05953125" units="cm"/>
      <brushProperty name="tip" value="ellipse"/>
      <brushProperty name="fitToCurve" value="1"/>
      <brushProperty name="height" value="0.05953125" units="cm"/>
    </brush>
    <context xml:id="ctx0">
      <inkSource xml:id="inkSrc0">
        <traceFormat>
          <channel name="X" units="cm" defaultValue="0" type="decimal"/>
          <channel name="Y" units="cm" defaultValue="0" type="decimal"/>
          <channel name="F" max="1023" units="dev" defaultValue="0" type="decimal"/>
        </traceFormat>
        <channelProperties>
          <channelProperty channel="X" name="resolution" value="28.36041" units="1/cm"/>
          <channelProperty channel="Y" name="resolution" value="28.36041" units="1/cm"/>
          <channelProperty channel="F" name="resolution" value="1.0" units="1/dev"/>
        </channelProperties>
      </inkSource>
    </context>
  </definitions>
</ink>
</file>

<file path=ppt/ink/ink3.xml><?xml version="1.0" encoding="utf-8"?>
<ink xmlns="http://www.w3.org/2003/InkML">
  <definitions>
    <brush xml:id="br1">
      <brushProperty name="color" value="#ff0000"/>
      <brushProperty name="width" value="0.05953125" units="cm"/>
      <brushProperty name="tip" value="ellipse"/>
      <brushProperty name="fitToCurve" value="1"/>
      <brushProperty name="height" value="0.05953125" units="cm"/>
    </brush>
    <context xml:id="ctx0">
      <inkSource xml:id="inkSrc0">
        <traceFormat>
          <channel name="X" units="cm" defaultValue="0" type="decimal"/>
          <channel name="Y" units="cm" defaultValue="0" type="decimal"/>
          <channel name="F" max="1023" units="dev" defaultValue="0" type="decimal"/>
        </traceFormat>
        <channelProperties>
          <channelProperty channel="X" name="resolution" value="28.36041" units="1/cm"/>
          <channelProperty channel="Y" name="resolution" value="28.36041" units="1/cm"/>
          <channelProperty channel="F" name="resolution" value="1.0" units="1/dev"/>
        </channelProperties>
      </inkSource>
    </context>
  </definitions>
</ink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customXml" Target="../ink/ink2.xml"/><Relationship Id="rId3" Type="http://schemas.openxmlformats.org/officeDocument/2006/relationships/customXml" Target="../ink/ink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</a:p>
          <a:p>
            <a:r>
              <a:rPr dirty="0" sz="2400" lang="en-US"/>
              <a:t>REGISTER NO AND NMID: 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</a:p>
          <a:p>
            <a:r>
              <a:rPr dirty="0" sz="2400" lang="en-US"/>
              <a:t>COLLEGE: COLLEGE/ UNIVERSITY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48700" name="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sp>
            <p:nvSpPr>
              <p:cNvPr id="1048700" name=""/>
              <p:cNvSpPr/>
              <p:nvPr/>
            </p:nvSpPr>
            <p:spPr>
              <a:xfrm>
                <a:off x="0" y="0"/>
                <a:ext cx="0" cy="0"/>
              </a:xfrm>
            </p:spPr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48701" name="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sp>
            <p:nvSpPr>
              <p:cNvPr id="1048701" name=""/>
              <p:cNvSpPr/>
              <p:nvPr/>
            </p:nvSpPr>
            <p:spPr>
              <a:xfrm>
                <a:off x="0" y="0"/>
                <a:ext cx="0" cy="0"/>
              </a:xfrm>
            </p:spPr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2024-03-29T04:07:22Z</dcterms:created>
  <dcterms:modified xsi:type="dcterms:W3CDTF">2025-09-06T04:14:52Z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6f077ee5e67440bdba7c4353e79dd75c</vt:lpwstr>
  </property>
</Properties>
</file>