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3CCB-D371-3ED7-E37F-320A096B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599663"/>
            <a:ext cx="9079466" cy="15206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DIGITAL</a:t>
            </a:r>
            <a:r>
              <a:rPr lang="en-IN" dirty="0"/>
              <a:t> 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21FEA-137B-C86D-2DAB-7C9A35CCA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853" y="2650435"/>
            <a:ext cx="8825658" cy="36079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	NAME  :  </a:t>
            </a:r>
            <a:r>
              <a:rPr lang="en-IN" dirty="0" err="1">
                <a:solidFill>
                  <a:schemeClr val="tx1"/>
                </a:solidFill>
              </a:rPr>
              <a:t>karthika</a:t>
            </a:r>
            <a:r>
              <a:rPr lang="en-IN" dirty="0">
                <a:solidFill>
                  <a:schemeClr val="tx1"/>
                </a:solidFill>
              </a:rPr>
              <a:t> . g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US" dirty="0"/>
              <a:t>REGISTER NO  : </a:t>
            </a:r>
            <a:r>
              <a:rPr lang="en-US" dirty="0">
                <a:solidFill>
                  <a:schemeClr val="tx1"/>
                </a:solidFill>
              </a:rPr>
              <a:t> bruau</a:t>
            </a:r>
            <a:r>
              <a:rPr lang="en-US" cap="none" dirty="0">
                <a:solidFill>
                  <a:schemeClr val="tx1"/>
                </a:solidFill>
              </a:rPr>
              <a:t>2422k2447</a:t>
            </a:r>
            <a:endParaRPr lang="en-US" dirty="0"/>
          </a:p>
          <a:p>
            <a:endParaRPr lang="en-US" dirty="0"/>
          </a:p>
          <a:p>
            <a:r>
              <a:rPr lang="en-US" dirty="0"/>
              <a:t>	NM ID  :  </a:t>
            </a:r>
            <a:r>
              <a:rPr lang="en-US" dirty="0">
                <a:solidFill>
                  <a:schemeClr val="tx1"/>
                </a:solidFill>
              </a:rPr>
              <a:t>E87258EABCBA7F2B9CD4A6555D308ECF</a:t>
            </a:r>
            <a:endParaRPr lang="en-US" dirty="0"/>
          </a:p>
          <a:p>
            <a:endParaRPr lang="en-US" dirty="0"/>
          </a:p>
          <a:p>
            <a:r>
              <a:rPr lang="en-US" dirty="0"/>
              <a:t>	DEPARTMENT  :  </a:t>
            </a:r>
            <a:r>
              <a:rPr lang="en-US" dirty="0">
                <a:solidFill>
                  <a:schemeClr val="tx1"/>
                </a:solidFill>
              </a:rPr>
              <a:t>II – </a:t>
            </a:r>
            <a:r>
              <a:rPr lang="en-US" dirty="0" err="1">
                <a:solidFill>
                  <a:schemeClr val="tx1"/>
                </a:solidFill>
              </a:rPr>
              <a:t>B.Sc</a:t>
            </a:r>
            <a:r>
              <a:rPr lang="en-US" dirty="0">
                <a:solidFill>
                  <a:schemeClr val="tx1"/>
                </a:solidFill>
              </a:rPr>
              <a:t> ( Computer science )</a:t>
            </a:r>
            <a:endParaRPr lang="en-US" dirty="0"/>
          </a:p>
          <a:p>
            <a:endParaRPr lang="en-US" dirty="0"/>
          </a:p>
          <a:p>
            <a:r>
              <a:rPr lang="en-US" dirty="0"/>
              <a:t>	COLLEGE  :  </a:t>
            </a:r>
            <a:r>
              <a:rPr lang="en-US" dirty="0" err="1">
                <a:solidFill>
                  <a:schemeClr val="tx1"/>
                </a:solidFill>
              </a:rPr>
              <a:t>lrg</a:t>
            </a:r>
            <a:r>
              <a:rPr lang="en-US" dirty="0">
                <a:solidFill>
                  <a:schemeClr val="tx1"/>
                </a:solidFill>
              </a:rPr>
              <a:t> women’s arts and science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B960-8A96-5431-8320-A9C9CEFD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41513"/>
            <a:ext cx="8825659" cy="1255643"/>
          </a:xfrm>
        </p:spPr>
        <p:txBody>
          <a:bodyPr/>
          <a:lstStyle/>
          <a:p>
            <a:r>
              <a:rPr lang="en-IN" dirty="0"/>
              <a:t>RESULT &amp;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55AB-B6E7-6F1A-C196-149532FC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156"/>
            <a:ext cx="8825659" cy="37868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Personal portfolio website build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Clear display of Skills, achievements, and projects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Screenshots : Below the screenshots are my portfolio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59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F5610-0A4D-4B5A-E2C9-377E779C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812872"/>
            <a:ext cx="11529391" cy="55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84AB2-2E48-00B9-FCC7-DC41FB92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5" y="722340"/>
            <a:ext cx="11467950" cy="56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460FE-72B9-A2B4-83E4-B8F7C79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1" y="830592"/>
            <a:ext cx="11470118" cy="54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FBE51-5892-30B5-6FDC-B9184FF7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1" y="938966"/>
            <a:ext cx="11447157" cy="52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3AC6B-AD6A-9232-D282-A141E243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839329"/>
            <a:ext cx="11502887" cy="54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B86A4-886B-974C-C9FE-A1AE8269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7" y="861392"/>
            <a:ext cx="11372985" cy="55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7EF1C-46D3-D3B3-A5E5-FD95D7DC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6" y="993745"/>
            <a:ext cx="11428828" cy="54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862F-80C3-252D-1333-C5F214CC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6166"/>
            <a:ext cx="8825659" cy="1467677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7847-BD9D-522A-B133-1CE14528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63077"/>
            <a:ext cx="8825659" cy="2362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Portfolio acts as a digital resume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Display achievements and skills in one place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Enhances personal branding and job opportunities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60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62B1-67B1-2DE6-30BD-D242BCD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0478"/>
            <a:ext cx="8825659" cy="1692965"/>
          </a:xfrm>
        </p:spPr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D2AF5-DC29-D411-07B0-A6E57CAE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3093" y="2703443"/>
            <a:ext cx="8825659" cy="1789044"/>
          </a:xfrm>
        </p:spPr>
        <p:txBody>
          <a:bodyPr>
            <a:normAutofit/>
          </a:bodyPr>
          <a:lstStyle/>
          <a:p>
            <a:r>
              <a:rPr lang="en-US" sz="2200" dirty="0"/>
              <a:t>https://github.com/karthikagopalsamy28-maker/Karthika</a:t>
            </a:r>
          </a:p>
        </p:txBody>
      </p:sp>
    </p:spTree>
    <p:extLst>
      <p:ext uri="{BB962C8B-B14F-4D97-AF65-F5344CB8AC3E}">
        <p14:creationId xmlns:p14="http://schemas.microsoft.com/office/powerpoint/2010/main" val="16724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F957-F2C3-EB07-8D98-0E141E87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21" y="901149"/>
            <a:ext cx="8825657" cy="1179470"/>
          </a:xfrm>
        </p:spPr>
        <p:txBody>
          <a:bodyPr/>
          <a:lstStyle/>
          <a:p>
            <a:r>
              <a:rPr lang="en-IN" sz="4800" dirty="0"/>
              <a:t>PROJECT</a:t>
            </a:r>
            <a:r>
              <a:rPr lang="en-IN" dirty="0"/>
              <a:t> </a:t>
            </a:r>
            <a:r>
              <a:rPr lang="en-IN" sz="4800" dirty="0"/>
              <a:t>TITLE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D82A-685D-F974-C0C3-04397819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21" y="3299791"/>
            <a:ext cx="7606749" cy="861391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Interactive</a:t>
            </a:r>
            <a:r>
              <a:rPr lang="en-IN" dirty="0"/>
              <a:t>  </a:t>
            </a:r>
            <a:r>
              <a:rPr lang="en-IN" sz="3200" dirty="0"/>
              <a:t>digital</a:t>
            </a:r>
            <a:r>
              <a:rPr lang="en-IN" dirty="0"/>
              <a:t>  </a:t>
            </a:r>
            <a:r>
              <a:rPr lang="en-IN" sz="3200" dirty="0"/>
              <a:t>portfolio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92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BB03-9B89-910E-6F2F-4521D939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46652"/>
            <a:ext cx="8825659" cy="1255644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1B1CC-16E7-850A-650B-3DB186C2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80591"/>
            <a:ext cx="8825659" cy="42307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PROBLEM 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PROJECT 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PORTFOLIO  DESIGN AND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FEATURE  AND 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RESULT  AND SCREENSHOTS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846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62C9-0D4C-7D8F-AB45-BF07E093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7166"/>
            <a:ext cx="8825659" cy="1338469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C373-7398-F4DF-5C90-603F2E86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86610"/>
            <a:ext cx="9287759" cy="38696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Many students struggle to showcase their skills and projects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Traditional resumes lack visual appeal and interactivity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Need for a digital portfolio that highlights project, skills, and achievements clearly</a:t>
            </a:r>
          </a:p>
        </p:txBody>
      </p:sp>
    </p:spTree>
    <p:extLst>
      <p:ext uri="{BB962C8B-B14F-4D97-AF65-F5344CB8AC3E}">
        <p14:creationId xmlns:p14="http://schemas.microsoft.com/office/powerpoint/2010/main" val="10284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18A2-5928-67B0-1F89-B55F3DBD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8930"/>
            <a:ext cx="8825659" cy="1401418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B3ED-AC75-4448-06BD-D5D2A62AC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37183"/>
            <a:ext cx="8825659" cy="33826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Developed a personal portfolio website for showcasing academic and technical skills.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Includes sections for About, Skills, Projects, and Contact.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Responsive design for both desktop and mobile 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BF89-1AFD-3DFC-4871-55D240DE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1" y="758686"/>
            <a:ext cx="8825659" cy="1401418"/>
          </a:xfrm>
        </p:spPr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C9A0-C3C8-F639-B2B1-A8C35FBA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445026"/>
            <a:ext cx="8825659" cy="33726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Students &amp; job seekers to present their 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Recruiters to evaluate candidate skills quickly.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Client/Companies looking for project sample.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632-B05E-16AE-29E3-00764F94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33402"/>
            <a:ext cx="8825659" cy="1454424"/>
          </a:xfrm>
        </p:spPr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111C5-2400-8302-8237-C84522A2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425148"/>
            <a:ext cx="8825659" cy="33561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HTML, CSS, JavaScript – Structure, design, interactivity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Bootstrap/CSS Flexbox/Grid – Responsiveness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GitHub – Version control &amp; hosting</a:t>
            </a:r>
          </a:p>
        </p:txBody>
      </p:sp>
    </p:spTree>
    <p:extLst>
      <p:ext uri="{BB962C8B-B14F-4D97-AF65-F5344CB8AC3E}">
        <p14:creationId xmlns:p14="http://schemas.microsoft.com/office/powerpoint/2010/main" val="409218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6C4D-7C17-0323-B666-6729F3F8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9418"/>
            <a:ext cx="9371012" cy="1454425"/>
          </a:xfrm>
        </p:spPr>
        <p:txBody>
          <a:bodyPr/>
          <a:lstStyle/>
          <a:p>
            <a:r>
              <a:rPr lang="en-IN" dirty="0"/>
              <a:t>PORTFOLIO DESIGN &amp;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9A8D-12BC-8745-CFB8-8BB0E133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47900"/>
            <a:ext cx="8825659" cy="397068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Hero banner with intro + resume 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Profile section with photo &amp;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Skills with progress bars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Projects displayed in card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Certificates gallery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Contact form + footer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1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C51F-350B-81AE-C018-AE541BC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6409"/>
            <a:ext cx="8825659" cy="1401417"/>
          </a:xfrm>
        </p:spPr>
        <p:txBody>
          <a:bodyPr/>
          <a:lstStyle/>
          <a:p>
            <a:r>
              <a:rPr lang="en-IN" dirty="0"/>
              <a:t>FEATURES &amp;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3672-2D4C-0F7E-104B-FF41D1BE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87825"/>
            <a:ext cx="8825659" cy="42837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Responsive website (mobile + desktop)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Project showcase with descriptions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Interactive skill progress bars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Certificate gallery with hover effects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Contact form with email &amp; phone info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36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</TotalTime>
  <Words>308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&amp; LAYOUT</vt:lpstr>
      <vt:lpstr>FEATURES &amp; FUNCTIONALITY</vt:lpstr>
      <vt:lpstr>RESULT &amp;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Dharuniga K.R</dc:creator>
  <cp:lastModifiedBy>Dharuniga K.R</cp:lastModifiedBy>
  <cp:revision>3</cp:revision>
  <dcterms:created xsi:type="dcterms:W3CDTF">2025-09-06T17:47:51Z</dcterms:created>
  <dcterms:modified xsi:type="dcterms:W3CDTF">2025-09-07T15:26:45Z</dcterms:modified>
</cp:coreProperties>
</file>