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4E63-B705-44F4-9F4A-06F94A68E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6102-CC24-487A-89F0-4D6FB7C6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5E25-476D-45A8-AC21-FA3867FE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CBFF-0CD8-4C87-8A6B-BA0D01BE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2B70-A98D-4D56-A18C-15AEF2D4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D807-7AD7-4176-98CD-107CF50A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9EF4-A362-4118-B201-C625DC1E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CD8-0244-4C3B-9402-ED899F40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CFA2-C634-4855-B85B-729087A6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1A95-68D7-4176-8FC8-F1A54B0A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0C559-2768-4874-90E4-CA69DF9F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2082-CA8C-4B75-A585-2A23713B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38B2-FA76-4D75-AE8A-070E3CD0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FF90-3E02-4031-8143-BB9B7F61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E634-DE91-49E5-9F46-886750B7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9CFB-3EC0-41D3-B69E-DFE16972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CFFB-1BBB-4C76-924E-30B1D96E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9366-827F-463A-B92F-07440247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6869-7AD0-4701-A9E4-5AD24A1B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F3CF-14FC-425F-8560-743F2B5C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1FBE-1A55-41A0-927A-BE490C4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CF23-6DEE-42F1-B821-446F816E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0061-F177-4D2D-8A8F-851ADDB0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E388-1DF8-4CCD-8652-34388266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7619-F455-449B-8CB4-1A565DDA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EE71-6828-4325-A480-16631A64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7C43-BA4C-45FF-91A7-0198F05CF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2C868-4E9B-44B5-8766-5133430B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1174E-FA52-4068-91BB-2FB57FE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1778-7954-4F60-9293-74425CD7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A03A-A0B2-4E0E-A4D4-EAA3BB4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1F61-7C31-45DC-9CFD-68D5F5CB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5B36E-42D5-4029-9EB0-8EEB31EF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DE4D-53AC-4DED-8E20-AEEF4436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44F8-F0C4-45BD-866C-1EC40719D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70E7-226A-4BF5-969B-8F6D3F003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8123C-97E7-4924-8AD7-A6AE358C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8247-7C65-4D89-853D-36A71053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E5827-BED1-4615-B81A-43DF0931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8413-9E66-48B4-AA02-51E926D8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E3AC1-18F1-4D08-A4EE-857BBDA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D72B-AAC6-4173-AA6B-C5E9B533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0D6E9-E87E-4437-A8EE-8108C677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68DB3-9D5B-4041-8276-2FB80AFE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F251B-0756-430E-A7FA-6AF69916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41AF-102E-4246-8573-821A9516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2155-E6FC-484F-BBEC-E94EF2BF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E2F2-EE60-4BF3-8DA2-81B1456F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30EC9-E7FF-45E6-B71E-277E7F81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0A615-97B3-48F2-ACF1-E02CC4F6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E87EE-DD14-4AFD-B0A7-DF2DEDF3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D42D-5C53-4EDD-ABFA-3746533C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48D8-5459-43D1-A117-FD0B0F87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5ADA-D95F-4574-9E83-0C611798D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5C905-24DC-40F0-80CF-5E7144C3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AB6A2-F582-4118-95B5-08AE4585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D39A9-31BB-4475-B307-FF9398EC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66B9-9C7A-45FD-8343-DBB0F3CA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D9520-598C-4058-9939-E9CBC1F9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9B35-2B5A-474E-8CB3-003647C8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4F2C-51FF-4CCF-998F-6B6846FF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61D-BEC4-4BD5-AA1C-A0F487CC13D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09F7-31E1-44E9-8DDF-4C03333C3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EB87-786E-4234-80F0-A2314CEB6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7ED1-8B0D-44CB-8D1C-A8561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A7CA-727D-4E2E-99BF-445F23F2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3" y="429778"/>
            <a:ext cx="10515600" cy="1939921"/>
          </a:xfrm>
        </p:spPr>
        <p:txBody>
          <a:bodyPr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ToddlersDoodler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D130B-5119-4189-894C-D06ACAD2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371" y="2133821"/>
            <a:ext cx="5157787" cy="823912"/>
          </a:xfrm>
        </p:spPr>
        <p:txBody>
          <a:bodyPr/>
          <a:lstStyle/>
          <a:p>
            <a:r>
              <a:rPr lang="en-US" dirty="0"/>
              <a:t>Draw here: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2DFA0-FB1E-488B-BDD9-C7C0D9034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4822" y="2065552"/>
            <a:ext cx="5183188" cy="823912"/>
          </a:xfrm>
        </p:spPr>
        <p:txBody>
          <a:bodyPr/>
          <a:lstStyle/>
          <a:p>
            <a:r>
              <a:rPr lang="en-US" dirty="0"/>
              <a:t>I know what it is: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2E51A6B-7A6B-4D19-844E-4EA919EE0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" y="3486923"/>
            <a:ext cx="2046308" cy="2466837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88DB4208-6832-488D-B0B9-39F0F350A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31" y="669458"/>
            <a:ext cx="5219780" cy="10917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8DD3DC-A31E-41BE-96D7-33E78873472D}"/>
              </a:ext>
            </a:extLst>
          </p:cNvPr>
          <p:cNvSpPr/>
          <p:nvPr/>
        </p:nvSpPr>
        <p:spPr>
          <a:xfrm>
            <a:off x="273343" y="2972753"/>
            <a:ext cx="3717889" cy="327161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51C3DAC-C386-4D5F-90A4-BF048F641E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28" y="3145215"/>
            <a:ext cx="1972315" cy="296386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5B6D58-E42B-498C-8511-B57D96816435}"/>
              </a:ext>
            </a:extLst>
          </p:cNvPr>
          <p:cNvSpPr txBox="1"/>
          <p:nvPr/>
        </p:nvSpPr>
        <p:spPr>
          <a:xfrm>
            <a:off x="6773843" y="2504985"/>
            <a:ext cx="15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Christmas tree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3A7D65-A886-4FF4-B069-77FB03115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416" y="3145214"/>
            <a:ext cx="4783316" cy="29638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523E975-5551-4370-BD06-C9A5167B196A}"/>
              </a:ext>
            </a:extLst>
          </p:cNvPr>
          <p:cNvSpPr/>
          <p:nvPr/>
        </p:nvSpPr>
        <p:spPr>
          <a:xfrm>
            <a:off x="4546520" y="2972752"/>
            <a:ext cx="7366298" cy="327161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A48DA4-13B8-4B21-97D7-99851794DE6F}"/>
              </a:ext>
            </a:extLst>
          </p:cNvPr>
          <p:cNvSpPr/>
          <p:nvPr/>
        </p:nvSpPr>
        <p:spPr>
          <a:xfrm>
            <a:off x="260371" y="296562"/>
            <a:ext cx="11652447" cy="18221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ToddlersDoodler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Anuja Pharse</dc:creator>
  <cp:lastModifiedBy>Karthika Karunakaran</cp:lastModifiedBy>
  <cp:revision>6</cp:revision>
  <dcterms:created xsi:type="dcterms:W3CDTF">2018-11-23T07:26:28Z</dcterms:created>
  <dcterms:modified xsi:type="dcterms:W3CDTF">2019-02-18T04:33:53Z</dcterms:modified>
</cp:coreProperties>
</file>