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12">
          <p15:clr>
            <a:srgbClr val="000000"/>
          </p15:clr>
        </p15:guide>
        <p15:guide id="2" pos="144">
          <p15:clr>
            <a:srgbClr val="000000"/>
          </p15:clr>
        </p15:guide>
        <p15:guide id="3" orient="horz" pos="876">
          <p15:clr>
            <a:srgbClr val="000000"/>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12" orient="horz"/>
        <p:guide pos="144"/>
        <p:guide pos="876"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94324" name="Shape 4194324"/>
        <p:cNvGrpSpPr/>
        <p:nvPr/>
      </p:nvGrpSpPr>
      <p:grpSpPr>
        <a:xfrm>
          <a:off x="0" y="0"/>
          <a:ext cx="0" cy="0"/>
          <a:chOff x="0" y="0"/>
          <a:chExt cx="0" cy="0"/>
        </a:xfrm>
      </p:grpSpPr>
      <p:sp>
        <p:nvSpPr>
          <p:cNvPr id="4194325" name="Google Shape;4194325;n"/>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94326" name="Google Shape;4194326;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4379" name="Shape 4194379"/>
        <p:cNvGrpSpPr/>
        <p:nvPr/>
      </p:nvGrpSpPr>
      <p:grpSpPr>
        <a:xfrm>
          <a:off x="0" y="0"/>
          <a:ext cx="0" cy="0"/>
          <a:chOff x="0" y="0"/>
          <a:chExt cx="0" cy="0"/>
        </a:xfrm>
      </p:grpSpPr>
      <p:sp>
        <p:nvSpPr>
          <p:cNvPr id="4194380" name="Google Shape;4194380;p1:notes"/>
          <p:cNvSpPr/>
          <p:nvPr>
            <p:ph idx="2" type="sldImg"/>
          </p:nvPr>
        </p:nvSpPr>
        <p:spPr>
          <a:xfrm>
            <a:off x="533400" y="763588"/>
            <a:ext cx="67041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94381" name="Google Shape;41943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b="1"/>
          </a:p>
        </p:txBody>
      </p:sp>
      <p:sp>
        <p:nvSpPr>
          <p:cNvPr id="4194382" name="Google Shape;4194382;p1: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4467" name="Shape 4194467"/>
        <p:cNvGrpSpPr/>
        <p:nvPr/>
      </p:nvGrpSpPr>
      <p:grpSpPr>
        <a:xfrm>
          <a:off x="0" y="0"/>
          <a:ext cx="0" cy="0"/>
          <a:chOff x="0" y="0"/>
          <a:chExt cx="0" cy="0"/>
        </a:xfrm>
      </p:grpSpPr>
      <p:sp>
        <p:nvSpPr>
          <p:cNvPr id="4194468" name="Google Shape;419446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4194469" name="Google Shape;419446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4474" name="Shape 4194474"/>
        <p:cNvGrpSpPr/>
        <p:nvPr/>
      </p:nvGrpSpPr>
      <p:grpSpPr>
        <a:xfrm>
          <a:off x="0" y="0"/>
          <a:ext cx="0" cy="0"/>
          <a:chOff x="0" y="0"/>
          <a:chExt cx="0" cy="0"/>
        </a:xfrm>
      </p:grpSpPr>
      <p:sp>
        <p:nvSpPr>
          <p:cNvPr id="4194475" name="Google Shape;419447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94476" name="Google Shape;4194476;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4480" name="Shape 4194480"/>
        <p:cNvGrpSpPr/>
        <p:nvPr/>
      </p:nvGrpSpPr>
      <p:grpSpPr>
        <a:xfrm>
          <a:off x="0" y="0"/>
          <a:ext cx="0" cy="0"/>
          <a:chOff x="0" y="0"/>
          <a:chExt cx="0" cy="0"/>
        </a:xfrm>
      </p:grpSpPr>
      <p:sp>
        <p:nvSpPr>
          <p:cNvPr id="4194481" name="Google Shape;419448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94482" name="Google Shape;4194482;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4486" name="Shape 4194486"/>
        <p:cNvGrpSpPr/>
        <p:nvPr/>
      </p:nvGrpSpPr>
      <p:grpSpPr>
        <a:xfrm>
          <a:off x="0" y="0"/>
          <a:ext cx="0" cy="0"/>
          <a:chOff x="0" y="0"/>
          <a:chExt cx="0" cy="0"/>
        </a:xfrm>
      </p:grpSpPr>
      <p:sp>
        <p:nvSpPr>
          <p:cNvPr id="4194487" name="Google Shape;419448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94488" name="Google Shape;4194488;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4492" name="Shape 4194492"/>
        <p:cNvGrpSpPr/>
        <p:nvPr/>
      </p:nvGrpSpPr>
      <p:grpSpPr>
        <a:xfrm>
          <a:off x="0" y="0"/>
          <a:ext cx="0" cy="0"/>
          <a:chOff x="0" y="0"/>
          <a:chExt cx="0" cy="0"/>
        </a:xfrm>
      </p:grpSpPr>
      <p:sp>
        <p:nvSpPr>
          <p:cNvPr id="4194493" name="Google Shape;419449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94494" name="Google Shape;4194494;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4498" name="Shape 4194498"/>
        <p:cNvGrpSpPr/>
        <p:nvPr/>
      </p:nvGrpSpPr>
      <p:grpSpPr>
        <a:xfrm>
          <a:off x="0" y="0"/>
          <a:ext cx="0" cy="0"/>
          <a:chOff x="0" y="0"/>
          <a:chExt cx="0" cy="0"/>
        </a:xfrm>
      </p:grpSpPr>
      <p:sp>
        <p:nvSpPr>
          <p:cNvPr id="4194499" name="Google Shape;419449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94500" name="Google Shape;4194500;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4504" name="Shape 4194504"/>
        <p:cNvGrpSpPr/>
        <p:nvPr/>
      </p:nvGrpSpPr>
      <p:grpSpPr>
        <a:xfrm>
          <a:off x="0" y="0"/>
          <a:ext cx="0" cy="0"/>
          <a:chOff x="0" y="0"/>
          <a:chExt cx="0" cy="0"/>
        </a:xfrm>
      </p:grpSpPr>
      <p:sp>
        <p:nvSpPr>
          <p:cNvPr id="4194505" name="Google Shape;419450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94506" name="Google Shape;4194506;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4509" name="Shape 4194509"/>
        <p:cNvGrpSpPr/>
        <p:nvPr/>
      </p:nvGrpSpPr>
      <p:grpSpPr>
        <a:xfrm>
          <a:off x="0" y="0"/>
          <a:ext cx="0" cy="0"/>
          <a:chOff x="0" y="0"/>
          <a:chExt cx="0" cy="0"/>
        </a:xfrm>
      </p:grpSpPr>
      <p:sp>
        <p:nvSpPr>
          <p:cNvPr id="4194510" name="Google Shape;419451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4194511" name="Google Shape;4194511;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4516" name="Shape 4194516"/>
        <p:cNvGrpSpPr/>
        <p:nvPr/>
      </p:nvGrpSpPr>
      <p:grpSpPr>
        <a:xfrm>
          <a:off x="0" y="0"/>
          <a:ext cx="0" cy="0"/>
          <a:chOff x="0" y="0"/>
          <a:chExt cx="0" cy="0"/>
        </a:xfrm>
      </p:grpSpPr>
      <p:sp>
        <p:nvSpPr>
          <p:cNvPr id="4194517" name="Google Shape;4194517;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94518" name="Google Shape;419451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US">
                <a:solidFill>
                  <a:srgbClr val="223366"/>
                </a:solidFill>
              </a:rPr>
              <a:t>Thank You !!</a:t>
            </a:r>
            <a:endParaRPr b="1" sz="1100">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4400" name="Shape 4194400"/>
        <p:cNvGrpSpPr/>
        <p:nvPr/>
      </p:nvGrpSpPr>
      <p:grpSpPr>
        <a:xfrm>
          <a:off x="0" y="0"/>
          <a:ext cx="0" cy="0"/>
          <a:chOff x="0" y="0"/>
          <a:chExt cx="0" cy="0"/>
        </a:xfrm>
      </p:grpSpPr>
      <p:sp>
        <p:nvSpPr>
          <p:cNvPr id="4194401" name="Google Shape;419440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None/>
            </a:pPr>
            <a:r>
              <a:t/>
            </a:r>
            <a:endParaRPr b="1"/>
          </a:p>
        </p:txBody>
      </p:sp>
      <p:sp>
        <p:nvSpPr>
          <p:cNvPr id="4194402" name="Google Shape;419440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4410" name="Shape 4194410"/>
        <p:cNvGrpSpPr/>
        <p:nvPr/>
      </p:nvGrpSpPr>
      <p:grpSpPr>
        <a:xfrm>
          <a:off x="0" y="0"/>
          <a:ext cx="0" cy="0"/>
          <a:chOff x="0" y="0"/>
          <a:chExt cx="0" cy="0"/>
        </a:xfrm>
      </p:grpSpPr>
      <p:sp>
        <p:nvSpPr>
          <p:cNvPr id="4194411" name="Google Shape;419441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4194412" name="Google Shape;419441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4417" name="Shape 4194417"/>
        <p:cNvGrpSpPr/>
        <p:nvPr/>
      </p:nvGrpSpPr>
      <p:grpSpPr>
        <a:xfrm>
          <a:off x="0" y="0"/>
          <a:ext cx="0" cy="0"/>
          <a:chOff x="0" y="0"/>
          <a:chExt cx="0" cy="0"/>
        </a:xfrm>
      </p:grpSpPr>
      <p:sp>
        <p:nvSpPr>
          <p:cNvPr id="4194418" name="Google Shape;419441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4194419" name="Google Shape;419441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4424" name="Shape 4194424"/>
        <p:cNvGrpSpPr/>
        <p:nvPr/>
      </p:nvGrpSpPr>
      <p:grpSpPr>
        <a:xfrm>
          <a:off x="0" y="0"/>
          <a:ext cx="0" cy="0"/>
          <a:chOff x="0" y="0"/>
          <a:chExt cx="0" cy="0"/>
        </a:xfrm>
      </p:grpSpPr>
      <p:sp>
        <p:nvSpPr>
          <p:cNvPr id="4194425" name="Google Shape;419442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4194426" name="Google Shape;419442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4431" name="Shape 4194431"/>
        <p:cNvGrpSpPr/>
        <p:nvPr/>
      </p:nvGrpSpPr>
      <p:grpSpPr>
        <a:xfrm>
          <a:off x="0" y="0"/>
          <a:ext cx="0" cy="0"/>
          <a:chOff x="0" y="0"/>
          <a:chExt cx="0" cy="0"/>
        </a:xfrm>
      </p:grpSpPr>
      <p:sp>
        <p:nvSpPr>
          <p:cNvPr id="4194432" name="Google Shape;419443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4194433" name="Google Shape;419443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4439" name="Shape 4194439"/>
        <p:cNvGrpSpPr/>
        <p:nvPr/>
      </p:nvGrpSpPr>
      <p:grpSpPr>
        <a:xfrm>
          <a:off x="0" y="0"/>
          <a:ext cx="0" cy="0"/>
          <a:chOff x="0" y="0"/>
          <a:chExt cx="0" cy="0"/>
        </a:xfrm>
      </p:grpSpPr>
      <p:sp>
        <p:nvSpPr>
          <p:cNvPr id="4194440" name="Google Shape;419444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94441" name="Google Shape;419444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4447" name="Shape 4194447"/>
        <p:cNvGrpSpPr/>
        <p:nvPr/>
      </p:nvGrpSpPr>
      <p:grpSpPr>
        <a:xfrm>
          <a:off x="0" y="0"/>
          <a:ext cx="0" cy="0"/>
          <a:chOff x="0" y="0"/>
          <a:chExt cx="0" cy="0"/>
        </a:xfrm>
      </p:grpSpPr>
      <p:sp>
        <p:nvSpPr>
          <p:cNvPr id="4194448" name="Google Shape;419444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94449" name="Google Shape;4194449;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4455" name="Shape 4194455"/>
        <p:cNvGrpSpPr/>
        <p:nvPr/>
      </p:nvGrpSpPr>
      <p:grpSpPr>
        <a:xfrm>
          <a:off x="0" y="0"/>
          <a:ext cx="0" cy="0"/>
          <a:chOff x="0" y="0"/>
          <a:chExt cx="0" cy="0"/>
        </a:xfrm>
      </p:grpSpPr>
      <p:sp>
        <p:nvSpPr>
          <p:cNvPr id="4194456" name="Google Shape;419445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4194457" name="Google Shape;419445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194335" name="Shape 4194335"/>
        <p:cNvGrpSpPr/>
        <p:nvPr/>
      </p:nvGrpSpPr>
      <p:grpSpPr>
        <a:xfrm>
          <a:off x="0" y="0"/>
          <a:ext cx="0" cy="0"/>
          <a:chOff x="0" y="0"/>
          <a:chExt cx="0" cy="0"/>
        </a:xfrm>
      </p:grpSpPr>
      <p:sp>
        <p:nvSpPr>
          <p:cNvPr id="4194336" name="Google Shape;4194336;p2"/>
          <p:cNvSpPr txBox="1"/>
          <p:nvPr>
            <p:ph type="ctrTitle"/>
          </p:nvPr>
        </p:nvSpPr>
        <p:spPr>
          <a:xfrm>
            <a:off x="1143000" y="841375"/>
            <a:ext cx="6858000" cy="17907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6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4194337" name="Google Shape;4194337;p2"/>
          <p:cNvSpPr txBox="1"/>
          <p:nvPr>
            <p:ph idx="1" type="subTitle"/>
          </p:nvPr>
        </p:nvSpPr>
        <p:spPr>
          <a:xfrm>
            <a:off x="1143000" y="2701925"/>
            <a:ext cx="6858000" cy="12414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000"/>
              <a:buFont typeface="Arial"/>
              <a:buNone/>
              <a:defRPr b="0" i="0" sz="20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9pPr>
          </a:lstStyle>
          <a:p/>
        </p:txBody>
      </p:sp>
      <p:sp>
        <p:nvSpPr>
          <p:cNvPr id="4194338" name="Google Shape;4194338;p2"/>
          <p:cNvSpPr txBox="1"/>
          <p:nvPr>
            <p:ph idx="10" type="dt"/>
          </p:nvPr>
        </p:nvSpPr>
        <p:spPr>
          <a:xfrm>
            <a:off x="628650" y="4767263"/>
            <a:ext cx="2057400" cy="2745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4194339" name="Google Shape;4194339;p2"/>
          <p:cNvSpPr txBox="1"/>
          <p:nvPr>
            <p:ph idx="11" type="ftr"/>
          </p:nvPr>
        </p:nvSpPr>
        <p:spPr>
          <a:xfrm>
            <a:off x="3028950" y="4767263"/>
            <a:ext cx="3086100" cy="2745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4194340" name="Google Shape;4194340;p2"/>
          <p:cNvSpPr txBox="1"/>
          <p:nvPr>
            <p:ph idx="12" type="sldNum"/>
          </p:nvPr>
        </p:nvSpPr>
        <p:spPr>
          <a:xfrm>
            <a:off x="6457950" y="4767263"/>
            <a:ext cx="2057400" cy="2745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94374" name="Shape 4194374"/>
        <p:cNvGrpSpPr/>
        <p:nvPr/>
      </p:nvGrpSpPr>
      <p:grpSpPr>
        <a:xfrm>
          <a:off x="0" y="0"/>
          <a:ext cx="0" cy="0"/>
          <a:chOff x="0" y="0"/>
          <a:chExt cx="0" cy="0"/>
        </a:xfrm>
      </p:grpSpPr>
      <p:sp>
        <p:nvSpPr>
          <p:cNvPr id="4194375" name="Google Shape;4194375;p1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800"/>
              <a:buFont typeface="Arial"/>
              <a:buNone/>
              <a:defRPr b="0" i="0" sz="1400" u="none" cap="none" strike="noStrike">
                <a:solidFill>
                  <a:srgbClr val="000000"/>
                </a:solidFill>
                <a:latin typeface="Arial"/>
                <a:ea typeface="Arial"/>
                <a:cs typeface="Arial"/>
                <a:sym typeface="Arial"/>
              </a:defRPr>
            </a:lvl1pPr>
          </a:lstStyle>
          <a:p/>
        </p:txBody>
      </p:sp>
      <p:sp>
        <p:nvSpPr>
          <p:cNvPr id="4194376" name="Google Shape;4194376;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194377" name="Shape 4194377"/>
        <p:cNvGrpSpPr/>
        <p:nvPr/>
      </p:nvGrpSpPr>
      <p:grpSpPr>
        <a:xfrm>
          <a:off x="0" y="0"/>
          <a:ext cx="0" cy="0"/>
          <a:chOff x="0" y="0"/>
          <a:chExt cx="0" cy="0"/>
        </a:xfrm>
      </p:grpSpPr>
      <p:sp>
        <p:nvSpPr>
          <p:cNvPr id="4194378" name="Google Shape;4194378;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94341" name="Shape 4194341"/>
        <p:cNvGrpSpPr/>
        <p:nvPr/>
      </p:nvGrpSpPr>
      <p:grpSpPr>
        <a:xfrm>
          <a:off x="0" y="0"/>
          <a:ext cx="0" cy="0"/>
          <a:chOff x="0" y="0"/>
          <a:chExt cx="0" cy="0"/>
        </a:xfrm>
      </p:grpSpPr>
      <p:sp>
        <p:nvSpPr>
          <p:cNvPr id="4194342" name="Google Shape;4194342;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94343" name="Shape 4194343"/>
        <p:cNvGrpSpPr/>
        <p:nvPr/>
      </p:nvGrpSpPr>
      <p:grpSpPr>
        <a:xfrm>
          <a:off x="0" y="0"/>
          <a:ext cx="0" cy="0"/>
          <a:chOff x="0" y="0"/>
          <a:chExt cx="0" cy="0"/>
        </a:xfrm>
      </p:grpSpPr>
      <p:sp>
        <p:nvSpPr>
          <p:cNvPr id="4194344" name="Google Shape;4194344;p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9pPr>
          </a:lstStyle>
          <a:p/>
        </p:txBody>
      </p:sp>
      <p:sp>
        <p:nvSpPr>
          <p:cNvPr id="4194345" name="Google Shape;4194345;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194346" name="Shape 4194346"/>
        <p:cNvGrpSpPr/>
        <p:nvPr/>
      </p:nvGrpSpPr>
      <p:grpSpPr>
        <a:xfrm>
          <a:off x="0" y="0"/>
          <a:ext cx="0" cy="0"/>
          <a:chOff x="0" y="0"/>
          <a:chExt cx="0" cy="0"/>
        </a:xfrm>
      </p:grpSpPr>
      <p:sp>
        <p:nvSpPr>
          <p:cNvPr id="4194347" name="Google Shape;4194347;p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9pPr>
          </a:lstStyle>
          <a:p/>
        </p:txBody>
      </p:sp>
      <p:sp>
        <p:nvSpPr>
          <p:cNvPr id="4194348" name="Google Shape;4194348;p5"/>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4194349" name="Google Shape;4194349;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4194350" name="Shape 4194350"/>
        <p:cNvGrpSpPr/>
        <p:nvPr/>
      </p:nvGrpSpPr>
      <p:grpSpPr>
        <a:xfrm>
          <a:off x="0" y="0"/>
          <a:ext cx="0" cy="0"/>
          <a:chOff x="0" y="0"/>
          <a:chExt cx="0" cy="0"/>
        </a:xfrm>
      </p:grpSpPr>
      <p:sp>
        <p:nvSpPr>
          <p:cNvPr id="4194351" name="Google Shape;4194351;p6"/>
          <p:cNvSpPr txBox="1"/>
          <p:nvPr>
            <p:ph type="title"/>
          </p:nvPr>
        </p:nvSpPr>
        <p:spPr>
          <a:xfrm>
            <a:off x="628560" y="273780"/>
            <a:ext cx="7886400" cy="99390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4194352" name="Google Shape;4194352;p6"/>
          <p:cNvSpPr txBox="1"/>
          <p:nvPr>
            <p:ph idx="1" type="subTitle"/>
          </p:nvPr>
        </p:nvSpPr>
        <p:spPr>
          <a:xfrm>
            <a:off x="457110" y="1203390"/>
            <a:ext cx="8229300" cy="298290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194353" name="Shape 4194353"/>
        <p:cNvGrpSpPr/>
        <p:nvPr/>
      </p:nvGrpSpPr>
      <p:grpSpPr>
        <a:xfrm>
          <a:off x="0" y="0"/>
          <a:ext cx="0" cy="0"/>
          <a:chOff x="0" y="0"/>
          <a:chExt cx="0" cy="0"/>
        </a:xfrm>
      </p:grpSpPr>
      <p:sp>
        <p:nvSpPr>
          <p:cNvPr id="4194354" name="Google Shape;4194354;p7"/>
          <p:cNvSpPr txBox="1"/>
          <p:nvPr>
            <p:ph type="title"/>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4194355" name="Google Shape;4194355;p7"/>
          <p:cNvSpPr txBox="1"/>
          <p:nvPr>
            <p:ph idx="1" type="body"/>
          </p:nvPr>
        </p:nvSpPr>
        <p:spPr>
          <a:xfrm>
            <a:off x="0" y="0"/>
            <a:ext cx="3000000" cy="3000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4194356" name="Google Shape;4194356;p7"/>
          <p:cNvSpPr txBox="1"/>
          <p:nvPr>
            <p:ph idx="11" type="ftr"/>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SzPts val="1400"/>
              <a:buNone/>
              <a:defRPr b="0" i="0" sz="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4194357" name="Google Shape;4194357;p7"/>
          <p:cNvSpPr txBox="1"/>
          <p:nvPr>
            <p:ph idx="10" type="dt"/>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SzPts val="1400"/>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4194358" name="Google Shape;4194358;p7"/>
          <p:cNvSpPr txBox="1"/>
          <p:nvPr>
            <p:ph idx="12" type="sldNum"/>
          </p:nvPr>
        </p:nvSpPr>
        <p:spPr>
          <a:xfrm>
            <a:off x="0" y="0"/>
            <a:ext cx="3000000" cy="30000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194359" name="Shape 4194359"/>
        <p:cNvGrpSpPr/>
        <p:nvPr/>
      </p:nvGrpSpPr>
      <p:grpSpPr>
        <a:xfrm>
          <a:off x="0" y="0"/>
          <a:ext cx="0" cy="0"/>
          <a:chOff x="0" y="0"/>
          <a:chExt cx="0" cy="0"/>
        </a:xfrm>
      </p:grpSpPr>
      <p:sp>
        <p:nvSpPr>
          <p:cNvPr id="4194360" name="Google Shape;4194360;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9pPr>
          </a:lstStyle>
          <a:p/>
        </p:txBody>
      </p:sp>
      <p:sp>
        <p:nvSpPr>
          <p:cNvPr id="4194361" name="Google Shape;4194361;p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4194362" name="Google Shape;4194362;p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4194363" name="Google Shape;4194363;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2">
    <p:spTree>
      <p:nvGrpSpPr>
        <p:cNvPr id="4194364" name="Shape 4194364"/>
        <p:cNvGrpSpPr/>
        <p:nvPr/>
      </p:nvGrpSpPr>
      <p:grpSpPr>
        <a:xfrm>
          <a:off x="0" y="0"/>
          <a:ext cx="0" cy="0"/>
          <a:chOff x="0" y="0"/>
          <a:chExt cx="0" cy="0"/>
        </a:xfrm>
      </p:grpSpPr>
      <p:sp>
        <p:nvSpPr>
          <p:cNvPr id="4194365" name="Google Shape;4194365;p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9pPr>
          </a:lstStyle>
          <a:p/>
        </p:txBody>
      </p:sp>
      <p:sp>
        <p:nvSpPr>
          <p:cNvPr id="4194366" name="Google Shape;4194366;p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4194367" name="Google Shape;4194367;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94368" name="Shape 4194368"/>
        <p:cNvGrpSpPr/>
        <p:nvPr/>
      </p:nvGrpSpPr>
      <p:grpSpPr>
        <a:xfrm>
          <a:off x="0" y="0"/>
          <a:ext cx="0" cy="0"/>
          <a:chOff x="0" y="0"/>
          <a:chExt cx="0" cy="0"/>
        </a:xfrm>
      </p:grpSpPr>
      <p:sp>
        <p:nvSpPr>
          <p:cNvPr id="4194369" name="Google Shape;4194369;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4370" name="Google Shape;4194370;p1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9pPr>
          </a:lstStyle>
          <a:p/>
        </p:txBody>
      </p:sp>
      <p:sp>
        <p:nvSpPr>
          <p:cNvPr id="4194371" name="Google Shape;4194371;p1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4194372" name="Google Shape;4194372;p1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marR="0" rtl="0" algn="l">
              <a:lnSpc>
                <a:spcPct val="115000"/>
              </a:lnSpc>
              <a:spcBef>
                <a:spcPts val="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15000"/>
              </a:lnSpc>
              <a:spcBef>
                <a:spcPts val="1600"/>
              </a:spcBef>
              <a:spcAft>
                <a:spcPts val="160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4194373" name="Google Shape;419437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94327" name="Shape 4194327"/>
        <p:cNvGrpSpPr/>
        <p:nvPr/>
      </p:nvGrpSpPr>
      <p:grpSpPr>
        <a:xfrm>
          <a:off x="0" y="0"/>
          <a:ext cx="0" cy="0"/>
          <a:chOff x="0" y="0"/>
          <a:chExt cx="0" cy="0"/>
        </a:xfrm>
      </p:grpSpPr>
      <p:sp>
        <p:nvSpPr>
          <p:cNvPr id="4194328" name="Google Shape;4194328;p1"/>
          <p:cNvSpPr/>
          <p:nvPr/>
        </p:nvSpPr>
        <p:spPr>
          <a:xfrm>
            <a:off x="7283428" y="62784"/>
            <a:ext cx="1109400" cy="5847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A close up of a sign&#10;&#10;Description automatically generated" id="4194329" name="Google Shape;4194329;p1"/>
          <p:cNvPicPr preferRelativeResize="0"/>
          <p:nvPr/>
        </p:nvPicPr>
        <p:blipFill rotWithShape="1">
          <a:blip r:embed="rId1">
            <a:alphaModFix/>
          </a:blip>
          <a:srcRect b="0" l="0" r="0" t="0"/>
          <a:stretch/>
        </p:blipFill>
        <p:spPr>
          <a:xfrm>
            <a:off x="7799751" y="88917"/>
            <a:ext cx="1233875" cy="412476"/>
          </a:xfrm>
          <a:prstGeom prst="rect">
            <a:avLst/>
          </a:prstGeom>
          <a:noFill/>
          <a:ln>
            <a:noFill/>
          </a:ln>
        </p:spPr>
      </p:pic>
      <p:sp>
        <p:nvSpPr>
          <p:cNvPr id="4194330" name="Google Shape;4194330;p1"/>
          <p:cNvSpPr/>
          <p:nvPr/>
        </p:nvSpPr>
        <p:spPr>
          <a:xfrm>
            <a:off x="7594600" y="82567"/>
            <a:ext cx="165000" cy="412500"/>
          </a:xfrm>
          <a:prstGeom prst="rect">
            <a:avLst/>
          </a:prstGeom>
          <a:solidFill>
            <a:srgbClr val="8419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194331" name="Google Shape;4194331;p1"/>
          <p:cNvSpPr/>
          <p:nvPr/>
        </p:nvSpPr>
        <p:spPr>
          <a:xfrm>
            <a:off x="7440249" y="82567"/>
            <a:ext cx="103500" cy="412500"/>
          </a:xfrm>
          <a:prstGeom prst="rect">
            <a:avLst/>
          </a:prstGeom>
          <a:solidFill>
            <a:srgbClr val="2132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194332" name="Google Shape;4194332;p1"/>
          <p:cNvSpPr/>
          <p:nvPr/>
        </p:nvSpPr>
        <p:spPr>
          <a:xfrm>
            <a:off x="0" y="5086350"/>
            <a:ext cx="9144000" cy="69900"/>
          </a:xfrm>
          <a:prstGeom prst="rect">
            <a:avLst/>
          </a:prstGeom>
          <a:solidFill>
            <a:srgbClr val="2132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194333" name="Google Shape;4194333;p1"/>
          <p:cNvSpPr/>
          <p:nvPr/>
        </p:nvSpPr>
        <p:spPr>
          <a:xfrm>
            <a:off x="0" y="88917"/>
            <a:ext cx="7283400" cy="406200"/>
          </a:xfrm>
          <a:prstGeom prst="rect">
            <a:avLst/>
          </a:prstGeom>
          <a:solidFill>
            <a:srgbClr val="213264"/>
          </a:solidFill>
          <a:ln cap="flat" cmpd="sng" w="25400">
            <a:solidFill>
              <a:srgbClr val="21326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194334" name="Google Shape;4194334;p1"/>
          <p:cNvSpPr txBox="1"/>
          <p:nvPr/>
        </p:nvSpPr>
        <p:spPr>
          <a:xfrm>
            <a:off x="92480" y="105826"/>
            <a:ext cx="3953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chemeClr val="lt1"/>
                </a:solidFill>
                <a:latin typeface="Arial"/>
                <a:ea typeface="Arial"/>
                <a:cs typeface="Arial"/>
                <a:sym typeface="Arial"/>
              </a:rPr>
              <a:t>Next Gen Employability Program</a:t>
            </a:r>
            <a:endParaRPr b="0" i="0" sz="1800" u="none" cap="none" strike="noStrike">
              <a:solidFill>
                <a:schemeClr val="lt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4522" name="Shape 4194522"/>
        <p:cNvGrpSpPr/>
        <p:nvPr/>
      </p:nvGrpSpPr>
      <p:grpSpPr>
        <a:xfrm>
          <a:off x="0" y="0"/>
          <a:ext cx="0" cy="0"/>
          <a:chOff x="0" y="0"/>
          <a:chExt cx="0" cy="0"/>
        </a:xfrm>
      </p:grpSpPr>
      <p:sp>
        <p:nvSpPr>
          <p:cNvPr id="4194523" name="Google Shape;4194523;p1"/>
          <p:cNvSpPr/>
          <p:nvPr/>
        </p:nvSpPr>
        <p:spPr>
          <a:xfrm>
            <a:off x="0" y="0"/>
            <a:ext cx="9144000" cy="5143500"/>
          </a:xfrm>
          <a:prstGeom prst="rect">
            <a:avLst/>
          </a:prstGeom>
          <a:solidFill>
            <a:srgbClr val="DFDDF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descr="A white circle in the sky&#10;&#10;Description automatically generated" id="4194524" name="Google Shape;4194524;p1"/>
          <p:cNvPicPr preferRelativeResize="0"/>
          <p:nvPr/>
        </p:nvPicPr>
        <p:blipFill rotWithShape="1">
          <a:blip r:embed="rId3">
            <a:alphaModFix amt="5000"/>
          </a:blip>
          <a:srcRect b="10206" l="0" r="744" t="5929"/>
          <a:stretch/>
        </p:blipFill>
        <p:spPr>
          <a:xfrm>
            <a:off x="13063" y="-1"/>
            <a:ext cx="9130937" cy="5143501"/>
          </a:xfrm>
          <a:prstGeom prst="rect">
            <a:avLst/>
          </a:prstGeom>
          <a:noFill/>
          <a:ln>
            <a:noFill/>
          </a:ln>
        </p:spPr>
      </p:pic>
      <p:sp>
        <p:nvSpPr>
          <p:cNvPr id="4194525" name="Google Shape;4194525;p1"/>
          <p:cNvSpPr/>
          <p:nvPr/>
        </p:nvSpPr>
        <p:spPr>
          <a:xfrm>
            <a:off x="1865074" y="730897"/>
            <a:ext cx="6301200" cy="3966600"/>
          </a:xfrm>
          <a:prstGeom prst="rect">
            <a:avLst/>
          </a:prstGeom>
          <a:solidFill>
            <a:srgbClr val="213163"/>
          </a:solidFill>
          <a:ln cap="flat" cmpd="sng" w="25400">
            <a:solidFill>
              <a:srgbClr val="21316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194526" name="Google Shape;4194526;p1"/>
          <p:cNvSpPr/>
          <p:nvPr/>
        </p:nvSpPr>
        <p:spPr>
          <a:xfrm>
            <a:off x="803604" y="1104871"/>
            <a:ext cx="7293300" cy="3464700"/>
          </a:xfrm>
          <a:prstGeom prst="rect">
            <a:avLst/>
          </a:prstGeom>
          <a:solidFill>
            <a:schemeClr val="lt1"/>
          </a:solidFill>
          <a:ln cap="flat" cmpd="sng" w="25400">
            <a:solidFill>
              <a:schemeClr val="lt1"/>
            </a:solidFill>
            <a:prstDash val="solid"/>
            <a:round/>
            <a:headEnd len="sm" w="sm" type="none"/>
            <a:tailEnd len="sm" w="sm" type="none"/>
          </a:ln>
          <a:effectLst>
            <a:outerShdw blurRad="508000" sx="104999" rotWithShape="0" algn="ctr" sy="104999">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194527" name="Google Shape;4194527;p1"/>
          <p:cNvSpPr/>
          <p:nvPr/>
        </p:nvSpPr>
        <p:spPr>
          <a:xfrm>
            <a:off x="2490558" y="2787442"/>
            <a:ext cx="50700" cy="447000"/>
          </a:xfrm>
          <a:prstGeom prst="rect">
            <a:avLst/>
          </a:prstGeom>
          <a:solidFill>
            <a:srgbClr val="FFE600"/>
          </a:solidFill>
          <a:ln cap="flat" cmpd="sng" w="25400">
            <a:solidFill>
              <a:srgbClr val="FFE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194528" name="Google Shape;4194528;p1"/>
          <p:cNvSpPr txBox="1"/>
          <p:nvPr/>
        </p:nvSpPr>
        <p:spPr>
          <a:xfrm>
            <a:off x="2029564" y="2248174"/>
            <a:ext cx="50253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161D23"/>
                </a:solidFill>
                <a:latin typeface="Arial"/>
                <a:ea typeface="Arial"/>
                <a:cs typeface="Arial"/>
                <a:sym typeface="Arial"/>
              </a:rPr>
              <a:t>NEXT GEN EMPLOYABILITY PROGRAM</a:t>
            </a:r>
            <a:endParaRPr b="1" i="0" sz="2000" u="none" cap="none" strike="noStrike">
              <a:solidFill>
                <a:srgbClr val="161D23"/>
              </a:solidFill>
              <a:latin typeface="Arial"/>
              <a:ea typeface="Arial"/>
              <a:cs typeface="Arial"/>
              <a:sym typeface="Arial"/>
            </a:endParaRPr>
          </a:p>
        </p:txBody>
      </p:sp>
      <p:sp>
        <p:nvSpPr>
          <p:cNvPr id="4194529" name="Google Shape;4194529;p1"/>
          <p:cNvSpPr txBox="1"/>
          <p:nvPr/>
        </p:nvSpPr>
        <p:spPr>
          <a:xfrm>
            <a:off x="2541122" y="2795733"/>
            <a:ext cx="40197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161D23"/>
                </a:solidFill>
                <a:latin typeface="Arial"/>
                <a:ea typeface="Arial"/>
                <a:cs typeface="Arial"/>
                <a:sym typeface="Arial"/>
              </a:rPr>
              <a:t>Creating a future-ready workforce</a:t>
            </a:r>
            <a:endParaRPr b="0" i="0" sz="2000" u="none" cap="none" strike="noStrike">
              <a:solidFill>
                <a:srgbClr val="161D23"/>
              </a:solidFill>
              <a:latin typeface="Arial"/>
              <a:ea typeface="Arial"/>
              <a:cs typeface="Arial"/>
              <a:sym typeface="Arial"/>
            </a:endParaRPr>
          </a:p>
        </p:txBody>
      </p:sp>
      <p:sp>
        <p:nvSpPr>
          <p:cNvPr id="4194530" name="Google Shape;4194530;p1"/>
          <p:cNvSpPr txBox="1"/>
          <p:nvPr/>
        </p:nvSpPr>
        <p:spPr>
          <a:xfrm>
            <a:off x="1003625" y="3642533"/>
            <a:ext cx="14568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Team Members</a:t>
            </a:r>
            <a:endParaRPr b="0" i="0" sz="1200" u="none" cap="none" strike="noStrike">
              <a:solidFill>
                <a:schemeClr val="dk1"/>
              </a:solidFill>
              <a:latin typeface="Arial"/>
              <a:ea typeface="Arial"/>
              <a:cs typeface="Arial"/>
              <a:sym typeface="Arial"/>
            </a:endParaRPr>
          </a:p>
        </p:txBody>
      </p:sp>
      <p:sp>
        <p:nvSpPr>
          <p:cNvPr id="4194531" name="Google Shape;4194531;p1"/>
          <p:cNvSpPr txBox="1"/>
          <p:nvPr/>
        </p:nvSpPr>
        <p:spPr>
          <a:xfrm>
            <a:off x="1003625" y="3904200"/>
            <a:ext cx="1986600" cy="85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1" lang="en-US" sz="1100" u="none" cap="none" strike="noStrike">
                <a:solidFill>
                  <a:schemeClr val="dk1"/>
                </a:solidFill>
                <a:highlight>
                  <a:schemeClr val="lt1"/>
                </a:highlight>
                <a:latin typeface="Arial"/>
                <a:ea typeface="Arial"/>
                <a:cs typeface="Arial"/>
                <a:sym typeface="Arial"/>
              </a:rPr>
              <a:t>Student Name:M.Karthi</a:t>
            </a:r>
            <a:r>
              <a:rPr i="1" lang="en-US" sz="1100">
                <a:solidFill>
                  <a:schemeClr val="dk1"/>
                </a:solidFill>
                <a:highlight>
                  <a:schemeClr val="lt1"/>
                </a:highlight>
              </a:rPr>
              <a:t>ka</a:t>
            </a:r>
            <a:endParaRPr b="0" i="1" sz="1100" u="none" cap="none" strike="noStrike">
              <a:solidFill>
                <a:schemeClr val="dk1"/>
              </a:solidFill>
              <a:highlight>
                <a:schemeClr val="lt1"/>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1" lang="en-US" sz="1100" u="none" cap="none" strike="noStrike">
                <a:solidFill>
                  <a:schemeClr val="dk1"/>
                </a:solidFill>
                <a:highlight>
                  <a:schemeClr val="lt1"/>
                </a:highlight>
                <a:latin typeface="Arial"/>
                <a:ea typeface="Arial"/>
                <a:cs typeface="Arial"/>
                <a:sym typeface="Arial"/>
              </a:rPr>
              <a:t>Student ID:. 813121104023</a:t>
            </a:r>
            <a:endParaRPr b="0" i="1" sz="1100" u="none" cap="none" strike="noStrike">
              <a:solidFill>
                <a:schemeClr val="dk1"/>
              </a:solidFill>
              <a:highlight>
                <a:schemeClr val="lt1"/>
              </a:highlight>
              <a:latin typeface="Arial"/>
              <a:ea typeface="Arial"/>
              <a:cs typeface="Arial"/>
              <a:sym typeface="Arial"/>
            </a:endParaRPr>
          </a:p>
        </p:txBody>
      </p:sp>
      <p:cxnSp>
        <p:nvCxnSpPr>
          <p:cNvPr id="4194532" name="Google Shape;4194532;p1"/>
          <p:cNvCxnSpPr/>
          <p:nvPr/>
        </p:nvCxnSpPr>
        <p:spPr>
          <a:xfrm>
            <a:off x="1100213" y="3919492"/>
            <a:ext cx="1986600" cy="0"/>
          </a:xfrm>
          <a:prstGeom prst="straightConnector1">
            <a:avLst/>
          </a:prstGeom>
          <a:noFill/>
          <a:ln cap="flat" cmpd="sng" w="9525">
            <a:solidFill>
              <a:schemeClr val="dk1"/>
            </a:solidFill>
            <a:prstDash val="lgDashDot"/>
            <a:round/>
            <a:headEnd len="sm" w="sm" type="none"/>
            <a:tailEnd len="sm" w="sm" type="none"/>
          </a:ln>
        </p:spPr>
      </p:cxnSp>
      <p:sp>
        <p:nvSpPr>
          <p:cNvPr id="4194533" name="Google Shape;4194533;p1"/>
          <p:cNvSpPr txBox="1"/>
          <p:nvPr/>
        </p:nvSpPr>
        <p:spPr>
          <a:xfrm>
            <a:off x="5596477" y="3627293"/>
            <a:ext cx="14568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College Name</a:t>
            </a:r>
            <a:endParaRPr b="0" i="0" sz="1200" u="none" cap="none" strike="noStrike">
              <a:solidFill>
                <a:schemeClr val="dk1"/>
              </a:solidFill>
              <a:latin typeface="Arial"/>
              <a:ea typeface="Arial"/>
              <a:cs typeface="Arial"/>
              <a:sym typeface="Arial"/>
            </a:endParaRPr>
          </a:p>
        </p:txBody>
      </p:sp>
      <p:cxnSp>
        <p:nvCxnSpPr>
          <p:cNvPr id="4194534" name="Google Shape;4194534;p1"/>
          <p:cNvCxnSpPr/>
          <p:nvPr/>
        </p:nvCxnSpPr>
        <p:spPr>
          <a:xfrm>
            <a:off x="5693065" y="3919492"/>
            <a:ext cx="1360200" cy="0"/>
          </a:xfrm>
          <a:prstGeom prst="straightConnector1">
            <a:avLst/>
          </a:prstGeom>
          <a:noFill/>
          <a:ln cap="flat" cmpd="sng" w="9525">
            <a:solidFill>
              <a:schemeClr val="dk1"/>
            </a:solidFill>
            <a:prstDash val="lgDashDot"/>
            <a:round/>
            <a:headEnd len="sm" w="sm" type="none"/>
            <a:tailEnd len="sm" w="sm" type="none"/>
          </a:ln>
        </p:spPr>
      </p:cxnSp>
      <p:sp>
        <p:nvSpPr>
          <p:cNvPr id="4194535" name="Google Shape;4194535;p1"/>
          <p:cNvSpPr txBox="1"/>
          <p:nvPr/>
        </p:nvSpPr>
        <p:spPr>
          <a:xfrm>
            <a:off x="5693356" y="3956068"/>
            <a:ext cx="2095500" cy="600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Pavendar Bharathidasan College of Engineering and Technology</a:t>
            </a:r>
            <a:endParaRPr b="0" i="0" sz="1100" u="none" cap="none" strike="noStrike">
              <a:solidFill>
                <a:schemeClr val="dk1"/>
              </a:solidFill>
              <a:latin typeface="Arial"/>
              <a:ea typeface="Arial"/>
              <a:cs typeface="Arial"/>
              <a:sym typeface="Arial"/>
            </a:endParaRPr>
          </a:p>
        </p:txBody>
      </p:sp>
      <p:pic>
        <p:nvPicPr>
          <p:cNvPr id="4194536" name="Google Shape;4194536;p1"/>
          <p:cNvPicPr preferRelativeResize="0"/>
          <p:nvPr/>
        </p:nvPicPr>
        <p:blipFill rotWithShape="1">
          <a:blip r:embed="rId4">
            <a:alphaModFix/>
          </a:blip>
          <a:srcRect b="0" l="0" r="0" t="0"/>
          <a:stretch/>
        </p:blipFill>
        <p:spPr>
          <a:xfrm>
            <a:off x="1834750" y="1249149"/>
            <a:ext cx="1146742" cy="666202"/>
          </a:xfrm>
          <a:prstGeom prst="rect">
            <a:avLst/>
          </a:prstGeom>
          <a:noFill/>
          <a:ln>
            <a:noFill/>
          </a:ln>
        </p:spPr>
      </p:pic>
      <p:pic>
        <p:nvPicPr>
          <p:cNvPr descr="A logo with people and map&#10;&#10;Description automatically generated" id="4194537" name="Google Shape;4194537;p1"/>
          <p:cNvPicPr preferRelativeResize="0"/>
          <p:nvPr/>
        </p:nvPicPr>
        <p:blipFill rotWithShape="1">
          <a:blip r:embed="rId5">
            <a:alphaModFix/>
          </a:blip>
          <a:srcRect b="0" l="0" r="0" t="0"/>
          <a:stretch/>
        </p:blipFill>
        <p:spPr>
          <a:xfrm>
            <a:off x="6461189" y="1211666"/>
            <a:ext cx="668564" cy="666202"/>
          </a:xfrm>
          <a:prstGeom prst="rect">
            <a:avLst/>
          </a:prstGeom>
          <a:noFill/>
          <a:ln>
            <a:noFill/>
          </a:ln>
        </p:spPr>
      </p:pic>
      <p:pic>
        <p:nvPicPr>
          <p:cNvPr descr="A close up of a logo&#10;&#10;Description automatically generated" id="4194538" name="Google Shape;4194538;p1"/>
          <p:cNvPicPr preferRelativeResize="0"/>
          <p:nvPr/>
        </p:nvPicPr>
        <p:blipFill rotWithShape="1">
          <a:blip r:embed="rId6">
            <a:alphaModFix/>
          </a:blip>
          <a:srcRect b="0" l="0" r="0" t="0"/>
          <a:stretch/>
        </p:blipFill>
        <p:spPr>
          <a:xfrm>
            <a:off x="3927667" y="1286631"/>
            <a:ext cx="1587348" cy="5162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4470" name="Shape 4194470"/>
        <p:cNvGrpSpPr/>
        <p:nvPr/>
      </p:nvGrpSpPr>
      <p:grpSpPr>
        <a:xfrm>
          <a:off x="0" y="0"/>
          <a:ext cx="0" cy="0"/>
          <a:chOff x="0" y="0"/>
          <a:chExt cx="0" cy="0"/>
        </a:xfrm>
      </p:grpSpPr>
      <p:sp>
        <p:nvSpPr>
          <p:cNvPr id="4194471" name="Google Shape;4194471;p22"/>
          <p:cNvSpPr txBox="1"/>
          <p:nvPr>
            <p:ph type="title"/>
          </p:nvPr>
        </p:nvSpPr>
        <p:spPr>
          <a:xfrm>
            <a:off x="490249" y="650240"/>
            <a:ext cx="8118600" cy="3890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800"/>
              <a:buNone/>
            </a:pPr>
            <a:r>
              <a:rPr b="1" lang="en-US" sz="1600">
                <a:solidFill>
                  <a:srgbClr val="213163"/>
                </a:solidFill>
              </a:rPr>
              <a:t>Modelling &amp; Results</a:t>
            </a:r>
            <a:br>
              <a:rPr b="1" lang="en-US" sz="1600">
                <a:solidFill>
                  <a:srgbClr val="213163"/>
                </a:solidFill>
              </a:rPr>
            </a:br>
            <a:br>
              <a:rPr b="1" lang="en-US" sz="1600">
                <a:solidFill>
                  <a:srgbClr val="213163"/>
                </a:solidFill>
              </a:rPr>
            </a:br>
            <a:r>
              <a:rPr lang="en-US" sz="1600"/>
              <a:t>This project traverses a lot of areas ranging from business concept to computing field,</a:t>
            </a:r>
            <a:br>
              <a:rPr lang="en-US" sz="1600"/>
            </a:br>
            <a:r>
              <a:rPr lang="en-US" sz="1600"/>
              <a:t>and required to perform several researches to be able to achieve the project objectives.</a:t>
            </a:r>
            <a:br>
              <a:rPr lang="en-US" sz="1600"/>
            </a:br>
            <a:r>
              <a:rPr lang="en-US" sz="1600"/>
              <a:t>The area covers include:</a:t>
            </a:r>
            <a:br>
              <a:rPr lang="en-US" sz="1600"/>
            </a:br>
            <a:r>
              <a:rPr lang="en-US" sz="1600"/>
              <a:t>Car rental industry: This includes study on how the car rental business is being done,</a:t>
            </a:r>
            <a:br>
              <a:rPr lang="en-US" sz="1600"/>
            </a:br>
            <a:r>
              <a:rPr lang="en-US" sz="1600"/>
              <a:t>process involved and opportunity that exist for improvement.</a:t>
            </a:r>
            <a:br>
              <a:rPr lang="en-US" sz="1600"/>
            </a:br>
            <a:r>
              <a:rPr lang="en-US" sz="1600"/>
              <a:t>General customers as well as the company’s staff will be able to use the system</a:t>
            </a:r>
            <a:br>
              <a:rPr lang="en-US" sz="1600"/>
            </a:br>
            <a:r>
              <a:rPr lang="en-US" sz="1600"/>
              <a:t>effectively. Web-platform means that the system will be available for access 24/7 except when there is a temporary server issue which is expected to be minimal.</a:t>
            </a:r>
            <a:br>
              <a:rPr lang="en-US" sz="1600"/>
            </a:br>
            <a:r>
              <a:rPr lang="en-US" sz="1600"/>
              <a:t>The system hasre acheda steady state where all bugs have been eliminated. The system is operated at a high level of efficiency and all teachers and users associated with the system understand its advantage. The system solves the problem- it was intended to solve as requirement specification. The system is user friendly &amp; easy to maintain.</a:t>
            </a:r>
            <a:br>
              <a:rPr lang="en-US" sz="1600"/>
            </a:br>
            <a:endParaRPr sz="1600"/>
          </a:p>
        </p:txBody>
      </p:sp>
      <p:cxnSp>
        <p:nvCxnSpPr>
          <p:cNvPr id="4194472" name="Google Shape;4194472;p22"/>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4194473" name="Google Shape;4194473;p22"/>
          <p:cNvSpPr txBox="1"/>
          <p:nvPr/>
        </p:nvSpPr>
        <p:spPr>
          <a:xfrm>
            <a:off x="138652" y="4713110"/>
            <a:ext cx="707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000" u="none" cap="none" strike="noStrike">
                <a:solidFill>
                  <a:schemeClr val="dk1"/>
                </a:solidFill>
                <a:latin typeface="Arial"/>
                <a:ea typeface="Arial"/>
                <a:cs typeface="Arial"/>
                <a:sym typeface="Arial"/>
              </a:rPr>
              <a:t>Source :</a:t>
            </a:r>
            <a:endParaRPr b="0" i="0" sz="10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4477" name="Shape 4194477"/>
        <p:cNvGrpSpPr/>
        <p:nvPr/>
      </p:nvGrpSpPr>
      <p:grpSpPr>
        <a:xfrm>
          <a:off x="0" y="0"/>
          <a:ext cx="0" cy="0"/>
          <a:chOff x="0" y="0"/>
          <a:chExt cx="0" cy="0"/>
        </a:xfrm>
      </p:grpSpPr>
      <p:sp>
        <p:nvSpPr>
          <p:cNvPr id="4194478" name="Google Shape;4194478;p23"/>
          <p:cNvSpPr txBox="1"/>
          <p:nvPr>
            <p:ph type="title"/>
          </p:nvPr>
        </p:nvSpPr>
        <p:spPr>
          <a:xfrm>
            <a:off x="155850" y="613142"/>
            <a:ext cx="8832300" cy="451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US"/>
              <a:t>Homepage</a:t>
            </a:r>
            <a:endParaRPr/>
          </a:p>
        </p:txBody>
      </p:sp>
      <p:pic>
        <p:nvPicPr>
          <p:cNvPr id="4194479" name="Google Shape;4194479;p23"/>
          <p:cNvPicPr preferRelativeResize="0"/>
          <p:nvPr/>
        </p:nvPicPr>
        <p:blipFill rotWithShape="1">
          <a:blip r:embed="rId3">
            <a:alphaModFix/>
          </a:blip>
          <a:srcRect b="0" l="0" r="0" t="0"/>
          <a:stretch/>
        </p:blipFill>
        <p:spPr>
          <a:xfrm>
            <a:off x="572067" y="1065075"/>
            <a:ext cx="7708317" cy="365263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4483" name="Shape 4194483"/>
        <p:cNvGrpSpPr/>
        <p:nvPr/>
      </p:nvGrpSpPr>
      <p:grpSpPr>
        <a:xfrm>
          <a:off x="0" y="0"/>
          <a:ext cx="0" cy="0"/>
          <a:chOff x="0" y="0"/>
          <a:chExt cx="0" cy="0"/>
        </a:xfrm>
      </p:grpSpPr>
      <p:sp>
        <p:nvSpPr>
          <p:cNvPr id="4194484" name="Google Shape;4194484;p24"/>
          <p:cNvSpPr txBox="1"/>
          <p:nvPr>
            <p:ph type="title"/>
          </p:nvPr>
        </p:nvSpPr>
        <p:spPr>
          <a:xfrm>
            <a:off x="628560" y="601132"/>
            <a:ext cx="7886400" cy="6666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None/>
            </a:pPr>
            <a:r>
              <a:rPr b="1" lang="en-US"/>
              <a:t>About-Us-Page</a:t>
            </a:r>
            <a:endParaRPr b="1"/>
          </a:p>
        </p:txBody>
      </p:sp>
      <p:pic>
        <p:nvPicPr>
          <p:cNvPr id="4194485" name="Google Shape;4194485;p24"/>
          <p:cNvPicPr preferRelativeResize="0"/>
          <p:nvPr/>
        </p:nvPicPr>
        <p:blipFill rotWithShape="1">
          <a:blip r:embed="rId3">
            <a:alphaModFix/>
          </a:blip>
          <a:srcRect b="0" l="0" r="0" t="0"/>
          <a:stretch/>
        </p:blipFill>
        <p:spPr>
          <a:xfrm>
            <a:off x="910788" y="1186369"/>
            <a:ext cx="7321973" cy="342703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4489" name="Shape 4194489"/>
        <p:cNvGrpSpPr/>
        <p:nvPr/>
      </p:nvGrpSpPr>
      <p:grpSpPr>
        <a:xfrm>
          <a:off x="0" y="0"/>
          <a:ext cx="0" cy="0"/>
          <a:chOff x="0" y="0"/>
          <a:chExt cx="0" cy="0"/>
        </a:xfrm>
      </p:grpSpPr>
      <p:sp>
        <p:nvSpPr>
          <p:cNvPr id="4194490" name="Google Shape;4194490;p25"/>
          <p:cNvSpPr txBox="1"/>
          <p:nvPr>
            <p:ph type="title"/>
          </p:nvPr>
        </p:nvSpPr>
        <p:spPr>
          <a:xfrm>
            <a:off x="628560" y="635000"/>
            <a:ext cx="7886400" cy="632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None/>
            </a:pPr>
            <a:r>
              <a:rPr b="1" lang="en-US"/>
              <a:t>Service-Page</a:t>
            </a:r>
            <a:endParaRPr b="1"/>
          </a:p>
        </p:txBody>
      </p:sp>
      <p:pic>
        <p:nvPicPr>
          <p:cNvPr id="4194491" name="Google Shape;4194491;p25"/>
          <p:cNvPicPr preferRelativeResize="0"/>
          <p:nvPr/>
        </p:nvPicPr>
        <p:blipFill rotWithShape="1">
          <a:blip r:embed="rId3">
            <a:alphaModFix/>
          </a:blip>
          <a:srcRect b="0" l="0" r="0" t="0"/>
          <a:stretch/>
        </p:blipFill>
        <p:spPr>
          <a:xfrm>
            <a:off x="860214" y="1165013"/>
            <a:ext cx="7267789" cy="338243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4495" name="Shape 4194495"/>
        <p:cNvGrpSpPr/>
        <p:nvPr/>
      </p:nvGrpSpPr>
      <p:grpSpPr>
        <a:xfrm>
          <a:off x="0" y="0"/>
          <a:ext cx="0" cy="0"/>
          <a:chOff x="0" y="0"/>
          <a:chExt cx="0" cy="0"/>
        </a:xfrm>
      </p:grpSpPr>
      <p:sp>
        <p:nvSpPr>
          <p:cNvPr id="4194496" name="Google Shape;4194496;p26"/>
          <p:cNvSpPr txBox="1"/>
          <p:nvPr>
            <p:ph type="title"/>
          </p:nvPr>
        </p:nvSpPr>
        <p:spPr>
          <a:xfrm>
            <a:off x="628560" y="643466"/>
            <a:ext cx="7886400" cy="6243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None/>
            </a:pPr>
            <a:r>
              <a:rPr b="1" lang="en-US"/>
              <a:t>Departments-Page</a:t>
            </a:r>
            <a:endParaRPr b="1"/>
          </a:p>
        </p:txBody>
      </p:sp>
      <p:pic>
        <p:nvPicPr>
          <p:cNvPr id="4194497" name="Google Shape;4194497;p26"/>
          <p:cNvPicPr preferRelativeResize="0"/>
          <p:nvPr/>
        </p:nvPicPr>
        <p:blipFill rotWithShape="1">
          <a:blip r:embed="rId3">
            <a:alphaModFix/>
          </a:blip>
          <a:srcRect b="0" l="0" r="0" t="0"/>
          <a:stretch/>
        </p:blipFill>
        <p:spPr>
          <a:xfrm>
            <a:off x="724747" y="1205653"/>
            <a:ext cx="7193280" cy="338666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4501" name="Shape 4194501"/>
        <p:cNvGrpSpPr/>
        <p:nvPr/>
      </p:nvGrpSpPr>
      <p:grpSpPr>
        <a:xfrm>
          <a:off x="0" y="0"/>
          <a:ext cx="0" cy="0"/>
          <a:chOff x="0" y="0"/>
          <a:chExt cx="0" cy="0"/>
        </a:xfrm>
      </p:grpSpPr>
      <p:sp>
        <p:nvSpPr>
          <p:cNvPr id="4194502" name="Google Shape;4194502;p27"/>
          <p:cNvSpPr txBox="1"/>
          <p:nvPr>
            <p:ph type="title"/>
          </p:nvPr>
        </p:nvSpPr>
        <p:spPr>
          <a:xfrm>
            <a:off x="486320" y="326813"/>
            <a:ext cx="7886400" cy="6495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None/>
            </a:pPr>
            <a:r>
              <a:rPr b="1" lang="en-US"/>
              <a:t>Blog-Page</a:t>
            </a:r>
            <a:endParaRPr b="1"/>
          </a:p>
        </p:txBody>
      </p:sp>
      <p:pic>
        <p:nvPicPr>
          <p:cNvPr id="4194503" name="Google Shape;4194503;p27"/>
          <p:cNvPicPr preferRelativeResize="0"/>
          <p:nvPr/>
        </p:nvPicPr>
        <p:blipFill rotWithShape="1">
          <a:blip r:embed="rId3">
            <a:alphaModFix/>
          </a:blip>
          <a:srcRect b="0" l="0" r="0" t="0"/>
          <a:stretch/>
        </p:blipFill>
        <p:spPr>
          <a:xfrm>
            <a:off x="2050149" y="814164"/>
            <a:ext cx="5122810" cy="3875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4507" name="Shape 4194507"/>
        <p:cNvGrpSpPr/>
        <p:nvPr/>
      </p:nvGrpSpPr>
      <p:grpSpPr>
        <a:xfrm>
          <a:off x="0" y="0"/>
          <a:ext cx="0" cy="0"/>
          <a:chOff x="0" y="0"/>
          <a:chExt cx="0" cy="0"/>
        </a:xfrm>
      </p:grpSpPr>
      <p:sp>
        <p:nvSpPr>
          <p:cNvPr id="4194508" name="Google Shape;4194508;p28"/>
          <p:cNvSpPr txBox="1"/>
          <p:nvPr>
            <p:ph type="title"/>
          </p:nvPr>
        </p:nvSpPr>
        <p:spPr>
          <a:xfrm>
            <a:off x="152400" y="762000"/>
            <a:ext cx="7938000" cy="3778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b="1" lang="en-US" sz="1600">
                <a:solidFill>
                  <a:srgbClr val="213163"/>
                </a:solidFill>
                <a:latin typeface="Arial"/>
                <a:ea typeface="Arial"/>
                <a:cs typeface="Arial"/>
                <a:sym typeface="Arial"/>
              </a:rPr>
              <a:t>Future Enhancements</a:t>
            </a:r>
            <a:r>
              <a:rPr b="1" lang="en-US" sz="1600">
                <a:solidFill>
                  <a:srgbClr val="374151"/>
                </a:solidFill>
                <a:latin typeface="Arial"/>
                <a:ea typeface="Arial"/>
                <a:cs typeface="Arial"/>
                <a:sym typeface="Arial"/>
              </a:rPr>
              <a:t>:</a:t>
            </a:r>
            <a:br>
              <a:rPr b="1" lang="en-US" sz="1600">
                <a:solidFill>
                  <a:srgbClr val="374151"/>
                </a:solidFill>
                <a:latin typeface="Arial"/>
                <a:ea typeface="Arial"/>
                <a:cs typeface="Arial"/>
                <a:sym typeface="Arial"/>
              </a:rPr>
            </a:br>
            <a:br>
              <a:rPr b="1" lang="en-US" sz="2000">
                <a:solidFill>
                  <a:srgbClr val="374151"/>
                </a:solidFill>
                <a:latin typeface="Arial"/>
                <a:ea typeface="Arial"/>
                <a:cs typeface="Arial"/>
                <a:sym typeface="Arial"/>
              </a:rPr>
            </a:br>
            <a:r>
              <a:rPr lang="en-US" sz="2000"/>
              <a:t>This order cars online system project aimed at developing an online car rental system which can be used in small places, and medium cities firstly and then on a large scale. </a:t>
            </a:r>
            <a:br>
              <a:rPr lang="en-US" sz="2000"/>
            </a:br>
            <a:r>
              <a:rPr lang="en-US" sz="2000"/>
              <a:t>▪ It is developed to help car rental to simplify their daily operational and managerial task as well as improve the dining experience of customers. </a:t>
            </a:r>
            <a:br>
              <a:rPr lang="en-US" sz="6000"/>
            </a:br>
            <a:r>
              <a:rPr lang="en-US" sz="2000"/>
              <a:t>▪ And also helps restaurant develop healthy customer relationships by providing good services. The system enables staff to let update and make changes to their cars and beverage list information based on the orders placed and the orders completed</a:t>
            </a:r>
            <a:r>
              <a:rPr lang="en-US" sz="1600"/>
              <a:t>.</a:t>
            </a:r>
            <a:br>
              <a:rPr b="0" i="0" lang="en-US" sz="1600">
                <a:solidFill>
                  <a:srgbClr val="374151"/>
                </a:solidFill>
                <a:latin typeface="Arial"/>
                <a:ea typeface="Arial"/>
                <a:cs typeface="Arial"/>
                <a:sym typeface="Arial"/>
              </a:rPr>
            </a:b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4512" name="Shape 4194512"/>
        <p:cNvGrpSpPr/>
        <p:nvPr/>
      </p:nvGrpSpPr>
      <p:grpSpPr>
        <a:xfrm>
          <a:off x="0" y="0"/>
          <a:ext cx="0" cy="0"/>
          <a:chOff x="0" y="0"/>
          <a:chExt cx="0" cy="0"/>
        </a:xfrm>
      </p:grpSpPr>
      <p:sp>
        <p:nvSpPr>
          <p:cNvPr id="4194513" name="Google Shape;4194513;p29"/>
          <p:cNvSpPr txBox="1"/>
          <p:nvPr>
            <p:ph type="title"/>
          </p:nvPr>
        </p:nvSpPr>
        <p:spPr>
          <a:xfrm>
            <a:off x="490249" y="609600"/>
            <a:ext cx="8322000" cy="3931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sz="1600">
                <a:solidFill>
                  <a:srgbClr val="213163"/>
                </a:solidFill>
              </a:rPr>
              <a:t>Conclusion</a:t>
            </a:r>
            <a:br>
              <a:rPr b="1" lang="en-US" sz="1600">
                <a:solidFill>
                  <a:srgbClr val="213163"/>
                </a:solidFill>
              </a:rPr>
            </a:br>
            <a:br>
              <a:rPr b="1" lang="en-US" sz="1600">
                <a:solidFill>
                  <a:srgbClr val="213163"/>
                </a:solidFill>
              </a:rPr>
            </a:br>
            <a:r>
              <a:rPr lang="en-US" sz="1400"/>
              <a:t>An CAR RENTAL APPLICATION is developed where the customers can make an order for the cars and avoid the hassles of waiting for the order to be taken by the waiter. Using the application, the end users register online, read the E-menu card and select the cars from the e-menu card to order cars online. Once the customer selects the required cars item the chef will be able to see the results on the screen and start processing the cars. This application nullifies the need of a waiter or reduces the workload of the waiter.The advantage is that in a crowded restaurant there will be chances that the waiters are overloaded with orders and they are unable to meet the requirements of the customer in a satisfactory manner. Therefore by using this application, the users can directly place the order for cars to the chef online. In conclusion an online car rental system is proposed which is useful in small family run car rental as well as in places like college cafeteria, etc. This project can later be expanded on a larger scale. It is developed for car rentalto simplify their routine managerial and operational task and to improve the dining experience of the clients.This also helps the restaurant owners develop healthy customer relationships by providing reasonably good services. The system also enables the restaurant to know the items available in real time and make changes to their cars and beverage inventory based on the orders placed and the orders completed.</a:t>
            </a:r>
            <a:endParaRPr sz="1400"/>
          </a:p>
        </p:txBody>
      </p:sp>
      <p:cxnSp>
        <p:nvCxnSpPr>
          <p:cNvPr id="4194514" name="Google Shape;4194514;p29"/>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4194515" name="Google Shape;4194515;p29"/>
          <p:cNvSpPr txBox="1"/>
          <p:nvPr/>
        </p:nvSpPr>
        <p:spPr>
          <a:xfrm>
            <a:off x="138651" y="4649739"/>
            <a:ext cx="31803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000" u="none" cap="none" strike="noStrike">
                <a:solidFill>
                  <a:schemeClr val="dk1"/>
                </a:solidFill>
                <a:latin typeface="Arial"/>
                <a:ea typeface="Arial"/>
                <a:cs typeface="Arial"/>
                <a:sym typeface="Arial"/>
              </a:rPr>
              <a:t>Source : </a:t>
            </a:r>
            <a:r>
              <a:rPr b="0" i="0" lang="en-US" sz="1000" u="none" cap="none" strike="noStrike">
                <a:solidFill>
                  <a:srgbClr val="000000"/>
                </a:solidFill>
                <a:latin typeface="Arial"/>
                <a:ea typeface="Arial"/>
                <a:cs typeface="Arial"/>
                <a:sym typeface="Arial"/>
              </a:rPr>
              <a:t>arkajainuniversity.ac.in</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000" u="none" cap="none" strike="noStrik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4519" name="Shape 4194519"/>
        <p:cNvGrpSpPr/>
        <p:nvPr/>
      </p:nvGrpSpPr>
      <p:grpSpPr>
        <a:xfrm>
          <a:off x="0" y="0"/>
          <a:ext cx="0" cy="0"/>
          <a:chOff x="0" y="0"/>
          <a:chExt cx="0" cy="0"/>
        </a:xfrm>
      </p:grpSpPr>
      <p:sp>
        <p:nvSpPr>
          <p:cNvPr id="4194520" name="Google Shape;4194520;p30"/>
          <p:cNvSpPr txBox="1"/>
          <p:nvPr>
            <p:ph type="title"/>
          </p:nvPr>
        </p:nvSpPr>
        <p:spPr>
          <a:xfrm>
            <a:off x="3504528" y="2334505"/>
            <a:ext cx="2148900" cy="474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3000">
                <a:solidFill>
                  <a:srgbClr val="223366"/>
                </a:solidFill>
              </a:rPr>
              <a:t>Thank You!</a:t>
            </a:r>
            <a:endParaRPr b="1" sz="3000">
              <a:solidFill>
                <a:srgbClr val="22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4403" name="Shape 4194403"/>
        <p:cNvGrpSpPr/>
        <p:nvPr/>
      </p:nvGrpSpPr>
      <p:grpSpPr>
        <a:xfrm>
          <a:off x="0" y="0"/>
          <a:ext cx="0" cy="0"/>
          <a:chOff x="0" y="0"/>
          <a:chExt cx="0" cy="0"/>
        </a:xfrm>
      </p:grpSpPr>
      <p:pic>
        <p:nvPicPr>
          <p:cNvPr descr="A blue and white rectangle with a white border&#10;&#10;Description automatically generated" id="4194404" name="Google Shape;4194404;p14"/>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4194405" name="Google Shape;4194405;p14"/>
          <p:cNvSpPr txBox="1"/>
          <p:nvPr/>
        </p:nvSpPr>
        <p:spPr>
          <a:xfrm>
            <a:off x="2422762" y="970065"/>
            <a:ext cx="4283100" cy="499200"/>
          </a:xfrm>
          <a:prstGeom prst="rect">
            <a:avLst/>
          </a:prstGeom>
          <a:noFill/>
          <a:ln>
            <a:noFill/>
          </a:ln>
        </p:spPr>
        <p:txBody>
          <a:bodyPr anchorCtr="0" anchor="t" bIns="0" lIns="0" spcFirstLastPara="1" rIns="0" wrap="square" tIns="0">
            <a:spAutoFit/>
          </a:bodyPr>
          <a:lstStyle/>
          <a:p>
            <a:pPr indent="0" lvl="0" marL="0" marR="0" rtl="0" algn="ctr">
              <a:lnSpc>
                <a:spcPct val="196500"/>
              </a:lnSpc>
              <a:spcBef>
                <a:spcPts val="0"/>
              </a:spcBef>
              <a:spcAft>
                <a:spcPts val="0"/>
              </a:spcAft>
              <a:buNone/>
            </a:pPr>
            <a:r>
              <a:rPr b="1" i="0" lang="en-US" sz="2000" u="none" cap="none" strike="noStrike">
                <a:solidFill>
                  <a:srgbClr val="213164"/>
                </a:solidFill>
                <a:latin typeface="Arial"/>
                <a:ea typeface="Arial"/>
                <a:cs typeface="Arial"/>
                <a:sym typeface="Arial"/>
              </a:rPr>
              <a:t>CAPSTONE PROJECT SHOWCASE</a:t>
            </a:r>
            <a:endParaRPr b="1" i="0" sz="2000" u="none" cap="none" strike="noStrike">
              <a:solidFill>
                <a:srgbClr val="213164"/>
              </a:solidFill>
              <a:latin typeface="Arial"/>
              <a:ea typeface="Arial"/>
              <a:cs typeface="Arial"/>
              <a:sym typeface="Arial"/>
            </a:endParaRPr>
          </a:p>
        </p:txBody>
      </p:sp>
      <p:sp>
        <p:nvSpPr>
          <p:cNvPr id="4194406" name="Google Shape;4194406;p14"/>
          <p:cNvSpPr/>
          <p:nvPr/>
        </p:nvSpPr>
        <p:spPr>
          <a:xfrm>
            <a:off x="956310" y="3037840"/>
            <a:ext cx="7227600" cy="530700"/>
          </a:xfrm>
          <a:prstGeom prst="roundRect">
            <a:avLst>
              <a:gd fmla="val 16667" name="adj"/>
            </a:avLst>
          </a:prstGeom>
          <a:solidFill>
            <a:srgbClr val="DFDDFB"/>
          </a:solidFill>
          <a:ln cap="flat" cmpd="sng" w="25400">
            <a:solidFill>
              <a:srgbClr val="DFDDF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194407" name="Google Shape;4194407;p14"/>
          <p:cNvSpPr txBox="1"/>
          <p:nvPr/>
        </p:nvSpPr>
        <p:spPr>
          <a:xfrm>
            <a:off x="2129473" y="3183633"/>
            <a:ext cx="4881300" cy="239100"/>
          </a:xfrm>
          <a:prstGeom prst="rect">
            <a:avLst/>
          </a:prstGeom>
          <a:noFill/>
          <a:ln>
            <a:noFill/>
          </a:ln>
        </p:spPr>
        <p:txBody>
          <a:bodyPr anchorCtr="0" anchor="t" bIns="0" lIns="0" spcFirstLastPara="1" rIns="0" wrap="square" tIns="0">
            <a:spAutoFit/>
          </a:bodyPr>
          <a:lstStyle/>
          <a:p>
            <a:pPr indent="0" lvl="0" marL="0" marR="0" rtl="0" algn="ctr">
              <a:lnSpc>
                <a:spcPct val="124687"/>
              </a:lnSpc>
              <a:spcBef>
                <a:spcPts val="0"/>
              </a:spcBef>
              <a:spcAft>
                <a:spcPts val="0"/>
              </a:spcAft>
              <a:buNone/>
            </a:pPr>
            <a:r>
              <a:rPr b="1" i="0" lang="en-US" sz="1600" u="none" cap="none" strike="noStrike">
                <a:solidFill>
                  <a:schemeClr val="dk1"/>
                </a:solidFill>
                <a:latin typeface="Arial"/>
                <a:ea typeface="Arial"/>
                <a:cs typeface="Arial"/>
                <a:sym typeface="Arial"/>
              </a:rPr>
              <a:t>Car Rentals Application with Django Framework </a:t>
            </a:r>
            <a:endParaRPr b="1" i="0" sz="1600" u="none" cap="none" strike="noStrike">
              <a:solidFill>
                <a:schemeClr val="dk1"/>
              </a:solidFill>
              <a:latin typeface="Arial"/>
              <a:ea typeface="Arial"/>
              <a:cs typeface="Arial"/>
              <a:sym typeface="Arial"/>
            </a:endParaRPr>
          </a:p>
        </p:txBody>
      </p:sp>
      <p:sp>
        <p:nvSpPr>
          <p:cNvPr id="4194408" name="Google Shape;4194408;p14"/>
          <p:cNvSpPr txBox="1"/>
          <p:nvPr/>
        </p:nvSpPr>
        <p:spPr>
          <a:xfrm>
            <a:off x="3872230" y="2704572"/>
            <a:ext cx="1399500" cy="239100"/>
          </a:xfrm>
          <a:prstGeom prst="rect">
            <a:avLst/>
          </a:prstGeom>
          <a:noFill/>
          <a:ln>
            <a:noFill/>
          </a:ln>
        </p:spPr>
        <p:txBody>
          <a:bodyPr anchorCtr="0" anchor="t" bIns="0" lIns="0" spcFirstLastPara="1" rIns="0" wrap="square" tIns="0">
            <a:spAutoFit/>
          </a:bodyPr>
          <a:lstStyle/>
          <a:p>
            <a:pPr indent="0" lvl="0" marL="0" marR="0" rtl="0" algn="ctr">
              <a:lnSpc>
                <a:spcPct val="124687"/>
              </a:lnSpc>
              <a:spcBef>
                <a:spcPts val="0"/>
              </a:spcBef>
              <a:spcAft>
                <a:spcPts val="0"/>
              </a:spcAft>
              <a:buNone/>
            </a:pPr>
            <a:r>
              <a:rPr b="1" i="0" lang="en-US" sz="1600" u="none" cap="none" strike="noStrike">
                <a:solidFill>
                  <a:schemeClr val="lt1"/>
                </a:solidFill>
                <a:latin typeface="Arial"/>
                <a:ea typeface="Arial"/>
                <a:cs typeface="Arial"/>
                <a:sym typeface="Arial"/>
              </a:rPr>
              <a:t>Project Title</a:t>
            </a:r>
            <a:endParaRPr b="1" i="0" sz="1600" u="none" cap="none" strike="noStrike">
              <a:solidFill>
                <a:schemeClr val="lt1"/>
              </a:solidFill>
              <a:latin typeface="Arial"/>
              <a:ea typeface="Arial"/>
              <a:cs typeface="Arial"/>
              <a:sym typeface="Arial"/>
            </a:endParaRPr>
          </a:p>
        </p:txBody>
      </p:sp>
      <p:sp>
        <p:nvSpPr>
          <p:cNvPr id="4194409" name="Google Shape;4194409;p14"/>
          <p:cNvSpPr txBox="1"/>
          <p:nvPr/>
        </p:nvSpPr>
        <p:spPr>
          <a:xfrm>
            <a:off x="1276813" y="4029973"/>
            <a:ext cx="6590400" cy="512400"/>
          </a:xfrm>
          <a:prstGeom prst="rect">
            <a:avLst/>
          </a:prstGeom>
          <a:noFill/>
          <a:ln>
            <a:noFill/>
          </a:ln>
        </p:spPr>
        <p:txBody>
          <a:bodyPr anchorCtr="0" anchor="t" bIns="0" lIns="0" spcFirstLastPara="1" rIns="0" wrap="square" tIns="0">
            <a:spAutoFit/>
          </a:bodyPr>
          <a:lstStyle/>
          <a:p>
            <a:pPr indent="0" lvl="0" marL="0" marR="0" rtl="0" algn="ctr">
              <a:lnSpc>
                <a:spcPct val="124687"/>
              </a:lnSpc>
              <a:spcBef>
                <a:spcPts val="0"/>
              </a:spcBef>
              <a:spcAft>
                <a:spcPts val="0"/>
              </a:spcAft>
              <a:buNone/>
            </a:pPr>
            <a:r>
              <a:rPr b="0" i="0" lang="en-US" sz="1600" u="none" cap="none" strike="noStrike">
                <a:solidFill>
                  <a:schemeClr val="lt1"/>
                </a:solidFill>
                <a:latin typeface="Arial"/>
                <a:ea typeface="Arial"/>
                <a:cs typeface="Arial"/>
                <a:sym typeface="Arial"/>
              </a:rPr>
              <a:t>Abstract | Problem Statement | Project Overview | Proposed Solution | Technology Used | Modelling &amp; Results | Conclusion </a:t>
            </a:r>
            <a:endParaRPr b="0" i="0" sz="1600" u="none" cap="none" strike="noStrik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4413" name="Shape 4194413"/>
        <p:cNvGrpSpPr/>
        <p:nvPr/>
      </p:nvGrpSpPr>
      <p:grpSpPr>
        <a:xfrm>
          <a:off x="0" y="0"/>
          <a:ext cx="0" cy="0"/>
          <a:chOff x="0" y="0"/>
          <a:chExt cx="0" cy="0"/>
        </a:xfrm>
      </p:grpSpPr>
      <p:sp>
        <p:nvSpPr>
          <p:cNvPr id="4194414" name="Google Shape;4194414;p15"/>
          <p:cNvSpPr txBox="1"/>
          <p:nvPr>
            <p:ph type="title"/>
          </p:nvPr>
        </p:nvSpPr>
        <p:spPr>
          <a:xfrm>
            <a:off x="85642" y="547911"/>
            <a:ext cx="7700100" cy="4090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sz="1600">
                <a:solidFill>
                  <a:srgbClr val="213163"/>
                </a:solidFill>
              </a:rPr>
              <a:t>Abstract </a:t>
            </a:r>
            <a:br>
              <a:rPr b="1" lang="en-US" sz="1600">
                <a:solidFill>
                  <a:srgbClr val="213163"/>
                </a:solidFill>
              </a:rPr>
            </a:br>
            <a:br>
              <a:rPr b="1" lang="en-US" sz="1600">
                <a:solidFill>
                  <a:srgbClr val="213163"/>
                </a:solidFill>
              </a:rPr>
            </a:br>
            <a:r>
              <a:rPr lang="en-US" sz="1600"/>
              <a:t>“</a:t>
            </a:r>
            <a:r>
              <a:rPr lang="en-US" sz="1400"/>
              <a:t>CAR RENTAL APPLICATION WITH DJANGO FRAMEWORK” is a project which aims in developing an Online Application of car rental system. It is a system that enables customer to rent a car to place their choice online at any time at any place. The reason to develop the system is due to the issues of facing by fuel cost. These issues are such as peak hour-long queue issues, increase of taxi and private cabs than visitors, speed major request of car management, limited promotion, and quality control of cars management. Therefore this system enhances the speed and standardization pf taking rental car from the customers and display it to the staff in the website accordingly. Beside that it provide user friendly web-pages and effective advertising medium to the new product of the online car rental system to the customer at reasonable price. Furthermore, it also extend and deliver customer satisfactions especially to the hectic customer or reaching the customers who are constrain of transport to be in car shop. Altogether it is helpful for everyone for the customers and for the traveler’s also.</a:t>
            </a:r>
            <a:endParaRPr sz="1400"/>
          </a:p>
        </p:txBody>
      </p:sp>
      <p:cxnSp>
        <p:nvCxnSpPr>
          <p:cNvPr id="4194415" name="Google Shape;4194415;p15"/>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4194416" name="Google Shape;4194416;p15"/>
          <p:cNvSpPr txBox="1"/>
          <p:nvPr/>
        </p:nvSpPr>
        <p:spPr>
          <a:xfrm>
            <a:off x="145277" y="4713110"/>
            <a:ext cx="46719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000" u="none" cap="none" strike="noStrike">
                <a:solidFill>
                  <a:schemeClr val="dk1"/>
                </a:solidFill>
                <a:latin typeface="Arial"/>
                <a:ea typeface="Arial"/>
                <a:cs typeface="Arial"/>
                <a:sym typeface="Arial"/>
              </a:rPr>
              <a:t>Source :</a:t>
            </a:r>
            <a:r>
              <a:rPr b="0" i="0" lang="en-US" sz="1000" u="none" cap="none" strike="noStrike">
                <a:solidFill>
                  <a:srgbClr val="000000"/>
                </a:solidFill>
                <a:latin typeface="Arial"/>
                <a:ea typeface="Arial"/>
                <a:cs typeface="Arial"/>
                <a:sym typeface="Arial"/>
              </a:rPr>
              <a:t> arkajainuniversity.ac.in</a:t>
            </a:r>
            <a:endParaRPr b="0" i="0" sz="10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4420" name="Shape 4194420"/>
        <p:cNvGrpSpPr/>
        <p:nvPr/>
      </p:nvGrpSpPr>
      <p:grpSpPr>
        <a:xfrm>
          <a:off x="0" y="0"/>
          <a:ext cx="0" cy="0"/>
          <a:chOff x="0" y="0"/>
          <a:chExt cx="0" cy="0"/>
        </a:xfrm>
      </p:grpSpPr>
      <p:sp>
        <p:nvSpPr>
          <p:cNvPr id="4194421" name="Google Shape;4194421;p16"/>
          <p:cNvSpPr txBox="1"/>
          <p:nvPr>
            <p:ph type="title"/>
          </p:nvPr>
        </p:nvSpPr>
        <p:spPr>
          <a:xfrm>
            <a:off x="136665" y="585109"/>
            <a:ext cx="7348500" cy="4090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sz="1600">
                <a:solidFill>
                  <a:srgbClr val="213163"/>
                </a:solidFill>
              </a:rPr>
              <a:t>Problem Statement</a:t>
            </a:r>
            <a:br>
              <a:rPr b="1" lang="en-US" sz="1600">
                <a:solidFill>
                  <a:srgbClr val="213163"/>
                </a:solidFill>
              </a:rPr>
            </a:br>
            <a:br>
              <a:rPr b="1" lang="en-US" sz="1600">
                <a:solidFill>
                  <a:srgbClr val="213163"/>
                </a:solidFill>
              </a:rPr>
            </a:br>
            <a:r>
              <a:rPr lang="en-US" sz="1400"/>
              <a:t>The Manual car rental system provides services only during office hours. So; customers have limited time to make any transactions or reservation of the cars. The existence of the online car rental systems nowadays has overcome the limitation of the business operation hour. However; there is still a few numbers of these online car rental systems in Malaysia and most of the systems offered reservation service for tourists or traveler. Besides that, there are some customers who faced a problem in choosing car to be rented which suitable with some of the important requirements. </a:t>
            </a:r>
            <a:br>
              <a:rPr lang="en-US" sz="1400"/>
            </a:br>
            <a:br>
              <a:rPr lang="en-US" sz="1400"/>
            </a:br>
            <a:r>
              <a:rPr lang="en-US" sz="1400"/>
              <a:t>1. To rent a car a prospective renter must first go to the nearest office to register as a client. </a:t>
            </a:r>
            <a:br>
              <a:rPr lang="en-US" sz="1400"/>
            </a:br>
            <a:br>
              <a:rPr lang="en-US" sz="1400"/>
            </a:br>
            <a:r>
              <a:rPr lang="en-US" sz="1400"/>
              <a:t>2. Cars that provide difficulties to rent out are normally advertised in local or national newspaper. it involves a lot of paper work and consumes time.</a:t>
            </a:r>
            <a:endParaRPr sz="1400"/>
          </a:p>
        </p:txBody>
      </p:sp>
      <p:cxnSp>
        <p:nvCxnSpPr>
          <p:cNvPr id="4194422" name="Google Shape;4194422;p16"/>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4194423" name="Google Shape;4194423;p16"/>
          <p:cNvSpPr txBox="1"/>
          <p:nvPr/>
        </p:nvSpPr>
        <p:spPr>
          <a:xfrm>
            <a:off x="136665" y="4675910"/>
            <a:ext cx="37662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000" u="none" cap="none" strike="noStrike">
                <a:solidFill>
                  <a:schemeClr val="dk1"/>
                </a:solidFill>
                <a:latin typeface="Arial"/>
                <a:ea typeface="Arial"/>
                <a:cs typeface="Arial"/>
                <a:sym typeface="Arial"/>
              </a:rPr>
              <a:t>Source : www.coursehero.com</a:t>
            </a:r>
            <a:endParaRPr b="0" i="0" sz="10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4427" name="Shape 4194427"/>
        <p:cNvGrpSpPr/>
        <p:nvPr/>
      </p:nvGrpSpPr>
      <p:grpSpPr>
        <a:xfrm>
          <a:off x="0" y="0"/>
          <a:ext cx="0" cy="0"/>
          <a:chOff x="0" y="0"/>
          <a:chExt cx="0" cy="0"/>
        </a:xfrm>
      </p:grpSpPr>
      <p:sp>
        <p:nvSpPr>
          <p:cNvPr id="4194428" name="Google Shape;4194428;p17"/>
          <p:cNvSpPr txBox="1"/>
          <p:nvPr>
            <p:ph type="title"/>
          </p:nvPr>
        </p:nvSpPr>
        <p:spPr>
          <a:xfrm>
            <a:off x="52512" y="607024"/>
            <a:ext cx="8342700" cy="4090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sz="1600">
                <a:solidFill>
                  <a:srgbClr val="213163"/>
                </a:solidFill>
              </a:rPr>
              <a:t>Project Overview</a:t>
            </a:r>
            <a:br>
              <a:rPr b="1" lang="en-US" sz="1600">
                <a:solidFill>
                  <a:srgbClr val="213163"/>
                </a:solidFill>
              </a:rPr>
            </a:br>
            <a:br>
              <a:rPr b="1" lang="en-US" sz="1800">
                <a:solidFill>
                  <a:srgbClr val="213163"/>
                </a:solidFill>
              </a:rPr>
            </a:br>
            <a:r>
              <a:rPr lang="en-US" sz="1600"/>
              <a:t>The primary purpose of an online car rental system is to allow customers to easily do order at website over the internet. With the improvement of technology, online car rental systems are becoming a popular topic. That’s because they are serving the ever-increasing Demand for convince. It benefits both the customer and the business. With a website or mobile app, customers can easily Browse all the dishes and place order of their favourite one. From the car rental perspective, they no longer spend time taking the customer’s order, stop worrying about communication errors and streamline their order management workflow. The main purpose behind building this website is to establish A smooth and easy way of ordering process to the users so they Didn’t get any trouble in placing orders or cancelling orders. In this project everything has been made in synchronize way with full order and sequence admin has full control over the system. And user will get a lot of facilities in this system. </a:t>
            </a:r>
            <a:endParaRPr sz="1600"/>
          </a:p>
        </p:txBody>
      </p:sp>
      <p:cxnSp>
        <p:nvCxnSpPr>
          <p:cNvPr id="4194429" name="Google Shape;4194429;p17"/>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4194430" name="Google Shape;4194430;p17"/>
          <p:cNvSpPr txBox="1"/>
          <p:nvPr/>
        </p:nvSpPr>
        <p:spPr>
          <a:xfrm>
            <a:off x="235392" y="4697824"/>
            <a:ext cx="26907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000" u="none" cap="none" strike="noStrike">
                <a:solidFill>
                  <a:schemeClr val="dk1"/>
                </a:solidFill>
                <a:latin typeface="Arial"/>
                <a:ea typeface="Arial"/>
                <a:cs typeface="Arial"/>
                <a:sym typeface="Arial"/>
              </a:rPr>
              <a:t>Source : </a:t>
            </a:r>
            <a:r>
              <a:rPr b="0" i="0" lang="en-US" sz="1000" u="none" cap="none" strike="noStrike">
                <a:solidFill>
                  <a:srgbClr val="000000"/>
                </a:solidFill>
                <a:latin typeface="Arial"/>
                <a:ea typeface="Arial"/>
                <a:cs typeface="Arial"/>
                <a:sym typeface="Arial"/>
              </a:rPr>
              <a:t>arkajainuniversity.ac.in</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0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4434" name="Shape 4194434"/>
        <p:cNvGrpSpPr/>
        <p:nvPr/>
      </p:nvGrpSpPr>
      <p:grpSpPr>
        <a:xfrm>
          <a:off x="0" y="0"/>
          <a:ext cx="0" cy="0"/>
          <a:chOff x="0" y="0"/>
          <a:chExt cx="0" cy="0"/>
        </a:xfrm>
      </p:grpSpPr>
      <p:sp>
        <p:nvSpPr>
          <p:cNvPr id="4194435" name="Google Shape;4194435;p18"/>
          <p:cNvSpPr txBox="1"/>
          <p:nvPr>
            <p:ph type="title"/>
          </p:nvPr>
        </p:nvSpPr>
        <p:spPr>
          <a:xfrm>
            <a:off x="138533" y="477078"/>
            <a:ext cx="8866800" cy="4063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sz="1600">
                <a:solidFill>
                  <a:srgbClr val="213163"/>
                </a:solidFill>
              </a:rPr>
              <a:t>Proposed Solution</a:t>
            </a:r>
            <a:endParaRPr sz="1600"/>
          </a:p>
        </p:txBody>
      </p:sp>
      <p:sp>
        <p:nvSpPr>
          <p:cNvPr id="4194436" name="Google Shape;4194436;p18"/>
          <p:cNvSpPr txBox="1"/>
          <p:nvPr/>
        </p:nvSpPr>
        <p:spPr>
          <a:xfrm>
            <a:off x="138533" y="1102220"/>
            <a:ext cx="8866800" cy="33300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1400" u="none" cap="none" strike="noStrike">
                <a:solidFill>
                  <a:srgbClr val="000000"/>
                </a:solidFill>
                <a:latin typeface="Arial"/>
                <a:ea typeface="Arial"/>
                <a:cs typeface="Arial"/>
                <a:sym typeface="Arial"/>
              </a:rPr>
              <a:t>The existing system is a manual one. After studying the problems of the existing system, the following requirements have been identified. </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rgbClr val="000000"/>
              </a:buClr>
              <a:buSzPts val="1400"/>
              <a:buFont typeface="Arial"/>
              <a:buAutoNum type="arabicPeriod"/>
            </a:pPr>
            <a:r>
              <a:rPr b="0" i="0" lang="en-US" sz="1400" u="none" cap="none" strike="noStrike">
                <a:solidFill>
                  <a:srgbClr val="000000"/>
                </a:solidFill>
                <a:latin typeface="Arial"/>
                <a:ea typeface="Arial"/>
                <a:cs typeface="Arial"/>
                <a:sym typeface="Arial"/>
              </a:rPr>
              <a:t>Develop a new system that will reduce the manual effort of creating reports</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rgbClr val="000000"/>
              </a:buClr>
              <a:buSzPts val="1400"/>
              <a:buFont typeface="Arial"/>
              <a:buAutoNum type="arabicPeriod"/>
            </a:pPr>
            <a:r>
              <a:rPr b="0" i="0" lang="en-US" sz="1400" u="none" cap="none" strike="noStrike">
                <a:solidFill>
                  <a:srgbClr val="000000"/>
                </a:solidFill>
                <a:latin typeface="Arial"/>
                <a:ea typeface="Arial"/>
                <a:cs typeface="Arial"/>
                <a:sym typeface="Arial"/>
              </a:rPr>
              <a:t>Develop a system that will built-up the database to facilitate future information and retrieval for analysis and other statements.</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rgbClr val="000000"/>
              </a:buClr>
              <a:buSzPts val="1400"/>
              <a:buFont typeface="Arial"/>
              <a:buAutoNum type="arabicPeriod"/>
            </a:pPr>
            <a:r>
              <a:rPr b="0" i="0" lang="en-US" sz="1400" u="none" cap="none" strike="noStrike">
                <a:solidFill>
                  <a:srgbClr val="000000"/>
                </a:solidFill>
                <a:latin typeface="Arial"/>
                <a:ea typeface="Arial"/>
                <a:cs typeface="Arial"/>
                <a:sym typeface="Arial"/>
              </a:rPr>
              <a:t>Develop a system that will automate the monitoring of any problem During Analysis. </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rgbClr val="000000"/>
              </a:buClr>
              <a:buSzPts val="1400"/>
              <a:buFont typeface="Arial"/>
              <a:buAutoNum type="arabicPeriod"/>
            </a:pPr>
            <a:r>
              <a:rPr b="0" i="0" lang="en-US" sz="1400" u="none" cap="none" strike="noStrike">
                <a:solidFill>
                  <a:srgbClr val="000000"/>
                </a:solidFill>
                <a:latin typeface="Arial"/>
                <a:ea typeface="Arial"/>
                <a:cs typeface="Arial"/>
                <a:sym typeface="Arial"/>
              </a:rPr>
              <a:t>Develop a system that has a flexible form design.</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rgbClr val="000000"/>
              </a:buClr>
              <a:buSzPts val="1400"/>
              <a:buFont typeface="Arial"/>
              <a:buAutoNum type="arabicPeriod"/>
            </a:pPr>
            <a:r>
              <a:rPr b="0" i="0" lang="en-US" sz="1400" u="none" cap="none" strike="noStrike">
                <a:solidFill>
                  <a:srgbClr val="000000"/>
                </a:solidFill>
                <a:latin typeface="Arial"/>
                <a:ea typeface="Arial"/>
                <a:cs typeface="Arial"/>
                <a:sym typeface="Arial"/>
              </a:rPr>
              <a:t>The system should have provision to view performance during working with system After completing the requirement determination and doing re analysis a new system is designed which could solve the problem of existing system and fulfill the requirement of the users. </a:t>
            </a:r>
            <a:endParaRPr b="0" i="0" sz="1400" u="none" cap="none" strike="noStrike">
              <a:solidFill>
                <a:srgbClr val="374151"/>
              </a:solidFill>
              <a:latin typeface="Times New Roman"/>
              <a:ea typeface="Times New Roman"/>
              <a:cs typeface="Times New Roman"/>
              <a:sym typeface="Times New Roman"/>
            </a:endParaRPr>
          </a:p>
        </p:txBody>
      </p:sp>
      <p:cxnSp>
        <p:nvCxnSpPr>
          <p:cNvPr id="4194437" name="Google Shape;4194437;p18"/>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4194438" name="Google Shape;4194438;p18"/>
          <p:cNvSpPr txBox="1"/>
          <p:nvPr/>
        </p:nvSpPr>
        <p:spPr>
          <a:xfrm>
            <a:off x="138652" y="4713110"/>
            <a:ext cx="707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000" u="none" cap="none" strike="noStrike">
                <a:solidFill>
                  <a:schemeClr val="dk1"/>
                </a:solidFill>
                <a:latin typeface="Arial"/>
                <a:ea typeface="Arial"/>
                <a:cs typeface="Arial"/>
                <a:sym typeface="Arial"/>
              </a:rPr>
              <a:t>Source :</a:t>
            </a:r>
            <a:endParaRPr b="0" i="0" sz="10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4442" name="Shape 4194442"/>
        <p:cNvGrpSpPr/>
        <p:nvPr/>
      </p:nvGrpSpPr>
      <p:grpSpPr>
        <a:xfrm>
          <a:off x="0" y="0"/>
          <a:ext cx="0" cy="0"/>
          <a:chOff x="0" y="0"/>
          <a:chExt cx="0" cy="0"/>
        </a:xfrm>
      </p:grpSpPr>
      <p:sp>
        <p:nvSpPr>
          <p:cNvPr id="4194443" name="Google Shape;4194443;p19"/>
          <p:cNvSpPr txBox="1"/>
          <p:nvPr/>
        </p:nvSpPr>
        <p:spPr>
          <a:xfrm>
            <a:off x="492236" y="594573"/>
            <a:ext cx="8017800" cy="739200"/>
          </a:xfrm>
          <a:prstGeom prst="rect">
            <a:avLst/>
          </a:prstGeom>
          <a:noFill/>
          <a:ln>
            <a:noFill/>
          </a:ln>
        </p:spPr>
        <p:txBody>
          <a:bodyPr anchorCtr="0" anchor="t" bIns="45700" lIns="91425" spcFirstLastPara="1" rIns="91425" wrap="square" tIns="45700">
            <a:spAutoFit/>
          </a:bodyPr>
          <a:lstStyle/>
          <a:p>
            <a:pPr indent="0" lvl="1" marL="457200" marR="0" rtl="0" algn="l">
              <a:lnSpc>
                <a:spcPct val="150000"/>
              </a:lnSpc>
              <a:spcBef>
                <a:spcPts val="0"/>
              </a:spcBef>
              <a:spcAft>
                <a:spcPts val="0"/>
              </a:spcAft>
              <a:buNone/>
            </a:pPr>
            <a:r>
              <a:t/>
            </a:r>
            <a:endParaRPr b="0" i="0" sz="1400" u="none" cap="none" strike="noStrike">
              <a:solidFill>
                <a:srgbClr val="374151"/>
              </a:solidFill>
              <a:latin typeface="Times New Roman"/>
              <a:ea typeface="Times New Roman"/>
              <a:cs typeface="Times New Roman"/>
              <a:sym typeface="Times New Roman"/>
            </a:endParaRPr>
          </a:p>
          <a:p>
            <a:pPr indent="-196850" lvl="1" marL="74295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374151"/>
              </a:solidFill>
              <a:latin typeface="Times New Roman"/>
              <a:ea typeface="Times New Roman"/>
              <a:cs typeface="Times New Roman"/>
              <a:sym typeface="Times New Roman"/>
            </a:endParaRPr>
          </a:p>
        </p:txBody>
      </p:sp>
      <p:cxnSp>
        <p:nvCxnSpPr>
          <p:cNvPr id="4194444" name="Google Shape;4194444;p19"/>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4194445" name="Google Shape;4194445;p19"/>
          <p:cNvSpPr txBox="1"/>
          <p:nvPr/>
        </p:nvSpPr>
        <p:spPr>
          <a:xfrm>
            <a:off x="138652" y="4713110"/>
            <a:ext cx="707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000" u="none" cap="none" strike="noStrike">
                <a:solidFill>
                  <a:schemeClr val="dk1"/>
                </a:solidFill>
                <a:latin typeface="Arial"/>
                <a:ea typeface="Arial"/>
                <a:cs typeface="Arial"/>
                <a:sym typeface="Arial"/>
              </a:rPr>
              <a:t>Source :</a:t>
            </a:r>
            <a:endParaRPr b="0" i="0" sz="1000" u="none" cap="none" strike="noStrike">
              <a:solidFill>
                <a:schemeClr val="dk1"/>
              </a:solidFill>
              <a:latin typeface="Arial"/>
              <a:ea typeface="Arial"/>
              <a:cs typeface="Arial"/>
              <a:sym typeface="Arial"/>
            </a:endParaRPr>
          </a:p>
        </p:txBody>
      </p:sp>
      <p:sp>
        <p:nvSpPr>
          <p:cNvPr id="4194446" name="Google Shape;4194446;p19"/>
          <p:cNvSpPr txBox="1"/>
          <p:nvPr>
            <p:ph type="title"/>
          </p:nvPr>
        </p:nvSpPr>
        <p:spPr>
          <a:xfrm>
            <a:off x="492236" y="783441"/>
            <a:ext cx="7551900" cy="3855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US" sz="1600"/>
              <a:t>The benefits of the “Designing Training Database &amp; Effectiveness” are as follows:- </a:t>
            </a:r>
            <a:br>
              <a:rPr lang="en-US" sz="1600"/>
            </a:br>
            <a:br>
              <a:rPr lang="en-US" sz="1600"/>
            </a:br>
            <a:r>
              <a:rPr lang="en-US" sz="1600"/>
              <a:t>• Quick and easy retrieval of information</a:t>
            </a:r>
            <a:br>
              <a:rPr lang="en-US" sz="1600"/>
            </a:br>
            <a:br>
              <a:rPr lang="en-US" sz="1600"/>
            </a:br>
            <a:r>
              <a:rPr lang="en-US" sz="1600"/>
              <a:t> • Low cost maintenance. </a:t>
            </a:r>
            <a:br>
              <a:rPr lang="en-US" sz="1600"/>
            </a:br>
            <a:br>
              <a:rPr lang="en-US" sz="1600"/>
            </a:br>
            <a:r>
              <a:rPr lang="en-US" sz="1600"/>
              <a:t>• The system is not person dependent.</a:t>
            </a:r>
            <a:br>
              <a:rPr lang="en-US" sz="1600"/>
            </a:br>
            <a:r>
              <a:rPr lang="en-US" sz="1600"/>
              <a:t> </a:t>
            </a:r>
            <a:br>
              <a:rPr lang="en-US" sz="1600"/>
            </a:br>
            <a:r>
              <a:rPr lang="en-US" sz="1600"/>
              <a:t>• Knowledge of computer skill required is minimum.</a:t>
            </a:r>
            <a:br>
              <a:rPr lang="en-US" sz="1600"/>
            </a:br>
            <a:br>
              <a:rPr lang="en-US" sz="1600"/>
            </a:br>
            <a:r>
              <a:rPr lang="en-US" sz="1600"/>
              <a:t> • Use of this system will automate the function.</a:t>
            </a:r>
            <a:br>
              <a:rPr lang="en-US" sz="1600"/>
            </a:br>
            <a:br>
              <a:rPr lang="en-US" sz="1600"/>
            </a:br>
            <a:r>
              <a:rPr lang="en-US" sz="1600"/>
              <a:t>• It will also lead this system to improve the quality</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4450" name="Shape 4194450"/>
        <p:cNvGrpSpPr/>
        <p:nvPr/>
      </p:nvGrpSpPr>
      <p:grpSpPr>
        <a:xfrm>
          <a:off x="0" y="0"/>
          <a:ext cx="0" cy="0"/>
          <a:chOff x="0" y="0"/>
          <a:chExt cx="0" cy="0"/>
        </a:xfrm>
      </p:grpSpPr>
      <p:sp>
        <p:nvSpPr>
          <p:cNvPr id="4194451" name="Google Shape;4194451;p20"/>
          <p:cNvSpPr txBox="1"/>
          <p:nvPr/>
        </p:nvSpPr>
        <p:spPr>
          <a:xfrm>
            <a:off x="138652" y="805841"/>
            <a:ext cx="8017800" cy="739200"/>
          </a:xfrm>
          <a:prstGeom prst="rect">
            <a:avLst/>
          </a:prstGeom>
          <a:noFill/>
          <a:ln>
            <a:noFill/>
          </a:ln>
        </p:spPr>
        <p:txBody>
          <a:bodyPr anchorCtr="0" anchor="t" bIns="45700" lIns="91425" spcFirstLastPara="1" rIns="91425" wrap="square" tIns="45700">
            <a:spAutoFit/>
          </a:bodyPr>
          <a:lstStyle/>
          <a:p>
            <a:pPr indent="0" lvl="1" marL="457200" marR="0" rtl="0" algn="l">
              <a:lnSpc>
                <a:spcPct val="150000"/>
              </a:lnSpc>
              <a:spcBef>
                <a:spcPts val="0"/>
              </a:spcBef>
              <a:spcAft>
                <a:spcPts val="0"/>
              </a:spcAft>
              <a:buNone/>
            </a:pPr>
            <a:r>
              <a:t/>
            </a:r>
            <a:endParaRPr b="0" i="0" sz="1400" u="none" cap="none" strike="noStrike">
              <a:solidFill>
                <a:srgbClr val="374151"/>
              </a:solidFill>
              <a:latin typeface="Times New Roman"/>
              <a:ea typeface="Times New Roman"/>
              <a:cs typeface="Times New Roman"/>
              <a:sym typeface="Times New Roman"/>
            </a:endParaRPr>
          </a:p>
          <a:p>
            <a:pPr indent="-196850" lvl="1" marL="74295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374151"/>
              </a:solidFill>
              <a:latin typeface="Times New Roman"/>
              <a:ea typeface="Times New Roman"/>
              <a:cs typeface="Times New Roman"/>
              <a:sym typeface="Times New Roman"/>
            </a:endParaRPr>
          </a:p>
        </p:txBody>
      </p:sp>
      <p:cxnSp>
        <p:nvCxnSpPr>
          <p:cNvPr id="4194452" name="Google Shape;4194452;p20"/>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4194453" name="Google Shape;4194453;p20"/>
          <p:cNvSpPr txBox="1"/>
          <p:nvPr/>
        </p:nvSpPr>
        <p:spPr>
          <a:xfrm>
            <a:off x="138652" y="4713110"/>
            <a:ext cx="707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000" u="none" cap="none" strike="noStrike">
                <a:solidFill>
                  <a:schemeClr val="dk1"/>
                </a:solidFill>
                <a:latin typeface="Arial"/>
                <a:ea typeface="Arial"/>
                <a:cs typeface="Arial"/>
                <a:sym typeface="Arial"/>
              </a:rPr>
              <a:t>Source :</a:t>
            </a:r>
            <a:endParaRPr b="0" i="0" sz="1000" u="none" cap="none" strike="noStrike">
              <a:solidFill>
                <a:schemeClr val="dk1"/>
              </a:solidFill>
              <a:latin typeface="Arial"/>
              <a:ea typeface="Arial"/>
              <a:cs typeface="Arial"/>
              <a:sym typeface="Arial"/>
            </a:endParaRPr>
          </a:p>
        </p:txBody>
      </p:sp>
      <p:sp>
        <p:nvSpPr>
          <p:cNvPr id="4194454" name="Google Shape;4194454;p20"/>
          <p:cNvSpPr txBox="1"/>
          <p:nvPr>
            <p:ph type="title"/>
          </p:nvPr>
        </p:nvSpPr>
        <p:spPr>
          <a:xfrm>
            <a:off x="490249" y="682486"/>
            <a:ext cx="7666200" cy="3858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US" sz="1800"/>
              <a:t>This Car Rental System project will enable the user to rent a vehicle. The user shall login to the system and check for availability of cars. The user specifies a type of car and the journey date and time. The Car Rental System shall check for the availability of the car and rent the car to the customer. The user can make payment online. The tool is designed using VB.net. All the data regarding the rental cars are stored in MySQL database. The user has to enter his name, address, phone details and check for the cars available for rent. The UI is very simple and the connectivity to back end is robust. The main advantage is that the user shall be able to choose a car depending on his budget.</a:t>
            </a:r>
            <a:br>
              <a:rPr lang="en-US" sz="1800">
                <a:solidFill>
                  <a:srgbClr val="374151"/>
                </a:solidFill>
                <a:latin typeface="Times New Roman"/>
                <a:ea typeface="Times New Roman"/>
                <a:cs typeface="Times New Roman"/>
                <a:sym typeface="Times New Roman"/>
              </a:rPr>
            </a:b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4458" name="Shape 4194458"/>
        <p:cNvGrpSpPr/>
        <p:nvPr/>
      </p:nvGrpSpPr>
      <p:grpSpPr>
        <a:xfrm>
          <a:off x="0" y="0"/>
          <a:ext cx="0" cy="0"/>
          <a:chOff x="0" y="0"/>
          <a:chExt cx="0" cy="0"/>
        </a:xfrm>
      </p:grpSpPr>
      <p:sp>
        <p:nvSpPr>
          <p:cNvPr id="4194459" name="Google Shape;4194459;p21"/>
          <p:cNvSpPr txBox="1"/>
          <p:nvPr>
            <p:ph type="title"/>
          </p:nvPr>
        </p:nvSpPr>
        <p:spPr>
          <a:xfrm>
            <a:off x="131032" y="682130"/>
            <a:ext cx="2936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US" sz="1600" u="none" cap="none" strike="noStrike">
                <a:solidFill>
                  <a:srgbClr val="213163"/>
                </a:solidFill>
                <a:latin typeface="Arial"/>
                <a:ea typeface="Arial"/>
                <a:cs typeface="Arial"/>
                <a:sym typeface="Arial"/>
              </a:rPr>
              <a:t>Technology Used</a:t>
            </a:r>
            <a:endParaRPr b="0" i="0" sz="1600" u="none" cap="none" strike="noStrike">
              <a:solidFill>
                <a:srgbClr val="000000"/>
              </a:solidFill>
              <a:latin typeface="Arial"/>
              <a:ea typeface="Arial"/>
              <a:cs typeface="Arial"/>
              <a:sym typeface="Arial"/>
            </a:endParaRPr>
          </a:p>
        </p:txBody>
      </p:sp>
      <p:sp>
        <p:nvSpPr>
          <p:cNvPr id="4194460" name="Google Shape;4194460;p21"/>
          <p:cNvSpPr txBox="1"/>
          <p:nvPr/>
        </p:nvSpPr>
        <p:spPr>
          <a:xfrm>
            <a:off x="128063" y="1059160"/>
            <a:ext cx="5314500" cy="3789900"/>
          </a:xfrm>
          <a:prstGeom prst="rect">
            <a:avLst/>
          </a:prstGeom>
          <a:noFill/>
          <a:ln>
            <a:noFill/>
          </a:ln>
        </p:spPr>
        <p:txBody>
          <a:bodyPr anchorCtr="0" anchor="t" bIns="91425" lIns="91425" spcFirstLastPara="1" rIns="91425" wrap="square" tIns="91425">
            <a:noAutofit/>
          </a:bodyPr>
          <a:lstStyle/>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194461" name="Google Shape;4194461;p21"/>
          <p:cNvPicPr preferRelativeResize="0"/>
          <p:nvPr/>
        </p:nvPicPr>
        <p:blipFill rotWithShape="1">
          <a:blip r:embed="rId3">
            <a:alphaModFix/>
          </a:blip>
          <a:srcRect b="0" l="0" r="0" t="0"/>
          <a:stretch/>
        </p:blipFill>
        <p:spPr>
          <a:xfrm>
            <a:off x="1021171" y="1723257"/>
            <a:ext cx="2956469" cy="2573047"/>
          </a:xfrm>
          <a:prstGeom prst="rect">
            <a:avLst/>
          </a:prstGeom>
          <a:noFill/>
          <a:ln>
            <a:noFill/>
          </a:ln>
        </p:spPr>
      </p:pic>
      <p:pic>
        <p:nvPicPr>
          <p:cNvPr id="4194462" name="Google Shape;4194462;p21"/>
          <p:cNvPicPr preferRelativeResize="0"/>
          <p:nvPr/>
        </p:nvPicPr>
        <p:blipFill rotWithShape="1">
          <a:blip r:embed="rId4">
            <a:alphaModFix/>
          </a:blip>
          <a:srcRect b="0" l="0" r="0" t="0"/>
          <a:stretch/>
        </p:blipFill>
        <p:spPr>
          <a:xfrm>
            <a:off x="4564380" y="1712692"/>
            <a:ext cx="4165600" cy="2090952"/>
          </a:xfrm>
          <a:prstGeom prst="rect">
            <a:avLst/>
          </a:prstGeom>
          <a:noFill/>
          <a:ln>
            <a:noFill/>
          </a:ln>
        </p:spPr>
      </p:pic>
      <p:sp>
        <p:nvSpPr>
          <p:cNvPr id="4194463" name="Google Shape;4194463;p21"/>
          <p:cNvSpPr txBox="1"/>
          <p:nvPr/>
        </p:nvSpPr>
        <p:spPr>
          <a:xfrm>
            <a:off x="1000361" y="1361511"/>
            <a:ext cx="33186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Front-end</a:t>
            </a:r>
            <a:endParaRPr b="0" i="0" sz="1400" u="none" cap="none" strike="noStrike">
              <a:solidFill>
                <a:srgbClr val="000000"/>
              </a:solidFill>
              <a:latin typeface="Arial"/>
              <a:ea typeface="Arial"/>
              <a:cs typeface="Arial"/>
              <a:sym typeface="Arial"/>
            </a:endParaRPr>
          </a:p>
        </p:txBody>
      </p:sp>
      <p:sp>
        <p:nvSpPr>
          <p:cNvPr id="4194464" name="Google Shape;4194464;p21"/>
          <p:cNvSpPr txBox="1"/>
          <p:nvPr/>
        </p:nvSpPr>
        <p:spPr>
          <a:xfrm>
            <a:off x="4865736" y="1287522"/>
            <a:ext cx="35811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Back-end</a:t>
            </a:r>
            <a:endParaRPr b="0" i="0" sz="1400" u="none" cap="none" strike="noStrike">
              <a:solidFill>
                <a:srgbClr val="000000"/>
              </a:solidFill>
              <a:latin typeface="Arial"/>
              <a:ea typeface="Arial"/>
              <a:cs typeface="Arial"/>
              <a:sym typeface="Arial"/>
            </a:endParaRPr>
          </a:p>
        </p:txBody>
      </p:sp>
      <p:cxnSp>
        <p:nvCxnSpPr>
          <p:cNvPr id="4194465" name="Google Shape;4194465;p21"/>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4194466" name="Google Shape;4194466;p21"/>
          <p:cNvSpPr txBox="1"/>
          <p:nvPr/>
        </p:nvSpPr>
        <p:spPr>
          <a:xfrm>
            <a:off x="138652" y="4713110"/>
            <a:ext cx="707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000" u="none" cap="none" strike="noStrike">
                <a:solidFill>
                  <a:schemeClr val="dk1"/>
                </a:solidFill>
                <a:latin typeface="Arial"/>
                <a:ea typeface="Arial"/>
                <a:cs typeface="Arial"/>
                <a:sym typeface="Arial"/>
              </a:rPr>
              <a:t>Source :</a:t>
            </a:r>
            <a:endParaRPr b="0" i="0" sz="10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