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666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26-08-2025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1.jpeg"/><Relationship Id="rId7" Type="http://schemas.openxmlformats.org/officeDocument/2006/relationships/image" Target="../media/image15.jpe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jpeg"/><Relationship Id="rId11" Type="http://schemas.openxmlformats.org/officeDocument/2006/relationships/image" Target="../media/image19.jpeg"/><Relationship Id="rId5" Type="http://schemas.openxmlformats.org/officeDocument/2006/relationships/image" Target="../media/image13.jpeg"/><Relationship Id="rId10" Type="http://schemas.openxmlformats.org/officeDocument/2006/relationships/image" Target="../media/image18.jpeg"/><Relationship Id="rId4" Type="http://schemas.openxmlformats.org/officeDocument/2006/relationships/image" Target="../media/image12.jpeg"/><Relationship Id="rId9" Type="http://schemas.openxmlformats.org/officeDocument/2006/relationships/image" Target="../media/image17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919793" y="3769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Video Editor </a:t>
            </a:r>
            <a:r>
              <a:rPr lang="en-US" b="1" i="0" dirty="0" smtClean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</a:t>
            </a:r>
            <a:r>
              <a:rPr lang="en-US" sz="2400" dirty="0" smtClean="0"/>
              <a:t>S.KARTHI </a:t>
            </a:r>
            <a:endParaRPr lang="en-US" sz="2400" dirty="0"/>
          </a:p>
          <a:p>
            <a:r>
              <a:rPr lang="en-US" sz="2400" dirty="0"/>
              <a:t>REGISTER NO AND NMID: </a:t>
            </a:r>
            <a:r>
              <a:rPr lang="en-US" sz="2400" dirty="0" smtClean="0"/>
              <a:t>2422K1940 &amp; asbru062422k1940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</a:t>
            </a:r>
            <a:r>
              <a:rPr lang="en-US" sz="2400" dirty="0" err="1" smtClean="0"/>
              <a:t>B.Sc</a:t>
            </a:r>
            <a:r>
              <a:rPr lang="en-US" sz="2400" dirty="0" smtClean="0"/>
              <a:t> CS</a:t>
            </a:r>
            <a:endParaRPr lang="en-US" sz="2400" dirty="0"/>
          </a:p>
          <a:p>
            <a:r>
              <a:rPr lang="en-US" sz="2400" dirty="0"/>
              <a:t>COLLEGE: </a:t>
            </a:r>
            <a:r>
              <a:rPr lang="en-US" sz="2400" dirty="0" smtClean="0"/>
              <a:t>CHIKKANNA GOVT ARTS AND SCIENCE COLLEGE</a:t>
            </a:r>
            <a:endParaRPr lang="en-US" sz="2400" dirty="0"/>
          </a:p>
          <a:p>
            <a:r>
              <a:rPr lang="en-US" sz="2400" dirty="0"/>
              <a:t>           </a:t>
            </a:r>
            <a:r>
              <a:rPr lang="en-US" sz="2400" dirty="0" smtClean="0"/>
              <a:t>       /BHARATHIYAR UNIVERSITY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834437" y="56513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962400"/>
            <a:ext cx="1990725" cy="2838448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73125" y="12581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1315910"/>
            <a:ext cx="1676400" cy="156597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2766113"/>
            <a:ext cx="1676400" cy="89148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3657600"/>
            <a:ext cx="1676400" cy="199926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425213"/>
            <a:ext cx="1387475" cy="291333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3570" y="4189303"/>
            <a:ext cx="1359933" cy="247580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7239" y="1425214"/>
            <a:ext cx="1240561" cy="262552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6519" y="4097893"/>
            <a:ext cx="1186863" cy="20574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1458372"/>
            <a:ext cx="1397388" cy="199881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225" y="3469523"/>
            <a:ext cx="1302064" cy="2562488"/>
          </a:xfrm>
          <a:prstGeom prst="rect">
            <a:avLst/>
          </a:prstGeom>
        </p:spPr>
      </p:pic>
      <p:sp>
        <p:nvSpPr>
          <p:cNvPr id="23" name="object 7"/>
          <p:cNvSpPr txBox="1">
            <a:spLocks/>
          </p:cNvSpPr>
          <p:nvPr/>
        </p:nvSpPr>
        <p:spPr>
          <a:xfrm>
            <a:off x="2872488" y="840040"/>
            <a:ext cx="3004227" cy="38600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130"/>
              </a:spcBef>
            </a:pPr>
            <a:r>
              <a:rPr lang="en-US" sz="2400" kern="0" spc="15" dirty="0" smtClean="0"/>
              <a:t>HTML and CSS code</a:t>
            </a:r>
            <a:endParaRPr lang="en-IN" sz="2400" kern="0" dirty="0"/>
          </a:p>
        </p:txBody>
      </p:sp>
      <p:sp>
        <p:nvSpPr>
          <p:cNvPr id="24" name="object 7"/>
          <p:cNvSpPr txBox="1">
            <a:spLocks/>
          </p:cNvSpPr>
          <p:nvPr/>
        </p:nvSpPr>
        <p:spPr>
          <a:xfrm>
            <a:off x="7321797" y="816977"/>
            <a:ext cx="1669803" cy="39094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130"/>
              </a:spcBef>
            </a:pPr>
            <a:r>
              <a:rPr lang="en-US" sz="2400" kern="0" spc="15" dirty="0" smtClean="0"/>
              <a:t>   Output</a:t>
            </a:r>
            <a:endParaRPr lang="en-IN" sz="2400" kern="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543800" y="16002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7"/>
          <p:cNvSpPr txBox="1">
            <a:spLocks/>
          </p:cNvSpPr>
          <p:nvPr/>
        </p:nvSpPr>
        <p:spPr>
          <a:xfrm>
            <a:off x="721363" y="1762125"/>
            <a:ext cx="5940743" cy="187294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en-US" sz="2400" kern="0" dirty="0" smtClean="0"/>
              <a:t>"</a:t>
            </a:r>
            <a:r>
              <a:rPr lang="en-US" sz="2400" kern="0" dirty="0"/>
              <a:t>This project demonstrates how a simple website can be an effective digital portfolio for video </a:t>
            </a:r>
            <a:r>
              <a:rPr lang="en-US" sz="2400" kern="0" dirty="0" smtClean="0"/>
              <a:t>editors</a:t>
            </a:r>
            <a:r>
              <a:rPr lang="en-US" sz="2400" kern="0" dirty="0"/>
              <a:t>.</a:t>
            </a:r>
            <a:endParaRPr lang="en-US" sz="2400" kern="0" dirty="0" smtClean="0"/>
          </a:p>
          <a:p>
            <a:pPr marL="12700">
              <a:spcBef>
                <a:spcPts val="105"/>
              </a:spcBef>
            </a:pPr>
            <a:r>
              <a:rPr lang="en-US" sz="2400" kern="0" dirty="0" smtClean="0"/>
              <a:t>It </a:t>
            </a:r>
            <a:r>
              <a:rPr lang="en-US" sz="2400" kern="0" dirty="0"/>
              <a:t>showcases creativity, skills, and professionalism in an interactive way."</a:t>
            </a:r>
            <a:endParaRPr lang="en-IN" sz="2400" kern="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87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733742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 smtClean="0"/>
              <a:t>TITLE</a:t>
            </a:r>
            <a:r>
              <a:rPr lang="en-US" sz="4250" spc="25" dirty="0"/>
              <a:t> </a:t>
            </a:r>
            <a:r>
              <a:rPr lang="en-US" sz="4250" spc="25" dirty="0" smtClean="0"/>
              <a:t> 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4" name="object 17"/>
          <p:cNvSpPr txBox="1">
            <a:spLocks/>
          </p:cNvSpPr>
          <p:nvPr/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130"/>
              </a:spcBef>
            </a:pPr>
            <a:r>
              <a:rPr lang="en-IN" sz="4250" kern="0" spc="5" dirty="0" smtClean="0"/>
              <a:t>PROJECT</a:t>
            </a:r>
            <a:r>
              <a:rPr lang="en-IN" sz="4250" kern="0" spc="-85" dirty="0" smtClean="0"/>
              <a:t> </a:t>
            </a:r>
            <a:r>
              <a:rPr lang="en-IN" sz="4250" kern="0" spc="25" dirty="0" smtClean="0"/>
              <a:t>TITLE</a:t>
            </a:r>
            <a:endParaRPr lang="en-IN" sz="4250" kern="0" dirty="0"/>
          </a:p>
        </p:txBody>
      </p:sp>
      <p:sp>
        <p:nvSpPr>
          <p:cNvPr id="25" name="object 17"/>
          <p:cNvSpPr txBox="1">
            <a:spLocks/>
          </p:cNvSpPr>
          <p:nvPr/>
        </p:nvSpPr>
        <p:spPr>
          <a:xfrm>
            <a:off x="821803" y="1716806"/>
            <a:ext cx="7812038" cy="73738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130"/>
              </a:spcBef>
            </a:pPr>
            <a:r>
              <a:rPr lang="en-US" sz="2800" kern="0" spc="5" dirty="0" smtClean="0"/>
              <a:t>“My </a:t>
            </a:r>
            <a:r>
              <a:rPr lang="en-US" sz="2800" kern="0" spc="5" dirty="0" err="1" smtClean="0"/>
              <a:t>Portfolio|Video</a:t>
            </a:r>
            <a:r>
              <a:rPr lang="en-US" sz="2800" kern="0" spc="5" dirty="0" smtClean="0"/>
              <a:t> Editor”</a:t>
            </a:r>
          </a:p>
          <a:p>
            <a:pPr marL="12700">
              <a:spcBef>
                <a:spcPts val="130"/>
              </a:spcBef>
            </a:pPr>
            <a:r>
              <a:rPr lang="en-US" sz="1800" kern="0" dirty="0"/>
              <a:t>(A personal website showcasing my video editing projects and skills.)</a:t>
            </a:r>
            <a:endParaRPr lang="en-IN" sz="1800" kern="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069614" y="128587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 smtClean="0"/>
              <a:t>S</a:t>
            </a:r>
            <a:r>
              <a:rPr sz="4250" spc="-370" dirty="0" smtClean="0"/>
              <a:t>T</a:t>
            </a:r>
            <a:r>
              <a:rPr sz="4250" spc="-375" dirty="0" smtClean="0"/>
              <a:t>A</a:t>
            </a:r>
            <a:r>
              <a:rPr sz="4250" spc="15" dirty="0" smtClean="0"/>
              <a:t>T</a:t>
            </a:r>
            <a:r>
              <a:rPr lang="en-US" sz="4250" spc="15" dirty="0" smtClean="0"/>
              <a:t>EMENT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object 7"/>
          <p:cNvSpPr txBox="1">
            <a:spLocks/>
          </p:cNvSpPr>
          <p:nvPr/>
        </p:nvSpPr>
        <p:spPr>
          <a:xfrm>
            <a:off x="676275" y="1447800"/>
            <a:ext cx="6414454" cy="260199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130"/>
              </a:spcBef>
              <a:tabLst>
                <a:tab pos="2727960" algn="l"/>
              </a:tabLst>
            </a:pPr>
            <a:r>
              <a:rPr lang="en-US" sz="2800" kern="0" dirty="0"/>
              <a:t>"Video editors often struggle to showcase their skills and projects in a structured and </a:t>
            </a:r>
            <a:r>
              <a:rPr lang="en-US" sz="2800" kern="0" dirty="0" smtClean="0"/>
              <a:t>creative     way . This </a:t>
            </a:r>
            <a:r>
              <a:rPr lang="en-US" sz="2800" kern="0" dirty="0"/>
              <a:t>project solves the problem by building a personal portfolio website for video editing works."</a:t>
            </a:r>
            <a:endParaRPr lang="en-IN" sz="2800" kern="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858000" y="1492683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object 7"/>
          <p:cNvSpPr txBox="1">
            <a:spLocks/>
          </p:cNvSpPr>
          <p:nvPr/>
        </p:nvSpPr>
        <p:spPr>
          <a:xfrm>
            <a:off x="668930" y="1905000"/>
            <a:ext cx="7713070" cy="217110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130"/>
              </a:spcBef>
              <a:tabLst>
                <a:tab pos="2642870" algn="l"/>
              </a:tabLst>
            </a:pPr>
            <a:r>
              <a:rPr lang="en-US" sz="2800" kern="0" dirty="0"/>
              <a:t>"A responsive portfolio website created using HTML, CSS, and </a:t>
            </a:r>
            <a:r>
              <a:rPr lang="en-US" sz="2800" kern="0" dirty="0" err="1" smtClean="0"/>
              <a:t>JavaScript,containing</a:t>
            </a:r>
            <a:r>
              <a:rPr lang="en-US" sz="2800" kern="0" dirty="0" smtClean="0"/>
              <a:t> </a:t>
            </a:r>
            <a:r>
              <a:rPr lang="en-US" sz="2800" kern="0" dirty="0"/>
              <a:t>Home, About, Projects, and Contact </a:t>
            </a:r>
            <a:r>
              <a:rPr lang="en-US" sz="2800" kern="0" dirty="0" smtClean="0"/>
              <a:t> sections. It </a:t>
            </a:r>
            <a:r>
              <a:rPr lang="en-US" sz="2800" kern="0" dirty="0"/>
              <a:t>highlights video editing works, skills, and contact details."</a:t>
            </a:r>
            <a:endParaRPr lang="en-IN" sz="2800" kern="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571615" y="1877573"/>
            <a:ext cx="6096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800" b="1" dirty="0" smtClean="0"/>
              <a:t>1.Recruiters </a:t>
            </a:r>
            <a:r>
              <a:rPr lang="en-IN" sz="2800" b="1" dirty="0"/>
              <a:t>/ </a:t>
            </a:r>
            <a:r>
              <a:rPr lang="en-IN" sz="2800" b="1" dirty="0" smtClean="0"/>
              <a:t>Employers </a:t>
            </a:r>
          </a:p>
          <a:p>
            <a:endParaRPr lang="en-IN" sz="2800" b="1" dirty="0" smtClean="0"/>
          </a:p>
          <a:p>
            <a:r>
              <a:rPr lang="en-IN" sz="2800" b="1" dirty="0" smtClean="0"/>
              <a:t>2.Clients </a:t>
            </a:r>
            <a:r>
              <a:rPr lang="en-IN" sz="2800" b="1" dirty="0"/>
              <a:t>looking for video </a:t>
            </a:r>
            <a:r>
              <a:rPr lang="en-IN" sz="2800" b="1" dirty="0" smtClean="0"/>
              <a:t>editors</a:t>
            </a:r>
          </a:p>
          <a:p>
            <a:endParaRPr lang="en-IN" sz="2800" b="1" dirty="0" smtClean="0"/>
          </a:p>
          <a:p>
            <a:r>
              <a:rPr lang="en-IN" sz="2800" b="1" dirty="0" smtClean="0"/>
              <a:t>3.YouTube </a:t>
            </a:r>
            <a:r>
              <a:rPr lang="en-IN" sz="2800" b="1" dirty="0"/>
              <a:t>content </a:t>
            </a:r>
            <a:r>
              <a:rPr lang="en-IN" sz="2800" b="1" dirty="0" smtClean="0"/>
              <a:t>creators</a:t>
            </a:r>
          </a:p>
          <a:p>
            <a:endParaRPr lang="en-IN" sz="2800" b="1" dirty="0" smtClean="0"/>
          </a:p>
          <a:p>
            <a:r>
              <a:rPr lang="en-IN" sz="2800" b="1" dirty="0" smtClean="0"/>
              <a:t>4.Social </a:t>
            </a:r>
            <a:r>
              <a:rPr lang="en-IN" sz="2800" b="1" dirty="0"/>
              <a:t>media influencers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" y="1675992"/>
            <a:ext cx="2514600" cy="28956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58000" y="1425348"/>
            <a:ext cx="314325" cy="333719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</a:t>
            </a:r>
            <a:r>
              <a:rPr lang="en-IN" sz="3600" spc="10" dirty="0" smtClean="0"/>
              <a:t>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object 6"/>
          <p:cNvSpPr txBox="1">
            <a:spLocks/>
          </p:cNvSpPr>
          <p:nvPr/>
        </p:nvSpPr>
        <p:spPr>
          <a:xfrm>
            <a:off x="2819400" y="1861891"/>
            <a:ext cx="6858001" cy="267573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en-US" sz="2400" kern="0" spc="10" dirty="0" smtClean="0"/>
              <a:t>1.HTML5 </a:t>
            </a:r>
            <a:r>
              <a:rPr lang="en-US" sz="2400" kern="0" spc="10" dirty="0"/>
              <a:t>– for webpage </a:t>
            </a:r>
            <a:r>
              <a:rPr lang="en-US" sz="2400" kern="0" spc="10" dirty="0" smtClean="0"/>
              <a:t>structure</a:t>
            </a:r>
          </a:p>
          <a:p>
            <a:pPr marL="12700">
              <a:spcBef>
                <a:spcPts val="105"/>
              </a:spcBef>
            </a:pPr>
            <a:endParaRPr lang="en-US" sz="2400" kern="0" spc="10" dirty="0" smtClean="0"/>
          </a:p>
          <a:p>
            <a:pPr marL="12700">
              <a:spcBef>
                <a:spcPts val="105"/>
              </a:spcBef>
            </a:pPr>
            <a:r>
              <a:rPr lang="en-US" sz="2400" kern="0" spc="10" dirty="0" smtClean="0"/>
              <a:t>2.CSS3 </a:t>
            </a:r>
            <a:r>
              <a:rPr lang="en-US" sz="2400" kern="0" spc="10" dirty="0"/>
              <a:t>– for styling and </a:t>
            </a:r>
            <a:r>
              <a:rPr lang="en-US" sz="2400" kern="0" spc="10" dirty="0" smtClean="0"/>
              <a:t>responsiveness</a:t>
            </a:r>
          </a:p>
          <a:p>
            <a:pPr marL="12700">
              <a:spcBef>
                <a:spcPts val="105"/>
              </a:spcBef>
            </a:pPr>
            <a:endParaRPr lang="en-US" sz="2400" kern="0" spc="10" dirty="0" smtClean="0"/>
          </a:p>
          <a:p>
            <a:pPr marL="12700">
              <a:spcBef>
                <a:spcPts val="105"/>
              </a:spcBef>
            </a:pPr>
            <a:r>
              <a:rPr lang="en-US" sz="2400" kern="0" spc="10" dirty="0" smtClean="0"/>
              <a:t>3.JavaScript </a:t>
            </a:r>
            <a:r>
              <a:rPr lang="en-US" sz="2400" kern="0" spc="10" dirty="0"/>
              <a:t>– for interactivity (button actions</a:t>
            </a:r>
            <a:r>
              <a:rPr lang="en-US" sz="2400" kern="0" spc="10" dirty="0" smtClean="0"/>
              <a:t>)</a:t>
            </a:r>
          </a:p>
          <a:p>
            <a:pPr marL="12700">
              <a:spcBef>
                <a:spcPts val="105"/>
              </a:spcBef>
            </a:pPr>
            <a:endParaRPr lang="en-US" sz="2400" kern="0" spc="10" dirty="0" smtClean="0"/>
          </a:p>
          <a:p>
            <a:pPr marL="12700">
              <a:spcBef>
                <a:spcPts val="105"/>
              </a:spcBef>
            </a:pPr>
            <a:r>
              <a:rPr lang="en-US" sz="2400" kern="0" spc="10" dirty="0" smtClean="0"/>
              <a:t>4.Video </a:t>
            </a:r>
            <a:r>
              <a:rPr lang="en-US" sz="2400" kern="0" spc="10" dirty="0"/>
              <a:t>Embeds – to showcase editing work</a:t>
            </a:r>
            <a:endParaRPr lang="en-IN" sz="2400" kern="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8"/>
          <p:cNvSpPr txBox="1"/>
          <p:nvPr/>
        </p:nvSpPr>
        <p:spPr>
          <a:xfrm>
            <a:off x="709479" y="1295400"/>
            <a:ext cx="8794750" cy="5312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800" b="1" spc="15" dirty="0" smtClean="0">
                <a:latin typeface="Trebuchet MS"/>
                <a:cs typeface="Trebuchet MS"/>
              </a:rPr>
              <a:t>1.Header </a:t>
            </a:r>
            <a:r>
              <a:rPr lang="en-US" sz="2800" b="1" spc="15" dirty="0">
                <a:latin typeface="Trebuchet MS"/>
                <a:cs typeface="Trebuchet MS"/>
              </a:rPr>
              <a:t>with navigation (Home, About, Projects, Contact</a:t>
            </a:r>
            <a:r>
              <a:rPr lang="en-US" sz="2800" b="1" spc="15" dirty="0" smtClean="0">
                <a:latin typeface="Trebuchet MS"/>
                <a:cs typeface="Trebuchet MS"/>
              </a:rPr>
              <a:t>)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2800" b="1" spc="15" dirty="0" smtClean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800" b="1" spc="15" dirty="0" smtClean="0">
                <a:latin typeface="Trebuchet MS"/>
                <a:cs typeface="Trebuchet MS"/>
              </a:rPr>
              <a:t>2.Hero </a:t>
            </a:r>
            <a:r>
              <a:rPr lang="en-US" sz="2800" b="1" spc="15" dirty="0">
                <a:latin typeface="Trebuchet MS"/>
                <a:cs typeface="Trebuchet MS"/>
              </a:rPr>
              <a:t>Section with intro </a:t>
            </a:r>
            <a:r>
              <a:rPr lang="en-US" sz="2800" b="1" spc="15" dirty="0" smtClean="0">
                <a:latin typeface="Trebuchet MS"/>
                <a:cs typeface="Trebuchet MS"/>
              </a:rPr>
              <a:t>&amp; call-to-action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2800" b="1" spc="15" dirty="0" smtClean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800" b="1" spc="15" dirty="0" smtClean="0">
                <a:latin typeface="Trebuchet MS"/>
                <a:cs typeface="Trebuchet MS"/>
              </a:rPr>
              <a:t>3.About </a:t>
            </a:r>
            <a:r>
              <a:rPr lang="en-US" sz="2800" b="1" spc="15" dirty="0">
                <a:latin typeface="Trebuchet MS"/>
                <a:cs typeface="Trebuchet MS"/>
              </a:rPr>
              <a:t>Section describing </a:t>
            </a:r>
            <a:r>
              <a:rPr lang="en-US" sz="2800" b="1" spc="15" dirty="0" smtClean="0">
                <a:latin typeface="Trebuchet MS"/>
                <a:cs typeface="Trebuchet MS"/>
              </a:rPr>
              <a:t>skills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2800" b="1" spc="15" dirty="0" smtClean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800" b="1" spc="15" dirty="0" smtClean="0">
                <a:latin typeface="Trebuchet MS"/>
                <a:cs typeface="Trebuchet MS"/>
              </a:rPr>
              <a:t>4.Projects </a:t>
            </a:r>
            <a:r>
              <a:rPr lang="en-US" sz="2800" b="1" spc="15" dirty="0">
                <a:latin typeface="Trebuchet MS"/>
                <a:cs typeface="Trebuchet MS"/>
              </a:rPr>
              <a:t>Section with videos &amp; </a:t>
            </a:r>
            <a:r>
              <a:rPr lang="en-US" sz="2800" b="1" spc="15" dirty="0" smtClean="0">
                <a:latin typeface="Trebuchet MS"/>
                <a:cs typeface="Trebuchet MS"/>
              </a:rPr>
              <a:t>descriptions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2800" b="1" spc="15" dirty="0" smtClean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800" b="1" spc="15" dirty="0" smtClean="0">
                <a:latin typeface="Trebuchet MS"/>
                <a:cs typeface="Trebuchet MS"/>
              </a:rPr>
              <a:t>5.Contact </a:t>
            </a:r>
            <a:r>
              <a:rPr lang="en-US" sz="2800" b="1" spc="15" dirty="0">
                <a:latin typeface="Trebuchet MS"/>
                <a:cs typeface="Trebuchet MS"/>
              </a:rPr>
              <a:t>Section with email </a:t>
            </a:r>
            <a:r>
              <a:rPr lang="en-US" sz="2800" b="1" spc="15" dirty="0" smtClean="0">
                <a:latin typeface="Trebuchet MS"/>
                <a:cs typeface="Trebuchet MS"/>
              </a:rPr>
              <a:t>link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2800" b="1" spc="15" dirty="0" smtClean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800" b="1" spc="15" dirty="0" smtClean="0">
                <a:latin typeface="Trebuchet MS"/>
                <a:cs typeface="Trebuchet MS"/>
              </a:rPr>
              <a:t>6.Footer </a:t>
            </a:r>
            <a:r>
              <a:rPr lang="en-US" sz="2800" b="1" spc="15" dirty="0">
                <a:latin typeface="Trebuchet MS"/>
                <a:cs typeface="Trebuchet MS"/>
              </a:rPr>
              <a:t>with credits</a:t>
            </a:r>
            <a:endParaRPr sz="28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 txBox="1">
            <a:spLocks/>
          </p:cNvSpPr>
          <p:nvPr/>
        </p:nvSpPr>
        <p:spPr>
          <a:xfrm>
            <a:off x="755332" y="1295400"/>
            <a:ext cx="9072632" cy="3877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r>
              <a:rPr lang="en-US" sz="2800" kern="0" dirty="0" smtClean="0"/>
              <a:t>1.Sticky </a:t>
            </a:r>
            <a:r>
              <a:rPr lang="en-US" sz="2800" kern="0" dirty="0"/>
              <a:t>navigation </a:t>
            </a:r>
            <a:r>
              <a:rPr lang="en-US" sz="2800" kern="0" dirty="0" smtClean="0"/>
              <a:t>header</a:t>
            </a:r>
          </a:p>
          <a:p>
            <a:endParaRPr lang="en-US" sz="2800" kern="0" dirty="0" smtClean="0"/>
          </a:p>
          <a:p>
            <a:r>
              <a:rPr lang="en-US" sz="2800" kern="0" dirty="0" smtClean="0"/>
              <a:t>2.Responsive design</a:t>
            </a:r>
          </a:p>
          <a:p>
            <a:endParaRPr lang="en-US" sz="2800" kern="0" dirty="0" smtClean="0"/>
          </a:p>
          <a:p>
            <a:r>
              <a:rPr lang="en-US" sz="2800" kern="0" dirty="0" smtClean="0"/>
              <a:t>3.Video </a:t>
            </a:r>
            <a:r>
              <a:rPr lang="en-US" sz="2800" kern="0" dirty="0"/>
              <a:t>showcase cards with hover </a:t>
            </a:r>
            <a:r>
              <a:rPr lang="en-US" sz="2800" kern="0" dirty="0" smtClean="0"/>
              <a:t>effect</a:t>
            </a:r>
          </a:p>
          <a:p>
            <a:endParaRPr lang="en-US" sz="2800" kern="0" dirty="0" smtClean="0"/>
          </a:p>
          <a:p>
            <a:r>
              <a:rPr lang="en-US" sz="2800" kern="0" dirty="0" smtClean="0"/>
              <a:t>4.Call-to-action buttons</a:t>
            </a:r>
          </a:p>
          <a:p>
            <a:endParaRPr lang="en-US" sz="2800" kern="0" dirty="0" smtClean="0"/>
          </a:p>
          <a:p>
            <a:r>
              <a:rPr lang="en-US" sz="2800" kern="0" dirty="0" smtClean="0"/>
              <a:t>5.Smooth </a:t>
            </a:r>
            <a:r>
              <a:rPr lang="en-US" sz="2800" kern="0" dirty="0"/>
              <a:t>layout for professional presentation</a:t>
            </a:r>
            <a:endParaRPr lang="en-IN" sz="2800" kern="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443</TotalTime>
  <Words>311</Words>
  <Application>Microsoft Office PowerPoint</Application>
  <PresentationFormat>Widescreen</PresentationFormat>
  <Paragraphs>81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Roboto</vt:lpstr>
      <vt:lpstr>Times New Roman</vt:lpstr>
      <vt:lpstr>Trebuchet MS</vt:lpstr>
      <vt:lpstr>Office Theme</vt:lpstr>
      <vt:lpstr>Video Editor Portfolio  </vt:lpstr>
      <vt:lpstr>PROJECT TITLE  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ADMIN</cp:lastModifiedBy>
  <cp:revision>31</cp:revision>
  <dcterms:created xsi:type="dcterms:W3CDTF">2024-03-29T15:07:22Z</dcterms:created>
  <dcterms:modified xsi:type="dcterms:W3CDTF">2025-08-26T06:04:39Z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