
<file path=[Content_Types].xml><?xml version="1.0" encoding="utf-8"?>
<Types xmlns="http://schemas.openxmlformats.org/package/2006/content-types">
  <Default Extension="png" ContentType="image/png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
<Relationships xmlns="http://schemas.openxmlformats.org/package/2006/relationships">
    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embeddedFontLst>
    <p:embeddedFont>
      <p:font typeface="Poppins Medium"/>
      <p:regular r:id="rId22"/>
    </p:embeddedFont>
    <p:embeddedFont>
      <p:font typeface="Poppins"/>
      <p:regular r:id="rId23"/>
    </p:embeddedFont>
    <p:embeddedFont>
      <p:font typeface="poppins-bold"/>
      <p:regular r:id="rId24"/>
    </p:embeddedFont>
  </p:embeddedFontLst>
</p:presentation>
</file>

<file path=ppt/_rels/presentation.xml.rels><?xml version="1.0" encoding="UTF-8" standalone="yes"?>
<Relationships xmlns="http://schemas.openxmlformats.org/package/2006/relationships">
<Relationship Id="rId1" Type="http://schemas.openxmlformats.org/officeDocument/2006/relationships/theme" Target="theme/theme1.xml"/>
<Relationship Id="rId2" Type="http://schemas.openxmlformats.org/officeDocument/2006/relationships/slideMaster" Target="slideMasters/slideMaster1.xml"/>
<Relationship Id="rId3" Type="http://schemas.openxmlformats.org/officeDocument/2006/relationships/slide" Target="slides/slide1.xml"/>
<Relationship Id="rId4" Type="http://schemas.openxmlformats.org/officeDocument/2006/relationships/slide" Target="slides/slide2.xml"/>
<Relationship Id="rId5" Type="http://schemas.openxmlformats.org/officeDocument/2006/relationships/slide" Target="slides/slide3.xml"/>
<Relationship Id="rId6" Type="http://schemas.openxmlformats.org/officeDocument/2006/relationships/slide" Target="slides/slide4.xml"/>
<Relationship Id="rId7" Type="http://schemas.openxmlformats.org/officeDocument/2006/relationships/slide" Target="slides/slide5.xml"/>
<Relationship Id="rId8" Type="http://schemas.openxmlformats.org/officeDocument/2006/relationships/slide" Target="slides/slide6.xml"/>
<Relationship Id="rId9" Type="http://schemas.openxmlformats.org/officeDocument/2006/relationships/slide" Target="slides/slide7.xml"/>
<Relationship Id="rId10" Type="http://schemas.openxmlformats.org/officeDocument/2006/relationships/slide" Target="slides/slide8.xml"/>
<Relationship Id="rId11" Type="http://schemas.openxmlformats.org/officeDocument/2006/relationships/slide" Target="slides/slide9.xml"/>
<Relationship Id="rId12" Type="http://schemas.openxmlformats.org/officeDocument/2006/relationships/slide" Target="slides/slide10.xml"/>
<Relationship Id="rId13" Type="http://schemas.openxmlformats.org/officeDocument/2006/relationships/slide" Target="slides/slide11.xml"/>
<Relationship Id="rId14" Type="http://schemas.openxmlformats.org/officeDocument/2006/relationships/slide" Target="slides/slide12.xml"/>
<Relationship Id="rId15" Type="http://schemas.openxmlformats.org/officeDocument/2006/relationships/slide" Target="slides/slide13.xml"/>
<Relationship Id="rId16" Type="http://schemas.openxmlformats.org/officeDocument/2006/relationships/slide" Target="slides/slide14.xml"/>
<Relationship Id="rId17" Type="http://schemas.openxmlformats.org/officeDocument/2006/relationships/slide" Target="slides/slide15.xml"/>
<Relationship Id="rId18" Type="http://schemas.openxmlformats.org/officeDocument/2006/relationships/slide" Target="slides/slide16.xml"/>
<Relationship Id="rId19" Type="http://schemas.openxmlformats.org/officeDocument/2006/relationships/slide" Target="slides/slide17.xml"/>
<Relationship Id="rId20" Type="http://schemas.openxmlformats.org/officeDocument/2006/relationships/slide" Target="slides/slide18.xml"/>
<Relationship Id="rId21" Type="http://schemas.openxmlformats.org/officeDocument/2006/relationships/slide" Target="slides/slide19.xml"/>
<Relationship Id="rId22" Type="http://schemas.openxmlformats.org/officeDocument/2006/relationships/font" Target="fonts/font1.fntdata"/>
<Relationship Id="rId23" Type="http://schemas.openxmlformats.org/officeDocument/2006/relationships/font" Target="fonts/font2.fntdata"/>
<Relationship Id="rId24" Type="http://schemas.openxmlformats.org/officeDocument/2006/relationships/font" Target="fonts/font3.fntdata"/>
</Relationships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1.xml"/>
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1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2.png"/>
</Relationships>
</file>

<file path=ppt/slides/_rels/slide1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1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1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3.png"/>
</Relationships>
</file>

<file path=ppt/slides/_rels/slide1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 rot="0" flipH="0" flipV="0">
            <a:off x="3094182" y="1159559"/>
            <a:ext cx="6003636" cy="3774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55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CI/CD Integration with Docker
(Day 4)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7950313" y="5619699"/>
            <a:ext cx="181380" cy="153263"/>
          </a:xfrm>
          <a:custGeom>
            <a:avLst/>
            <a:gdLst>
              <a:gd name="connsiteX0" fmla="*/ 280800 w 608627"/>
              <a:gd name="connsiteY0" fmla="*/ 0 h 514281"/>
              <a:gd name="connsiteX1" fmla="*/ 595097 w 608627"/>
              <a:gd name="connsiteY1" fmla="*/ 230387 h 514281"/>
              <a:gd name="connsiteX2" fmla="*/ 608627 w 608627"/>
              <a:gd name="connsiteY2" fmla="*/ 257141 h 514281"/>
              <a:gd name="connsiteX3" fmla="*/ 595097 w 608627"/>
              <a:gd name="connsiteY3" fmla="*/ 283806 h 514281"/>
              <a:gd name="connsiteX4" fmla="*/ 280800 w 608627"/>
              <a:gd name="connsiteY4" fmla="*/ 514281 h 514281"/>
              <a:gd name="connsiteX5" fmla="*/ 241546 w 608627"/>
              <a:gd name="connsiteY5" fmla="*/ 460862 h 514281"/>
              <a:gd name="connsiteX6" fmla="*/ 519349 w 608627"/>
              <a:gd name="connsiteY6" fmla="*/ 257141 h 514281"/>
              <a:gd name="connsiteX7" fmla="*/ 241546 w 608627"/>
              <a:gd name="connsiteY7" fmla="*/ 53419 h 514281"/>
              <a:gd name="connsiteX8" fmla="*/ 39254 w 608627"/>
              <a:gd name="connsiteY8" fmla="*/ 0 h 514281"/>
              <a:gd name="connsiteX9" fmla="*/ 353551 w 608627"/>
              <a:gd name="connsiteY9" fmla="*/ 230387 h 514281"/>
              <a:gd name="connsiteX10" fmla="*/ 367081 w 608627"/>
              <a:gd name="connsiteY10" fmla="*/ 257141 h 514281"/>
              <a:gd name="connsiteX11" fmla="*/ 353551 w 608627"/>
              <a:gd name="connsiteY11" fmla="*/ 283806 h 514281"/>
              <a:gd name="connsiteX12" fmla="*/ 39254 w 608627"/>
              <a:gd name="connsiteY12" fmla="*/ 514281 h 514281"/>
              <a:gd name="connsiteX13" fmla="*/ 0 w 608627"/>
              <a:gd name="connsiteY13" fmla="*/ 460862 h 514281"/>
              <a:gd name="connsiteX14" fmla="*/ 277803 w 608627"/>
              <a:gd name="connsiteY14" fmla="*/ 257141 h 514281"/>
              <a:gd name="connsiteX15" fmla="*/ 0 w 608627"/>
              <a:gd name="connsiteY15" fmla="*/ 53419 h 514281"/>
            </a:gdLst>
            <a:rect l="l" t="t" r="r" b="b"/>
            <a:pathLst>
              <a:path w="608627" h="514281">
                <a:moveTo>
                  <a:pt x="280800" y="0"/>
                </a:moveTo>
                <a:lnTo>
                  <a:pt x="595097" y="230387"/>
                </a:lnTo>
                <a:cubicBezTo>
                  <a:pt x="603553" y="236697"/>
                  <a:pt x="608627" y="246563"/>
                  <a:pt x="608627" y="257141"/>
                </a:cubicBezTo>
                <a:cubicBezTo>
                  <a:pt x="608627" y="267629"/>
                  <a:pt x="603553" y="277584"/>
                  <a:pt x="595097" y="283806"/>
                </a:cubicBezTo>
                <a:lnTo>
                  <a:pt x="280800" y="514281"/>
                </a:lnTo>
                <a:lnTo>
                  <a:pt x="241546" y="460862"/>
                </a:lnTo>
                <a:lnTo>
                  <a:pt x="519349" y="257141"/>
                </a:lnTo>
                <a:lnTo>
                  <a:pt x="241546" y="53419"/>
                </a:lnTo>
                <a:close/>
                <a:moveTo>
                  <a:pt x="39254" y="0"/>
                </a:moveTo>
                <a:lnTo>
                  <a:pt x="353551" y="230387"/>
                </a:lnTo>
                <a:cubicBezTo>
                  <a:pt x="362096" y="236697"/>
                  <a:pt x="367081" y="246563"/>
                  <a:pt x="367081" y="257141"/>
                </a:cubicBezTo>
                <a:cubicBezTo>
                  <a:pt x="367081" y="267629"/>
                  <a:pt x="362096" y="277584"/>
                  <a:pt x="353551" y="283806"/>
                </a:cubicBezTo>
                <a:lnTo>
                  <a:pt x="39254" y="514281"/>
                </a:lnTo>
                <a:lnTo>
                  <a:pt x="0" y="460862"/>
                </a:lnTo>
                <a:lnTo>
                  <a:pt x="277803" y="257141"/>
                </a:lnTo>
                <a:lnTo>
                  <a:pt x="0" y="53419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10800000" flipH="0" flipV="0">
            <a:off x="5876242" y="1742200"/>
            <a:ext cx="4230892" cy="3780000"/>
          </a:xfrm>
          <a:custGeom>
            <a:avLst/>
            <a:gdLst>
              <a:gd name="connsiteX0" fmla="*/ 5240153 w 7498005"/>
              <a:gd name="connsiteY0" fmla="*/ 0 h 6698932"/>
              <a:gd name="connsiteX1" fmla="*/ 2257875 w 7498005"/>
              <a:gd name="connsiteY1" fmla="*/ 0 h 6698932"/>
              <a:gd name="connsiteX2" fmla="*/ 1593887 w 7498005"/>
              <a:gd name="connsiteY2" fmla="*/ 383381 h 6698932"/>
              <a:gd name="connsiteX3" fmla="*/ 102653 w 7498005"/>
              <a:gd name="connsiteY3" fmla="*/ 2966085 h 6698932"/>
              <a:gd name="connsiteX4" fmla="*/ 102653 w 7498005"/>
              <a:gd name="connsiteY4" fmla="*/ 3732848 h 6698932"/>
              <a:gd name="connsiteX5" fmla="*/ 1593887 w 7498005"/>
              <a:gd name="connsiteY5" fmla="*/ 6315551 h 6698932"/>
              <a:gd name="connsiteX6" fmla="*/ 2257875 w 7498005"/>
              <a:gd name="connsiteY6" fmla="*/ 6698933 h 6698932"/>
              <a:gd name="connsiteX7" fmla="*/ 5240153 w 7498005"/>
              <a:gd name="connsiteY7" fmla="*/ 6698933 h 6698932"/>
              <a:gd name="connsiteX8" fmla="*/ 5904140 w 7498005"/>
              <a:gd name="connsiteY8" fmla="*/ 6315551 h 6698932"/>
              <a:gd name="connsiteX9" fmla="*/ 7395279 w 7498005"/>
              <a:gd name="connsiteY9" fmla="*/ 3732848 h 6698932"/>
              <a:gd name="connsiteX10" fmla="*/ 7395279 w 7498005"/>
              <a:gd name="connsiteY10" fmla="*/ 2966085 h 6698932"/>
              <a:gd name="connsiteX11" fmla="*/ 5904140 w 7498005"/>
              <a:gd name="connsiteY11" fmla="*/ 383381 h 6698932"/>
              <a:gd name="connsiteX12" fmla="*/ 5240153 w 7498005"/>
              <a:gd name="connsiteY12" fmla="*/ 0 h 6698932"/>
            </a:gdLst>
            <a:rect l="l" t="t" r="r" b="b"/>
            <a:pathLst>
              <a:path w="7498005" h="6698932">
                <a:moveTo>
                  <a:pt x="5240153" y="0"/>
                </a:moveTo>
                <a:lnTo>
                  <a:pt x="2257875" y="0"/>
                </a:lnTo>
                <a:cubicBezTo>
                  <a:pt x="1983945" y="-2"/>
                  <a:pt x="1730838" y="146145"/>
                  <a:pt x="1593887" y="383381"/>
                </a:cubicBezTo>
                <a:lnTo>
                  <a:pt x="102653" y="2966085"/>
                </a:lnTo>
                <a:cubicBezTo>
                  <a:pt x="-34218" y="3203353"/>
                  <a:pt x="-34218" y="3495580"/>
                  <a:pt x="102653" y="3732848"/>
                </a:cubicBezTo>
                <a:lnTo>
                  <a:pt x="1593887" y="6315551"/>
                </a:lnTo>
                <a:cubicBezTo>
                  <a:pt x="1730838" y="6552790"/>
                  <a:pt x="1983945" y="6698933"/>
                  <a:pt x="2257875" y="6698933"/>
                </a:cubicBezTo>
                <a:lnTo>
                  <a:pt x="5240153" y="6698933"/>
                </a:lnTo>
                <a:cubicBezTo>
                  <a:pt x="5514082" y="6698933"/>
                  <a:pt x="5767190" y="6552790"/>
                  <a:pt x="5904140" y="6315551"/>
                </a:cubicBezTo>
                <a:lnTo>
                  <a:pt x="7395279" y="3732848"/>
                </a:lnTo>
                <a:cubicBezTo>
                  <a:pt x="7532248" y="3495609"/>
                  <a:pt x="7532248" y="3203324"/>
                  <a:pt x="7395279" y="2966085"/>
                </a:cubicBezTo>
                <a:lnTo>
                  <a:pt x="5904140" y="383381"/>
                </a:lnTo>
                <a:cubicBezTo>
                  <a:pt x="5767190" y="146145"/>
                  <a:pt x="5514082" y="-2"/>
                  <a:pt x="5240153" y="0"/>
                </a:cubicBezTo>
                <a:close/>
              </a:path>
            </a:pathLst>
          </a:custGeom>
          <a:noFill/>
          <a:ln w="9525" cap="flat">
            <a:solidFill>
              <a:schemeClr val="bg1">
                <a:lumMod val="85000"/>
              </a:schemeClr>
            </a:solidFill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10800000" flipH="0" flipV="0">
            <a:off x="6017273" y="1868200"/>
            <a:ext cx="3948830" cy="3528000"/>
          </a:xfrm>
          <a:custGeom>
            <a:avLst/>
            <a:gdLst>
              <a:gd name="connsiteX0" fmla="*/ 5240153 w 7498005"/>
              <a:gd name="connsiteY0" fmla="*/ 0 h 6698932"/>
              <a:gd name="connsiteX1" fmla="*/ 2257875 w 7498005"/>
              <a:gd name="connsiteY1" fmla="*/ 0 h 6698932"/>
              <a:gd name="connsiteX2" fmla="*/ 1593887 w 7498005"/>
              <a:gd name="connsiteY2" fmla="*/ 383381 h 6698932"/>
              <a:gd name="connsiteX3" fmla="*/ 102653 w 7498005"/>
              <a:gd name="connsiteY3" fmla="*/ 2966085 h 6698932"/>
              <a:gd name="connsiteX4" fmla="*/ 102653 w 7498005"/>
              <a:gd name="connsiteY4" fmla="*/ 3732848 h 6698932"/>
              <a:gd name="connsiteX5" fmla="*/ 1593887 w 7498005"/>
              <a:gd name="connsiteY5" fmla="*/ 6315551 h 6698932"/>
              <a:gd name="connsiteX6" fmla="*/ 2257875 w 7498005"/>
              <a:gd name="connsiteY6" fmla="*/ 6698933 h 6698932"/>
              <a:gd name="connsiteX7" fmla="*/ 5240153 w 7498005"/>
              <a:gd name="connsiteY7" fmla="*/ 6698933 h 6698932"/>
              <a:gd name="connsiteX8" fmla="*/ 5904140 w 7498005"/>
              <a:gd name="connsiteY8" fmla="*/ 6315551 h 6698932"/>
              <a:gd name="connsiteX9" fmla="*/ 7395279 w 7498005"/>
              <a:gd name="connsiteY9" fmla="*/ 3732848 h 6698932"/>
              <a:gd name="connsiteX10" fmla="*/ 7395279 w 7498005"/>
              <a:gd name="connsiteY10" fmla="*/ 2966085 h 6698932"/>
              <a:gd name="connsiteX11" fmla="*/ 5904140 w 7498005"/>
              <a:gd name="connsiteY11" fmla="*/ 383381 h 6698932"/>
              <a:gd name="connsiteX12" fmla="*/ 5240153 w 7498005"/>
              <a:gd name="connsiteY12" fmla="*/ 0 h 6698932"/>
            </a:gdLst>
            <a:rect l="l" t="t" r="r" b="b"/>
            <a:pathLst>
              <a:path w="7498005" h="6698932">
                <a:moveTo>
                  <a:pt x="5240153" y="0"/>
                </a:moveTo>
                <a:lnTo>
                  <a:pt x="2257875" y="0"/>
                </a:lnTo>
                <a:cubicBezTo>
                  <a:pt x="1983945" y="-2"/>
                  <a:pt x="1730838" y="146145"/>
                  <a:pt x="1593887" y="383381"/>
                </a:cubicBezTo>
                <a:lnTo>
                  <a:pt x="102653" y="2966085"/>
                </a:lnTo>
                <a:cubicBezTo>
                  <a:pt x="-34218" y="3203353"/>
                  <a:pt x="-34218" y="3495580"/>
                  <a:pt x="102653" y="3732848"/>
                </a:cubicBezTo>
                <a:lnTo>
                  <a:pt x="1593887" y="6315551"/>
                </a:lnTo>
                <a:cubicBezTo>
                  <a:pt x="1730838" y="6552790"/>
                  <a:pt x="1983945" y="6698933"/>
                  <a:pt x="2257875" y="6698933"/>
                </a:cubicBezTo>
                <a:lnTo>
                  <a:pt x="5240153" y="6698933"/>
                </a:lnTo>
                <a:cubicBezTo>
                  <a:pt x="5514082" y="6698933"/>
                  <a:pt x="5767190" y="6552790"/>
                  <a:pt x="5904140" y="6315551"/>
                </a:cubicBezTo>
                <a:lnTo>
                  <a:pt x="7395279" y="3732848"/>
                </a:lnTo>
                <a:cubicBezTo>
                  <a:pt x="7532248" y="3495609"/>
                  <a:pt x="7532248" y="3203324"/>
                  <a:pt x="7395279" y="2966085"/>
                </a:cubicBezTo>
                <a:lnTo>
                  <a:pt x="5904140" y="383381"/>
                </a:lnTo>
                <a:cubicBezTo>
                  <a:pt x="5767190" y="146145"/>
                  <a:pt x="5514082" y="-2"/>
                  <a:pt x="5240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10800000" flipH="0" flipV="0">
            <a:off x="2072166" y="1742200"/>
            <a:ext cx="4230892" cy="3780000"/>
          </a:xfrm>
          <a:custGeom>
            <a:avLst/>
            <a:gdLst>
              <a:gd name="connsiteX0" fmla="*/ 5240153 w 7498005"/>
              <a:gd name="connsiteY0" fmla="*/ 0 h 6698932"/>
              <a:gd name="connsiteX1" fmla="*/ 2257875 w 7498005"/>
              <a:gd name="connsiteY1" fmla="*/ 0 h 6698932"/>
              <a:gd name="connsiteX2" fmla="*/ 1593887 w 7498005"/>
              <a:gd name="connsiteY2" fmla="*/ 383381 h 6698932"/>
              <a:gd name="connsiteX3" fmla="*/ 102653 w 7498005"/>
              <a:gd name="connsiteY3" fmla="*/ 2966085 h 6698932"/>
              <a:gd name="connsiteX4" fmla="*/ 102653 w 7498005"/>
              <a:gd name="connsiteY4" fmla="*/ 3732848 h 6698932"/>
              <a:gd name="connsiteX5" fmla="*/ 1593887 w 7498005"/>
              <a:gd name="connsiteY5" fmla="*/ 6315551 h 6698932"/>
              <a:gd name="connsiteX6" fmla="*/ 2257875 w 7498005"/>
              <a:gd name="connsiteY6" fmla="*/ 6698933 h 6698932"/>
              <a:gd name="connsiteX7" fmla="*/ 5240153 w 7498005"/>
              <a:gd name="connsiteY7" fmla="*/ 6698933 h 6698932"/>
              <a:gd name="connsiteX8" fmla="*/ 5904140 w 7498005"/>
              <a:gd name="connsiteY8" fmla="*/ 6315551 h 6698932"/>
              <a:gd name="connsiteX9" fmla="*/ 7395279 w 7498005"/>
              <a:gd name="connsiteY9" fmla="*/ 3732848 h 6698932"/>
              <a:gd name="connsiteX10" fmla="*/ 7395279 w 7498005"/>
              <a:gd name="connsiteY10" fmla="*/ 2966085 h 6698932"/>
              <a:gd name="connsiteX11" fmla="*/ 5904140 w 7498005"/>
              <a:gd name="connsiteY11" fmla="*/ 383381 h 6698932"/>
              <a:gd name="connsiteX12" fmla="*/ 5240153 w 7498005"/>
              <a:gd name="connsiteY12" fmla="*/ 0 h 6698932"/>
            </a:gdLst>
            <a:rect l="l" t="t" r="r" b="b"/>
            <a:pathLst>
              <a:path w="7498005" h="6698932">
                <a:moveTo>
                  <a:pt x="5240153" y="0"/>
                </a:moveTo>
                <a:lnTo>
                  <a:pt x="2257875" y="0"/>
                </a:lnTo>
                <a:cubicBezTo>
                  <a:pt x="1983945" y="-2"/>
                  <a:pt x="1730838" y="146145"/>
                  <a:pt x="1593887" y="383381"/>
                </a:cubicBezTo>
                <a:lnTo>
                  <a:pt x="102653" y="2966085"/>
                </a:lnTo>
                <a:cubicBezTo>
                  <a:pt x="-34218" y="3203353"/>
                  <a:pt x="-34218" y="3495580"/>
                  <a:pt x="102653" y="3732848"/>
                </a:cubicBezTo>
                <a:lnTo>
                  <a:pt x="1593887" y="6315551"/>
                </a:lnTo>
                <a:cubicBezTo>
                  <a:pt x="1730838" y="6552790"/>
                  <a:pt x="1983945" y="6698933"/>
                  <a:pt x="2257875" y="6698933"/>
                </a:cubicBezTo>
                <a:lnTo>
                  <a:pt x="5240153" y="6698933"/>
                </a:lnTo>
                <a:cubicBezTo>
                  <a:pt x="5514082" y="6698933"/>
                  <a:pt x="5767190" y="6552790"/>
                  <a:pt x="5904140" y="6315551"/>
                </a:cubicBezTo>
                <a:lnTo>
                  <a:pt x="7395279" y="3732848"/>
                </a:lnTo>
                <a:cubicBezTo>
                  <a:pt x="7532248" y="3495609"/>
                  <a:pt x="7532248" y="3203324"/>
                  <a:pt x="7395279" y="2966085"/>
                </a:cubicBezTo>
                <a:lnTo>
                  <a:pt x="5904140" y="383381"/>
                </a:lnTo>
                <a:cubicBezTo>
                  <a:pt x="5767190" y="146145"/>
                  <a:pt x="5514082" y="-2"/>
                  <a:pt x="5240153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lumMod val="40000"/>
                  <a:lumOff val="60000"/>
                  <a:alpha val="100000"/>
                </a:schemeClr>
              </a:gs>
            </a:gsLst>
            <a:lin ang="2700000" scaled="0"/>
          </a:gradFill>
          <a:ln w="50800" cap="flat">
            <a:noFill/>
            <a:miter/>
          </a:ln>
          <a:effectLst>
            <a:outerShdw dist="127000" blurRad="508000" dir="3000000" sx="102000" sy="102000" kx="0" ky="0" algn="t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15592" t="2985" r="12841" b="1095"/>
          <a:stretch>
            <a:fillRect/>
          </a:stretch>
        </p:blipFill>
        <p:spPr>
          <a:xfrm rot="0" flipH="0" flipV="0">
            <a:off x="2374377" y="2012200"/>
            <a:ext cx="3626468" cy="3240000"/>
          </a:xfrm>
          <a:custGeom>
            <a:avLst/>
            <a:gdLst/>
            <a:rect l="l" t="t" r="r" b="b"/>
            <a:pathLst>
              <a:path w="3626468" h="3240000">
                <a:moveTo>
                  <a:pt x="1092039" y="1"/>
                </a:moveTo>
                <a:lnTo>
                  <a:pt x="2534440" y="1"/>
                </a:lnTo>
                <a:cubicBezTo>
                  <a:pt x="2666929" y="0"/>
                  <a:pt x="2789346" y="70685"/>
                  <a:pt x="2855583" y="185427"/>
                </a:cubicBezTo>
                <a:lnTo>
                  <a:pt x="3576784" y="1434574"/>
                </a:lnTo>
                <a:cubicBezTo>
                  <a:pt x="3643030" y="1549317"/>
                  <a:pt x="3643030" y="1690684"/>
                  <a:pt x="3576784" y="1805427"/>
                </a:cubicBezTo>
                <a:lnTo>
                  <a:pt x="2855583" y="3054573"/>
                </a:lnTo>
                <a:cubicBezTo>
                  <a:pt x="2789346" y="3169316"/>
                  <a:pt x="2666929" y="3240000"/>
                  <a:pt x="2534440" y="3240000"/>
                </a:cubicBezTo>
                <a:lnTo>
                  <a:pt x="1092039" y="3240000"/>
                </a:lnTo>
                <a:cubicBezTo>
                  <a:pt x="959551" y="3240000"/>
                  <a:pt x="837134" y="3169316"/>
                  <a:pt x="770897" y="3054573"/>
                </a:cubicBezTo>
                <a:lnTo>
                  <a:pt x="49650" y="1805427"/>
                </a:lnTo>
                <a:cubicBezTo>
                  <a:pt x="-16549" y="1690669"/>
                  <a:pt x="-16549" y="1549332"/>
                  <a:pt x="49650" y="1434574"/>
                </a:cubicBezTo>
                <a:lnTo>
                  <a:pt x="770897" y="185427"/>
                </a:lnTo>
                <a:cubicBezTo>
                  <a:pt x="837134" y="70685"/>
                  <a:pt x="959551" y="0"/>
                  <a:pt x="1092039" y="1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7" name="标题 1"/>
          <p:cNvSpPr txBox="1"/>
          <p:nvPr/>
        </p:nvSpPr>
        <p:spPr>
          <a:xfrm rot="0" flipH="0" flipV="0">
            <a:off x="6578082" y="2353829"/>
            <a:ext cx="2827212" cy="9529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Jenkins + Docker Integration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6497688" y="3406946"/>
            <a:ext cx="2988000" cy="16496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Jenkins can: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10800000" flipH="0" flipV="0">
            <a:off x="396048" y="1598211"/>
            <a:ext cx="1216742" cy="1087073"/>
          </a:xfrm>
          <a:custGeom>
            <a:avLst/>
            <a:gdLst>
              <a:gd name="connsiteX0" fmla="*/ 5240153 w 7498005"/>
              <a:gd name="connsiteY0" fmla="*/ 0 h 6698932"/>
              <a:gd name="connsiteX1" fmla="*/ 2257875 w 7498005"/>
              <a:gd name="connsiteY1" fmla="*/ 0 h 6698932"/>
              <a:gd name="connsiteX2" fmla="*/ 1593887 w 7498005"/>
              <a:gd name="connsiteY2" fmla="*/ 383381 h 6698932"/>
              <a:gd name="connsiteX3" fmla="*/ 102653 w 7498005"/>
              <a:gd name="connsiteY3" fmla="*/ 2966085 h 6698932"/>
              <a:gd name="connsiteX4" fmla="*/ 102653 w 7498005"/>
              <a:gd name="connsiteY4" fmla="*/ 3732848 h 6698932"/>
              <a:gd name="connsiteX5" fmla="*/ 1593887 w 7498005"/>
              <a:gd name="connsiteY5" fmla="*/ 6315551 h 6698932"/>
              <a:gd name="connsiteX6" fmla="*/ 2257875 w 7498005"/>
              <a:gd name="connsiteY6" fmla="*/ 6698933 h 6698932"/>
              <a:gd name="connsiteX7" fmla="*/ 5240153 w 7498005"/>
              <a:gd name="connsiteY7" fmla="*/ 6698933 h 6698932"/>
              <a:gd name="connsiteX8" fmla="*/ 5904140 w 7498005"/>
              <a:gd name="connsiteY8" fmla="*/ 6315551 h 6698932"/>
              <a:gd name="connsiteX9" fmla="*/ 7395279 w 7498005"/>
              <a:gd name="connsiteY9" fmla="*/ 3732848 h 6698932"/>
              <a:gd name="connsiteX10" fmla="*/ 7395279 w 7498005"/>
              <a:gd name="connsiteY10" fmla="*/ 2966085 h 6698932"/>
              <a:gd name="connsiteX11" fmla="*/ 5904140 w 7498005"/>
              <a:gd name="connsiteY11" fmla="*/ 383381 h 6698932"/>
              <a:gd name="connsiteX12" fmla="*/ 5240153 w 7498005"/>
              <a:gd name="connsiteY12" fmla="*/ 0 h 6698932"/>
            </a:gdLst>
            <a:rect l="l" t="t" r="r" b="b"/>
            <a:pathLst>
              <a:path w="7498005" h="6698932">
                <a:moveTo>
                  <a:pt x="5240153" y="0"/>
                </a:moveTo>
                <a:lnTo>
                  <a:pt x="2257875" y="0"/>
                </a:lnTo>
                <a:cubicBezTo>
                  <a:pt x="1983945" y="-2"/>
                  <a:pt x="1730838" y="146145"/>
                  <a:pt x="1593887" y="383381"/>
                </a:cubicBezTo>
                <a:lnTo>
                  <a:pt x="102653" y="2966085"/>
                </a:lnTo>
                <a:cubicBezTo>
                  <a:pt x="-34218" y="3203353"/>
                  <a:pt x="-34218" y="3495580"/>
                  <a:pt x="102653" y="3732848"/>
                </a:cubicBezTo>
                <a:lnTo>
                  <a:pt x="1593887" y="6315551"/>
                </a:lnTo>
                <a:cubicBezTo>
                  <a:pt x="1730838" y="6552790"/>
                  <a:pt x="1983945" y="6698933"/>
                  <a:pt x="2257875" y="6698933"/>
                </a:cubicBezTo>
                <a:lnTo>
                  <a:pt x="5240153" y="6698933"/>
                </a:lnTo>
                <a:cubicBezTo>
                  <a:pt x="5514082" y="6698933"/>
                  <a:pt x="5767190" y="6552790"/>
                  <a:pt x="5904140" y="6315551"/>
                </a:cubicBezTo>
                <a:lnTo>
                  <a:pt x="7395279" y="3732848"/>
                </a:lnTo>
                <a:cubicBezTo>
                  <a:pt x="7532248" y="3495609"/>
                  <a:pt x="7532248" y="3203324"/>
                  <a:pt x="7395279" y="2966085"/>
                </a:cubicBezTo>
                <a:lnTo>
                  <a:pt x="5904140" y="383381"/>
                </a:lnTo>
                <a:cubicBezTo>
                  <a:pt x="5767190" y="146145"/>
                  <a:pt x="5514082" y="-2"/>
                  <a:pt x="5240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10800000" flipH="0" flipV="0">
            <a:off x="10573934" y="4190652"/>
            <a:ext cx="2288987" cy="2045048"/>
          </a:xfrm>
          <a:custGeom>
            <a:avLst/>
            <a:gdLst>
              <a:gd name="connsiteX0" fmla="*/ 5240153 w 7498005"/>
              <a:gd name="connsiteY0" fmla="*/ 0 h 6698932"/>
              <a:gd name="connsiteX1" fmla="*/ 2257875 w 7498005"/>
              <a:gd name="connsiteY1" fmla="*/ 0 h 6698932"/>
              <a:gd name="connsiteX2" fmla="*/ 1593887 w 7498005"/>
              <a:gd name="connsiteY2" fmla="*/ 383381 h 6698932"/>
              <a:gd name="connsiteX3" fmla="*/ 102653 w 7498005"/>
              <a:gd name="connsiteY3" fmla="*/ 2966085 h 6698932"/>
              <a:gd name="connsiteX4" fmla="*/ 102653 w 7498005"/>
              <a:gd name="connsiteY4" fmla="*/ 3732848 h 6698932"/>
              <a:gd name="connsiteX5" fmla="*/ 1593887 w 7498005"/>
              <a:gd name="connsiteY5" fmla="*/ 6315551 h 6698932"/>
              <a:gd name="connsiteX6" fmla="*/ 2257875 w 7498005"/>
              <a:gd name="connsiteY6" fmla="*/ 6698933 h 6698932"/>
              <a:gd name="connsiteX7" fmla="*/ 5240153 w 7498005"/>
              <a:gd name="connsiteY7" fmla="*/ 6698933 h 6698932"/>
              <a:gd name="connsiteX8" fmla="*/ 5904140 w 7498005"/>
              <a:gd name="connsiteY8" fmla="*/ 6315551 h 6698932"/>
              <a:gd name="connsiteX9" fmla="*/ 7395279 w 7498005"/>
              <a:gd name="connsiteY9" fmla="*/ 3732848 h 6698932"/>
              <a:gd name="connsiteX10" fmla="*/ 7395279 w 7498005"/>
              <a:gd name="connsiteY10" fmla="*/ 2966085 h 6698932"/>
              <a:gd name="connsiteX11" fmla="*/ 5904140 w 7498005"/>
              <a:gd name="connsiteY11" fmla="*/ 383381 h 6698932"/>
              <a:gd name="connsiteX12" fmla="*/ 5240153 w 7498005"/>
              <a:gd name="connsiteY12" fmla="*/ 0 h 6698932"/>
            </a:gdLst>
            <a:rect l="l" t="t" r="r" b="b"/>
            <a:pathLst>
              <a:path w="7498005" h="6698932">
                <a:moveTo>
                  <a:pt x="5240153" y="0"/>
                </a:moveTo>
                <a:lnTo>
                  <a:pt x="2257875" y="0"/>
                </a:lnTo>
                <a:cubicBezTo>
                  <a:pt x="1983945" y="-2"/>
                  <a:pt x="1730838" y="146145"/>
                  <a:pt x="1593887" y="383381"/>
                </a:cubicBezTo>
                <a:lnTo>
                  <a:pt x="102653" y="2966085"/>
                </a:lnTo>
                <a:cubicBezTo>
                  <a:pt x="-34218" y="3203353"/>
                  <a:pt x="-34218" y="3495580"/>
                  <a:pt x="102653" y="3732848"/>
                </a:cubicBezTo>
                <a:lnTo>
                  <a:pt x="1593887" y="6315551"/>
                </a:lnTo>
                <a:cubicBezTo>
                  <a:pt x="1730838" y="6552790"/>
                  <a:pt x="1983945" y="6698933"/>
                  <a:pt x="2257875" y="6698933"/>
                </a:cubicBezTo>
                <a:lnTo>
                  <a:pt x="5240153" y="6698933"/>
                </a:lnTo>
                <a:cubicBezTo>
                  <a:pt x="5514082" y="6698933"/>
                  <a:pt x="5767190" y="6552790"/>
                  <a:pt x="5904140" y="6315551"/>
                </a:cubicBezTo>
                <a:lnTo>
                  <a:pt x="7395279" y="3732848"/>
                </a:lnTo>
                <a:cubicBezTo>
                  <a:pt x="7532248" y="3495609"/>
                  <a:pt x="7532248" y="3203324"/>
                  <a:pt x="7395279" y="2966085"/>
                </a:cubicBezTo>
                <a:lnTo>
                  <a:pt x="5904140" y="383381"/>
                </a:lnTo>
                <a:cubicBezTo>
                  <a:pt x="5767190" y="146145"/>
                  <a:pt x="5514082" y="-2"/>
                  <a:pt x="52401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317500" y="500002"/>
            <a:ext cx="111582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Jenkins + Docker Integration</a:t>
            </a:r>
            <a:endParaRPr kumimoji="1" lang="zh-CN" altLang="en-US"/>
          </a:p>
        </p:txBody>
      </p:sp>
      <p:cxnSp>
        <p:nvCxnSpPr>
          <p:cNvPr id="12" name="标题 1"/>
          <p:cNvCxnSpPr/>
          <p:nvPr/>
        </p:nvCxnSpPr>
        <p:spPr>
          <a:xfrm rot="0" flipH="0" flipV="0">
            <a:off x="317500" y="329335"/>
            <a:ext cx="635000" cy="0"/>
          </a:xfrm>
          <a:prstGeom prst="line">
            <a:avLst/>
          </a:prstGeom>
          <a:noFill/>
          <a:ln w="101600" cap="sq">
            <a:solidFill>
              <a:schemeClr val="accent1"/>
            </a:solidFill>
            <a:miter/>
          </a:ln>
        </p:spPr>
      </p:cxn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1574001" y="2743353"/>
            <a:ext cx="1418491" cy="1418491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  <a:effectLst/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1574000" y="4330768"/>
            <a:ext cx="3663264" cy="16120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6000" rIns="0" bIns="3600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Jenkins master + agents running Docker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6954735" y="2743352"/>
            <a:ext cx="1418491" cy="1418491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  <a:effectLst/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6954736" y="4330768"/>
            <a:ext cx="3663264" cy="16120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6000" rIns="0" bIns="3600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installed on Jenkins node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4845489" y="3396321"/>
            <a:ext cx="256249" cy="256249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noFill/>
            <a:miter/>
          </a:ln>
          <a:effectLst>
            <a:outerShdw dist="12700" blurRad="38100" dir="5400000" sx="100000" sy="100000" kx="0" ky="0" algn="ctr" rotWithShape="0">
              <a:srgbClr val="000000">
                <a:alpha val="15000"/>
              </a:srgbClr>
            </a:outerShdw>
          </a:effectLst>
        </p:spPr>
        <p:txBody>
          <a:bodyPr vert="horz" wrap="square" lIns="0" tIns="0" rIns="0" bIns="0" rtlCol="0" anchor="t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669751" y="1390426"/>
            <a:ext cx="476250" cy="377952"/>
          </a:xfrm>
          <a:custGeom>
            <a:avLst/>
            <a:gdLst>
              <a:gd name="connsiteX0" fmla="*/ 476250 w 476250"/>
              <a:gd name="connsiteY0" fmla="*/ 0 h 377952"/>
              <a:gd name="connsiteX1" fmla="*/ 476250 w 476250"/>
              <a:gd name="connsiteY1" fmla="*/ 81725 h 377952"/>
              <a:gd name="connsiteX2" fmla="*/ 367570 w 476250"/>
              <a:gd name="connsiteY2" fmla="*/ 187452 h 377952"/>
              <a:gd name="connsiteX3" fmla="*/ 476250 w 476250"/>
              <a:gd name="connsiteY3" fmla="*/ 187452 h 377952"/>
              <a:gd name="connsiteX4" fmla="*/ 476250 w 476250"/>
              <a:gd name="connsiteY4" fmla="*/ 377952 h 377952"/>
              <a:gd name="connsiteX5" fmla="*/ 285750 w 476250"/>
              <a:gd name="connsiteY5" fmla="*/ 377952 h 377952"/>
              <a:gd name="connsiteX6" fmla="*/ 285750 w 476250"/>
              <a:gd name="connsiteY6" fmla="*/ 187452 h 377952"/>
              <a:gd name="connsiteX7" fmla="*/ 476250 w 476250"/>
              <a:gd name="connsiteY7" fmla="*/ 0 h 377952"/>
              <a:gd name="connsiteX8" fmla="*/ 190500 w 476250"/>
              <a:gd name="connsiteY8" fmla="*/ 0 h 377952"/>
              <a:gd name="connsiteX9" fmla="*/ 190500 w 476250"/>
              <a:gd name="connsiteY9" fmla="*/ 81725 h 377952"/>
              <a:gd name="connsiteX10" fmla="*/ 81820 w 476250"/>
              <a:gd name="connsiteY10" fmla="*/ 187452 h 377952"/>
              <a:gd name="connsiteX11" fmla="*/ 190500 w 476250"/>
              <a:gd name="connsiteY11" fmla="*/ 187452 h 377952"/>
              <a:gd name="connsiteX12" fmla="*/ 190500 w 476250"/>
              <a:gd name="connsiteY12" fmla="*/ 377952 h 377952"/>
              <a:gd name="connsiteX13" fmla="*/ 0 w 476250"/>
              <a:gd name="connsiteY13" fmla="*/ 377952 h 377952"/>
              <a:gd name="connsiteX14" fmla="*/ 0 w 476250"/>
              <a:gd name="connsiteY14" fmla="*/ 187452 h 377952"/>
              <a:gd name="connsiteX15" fmla="*/ 190500 w 476250"/>
              <a:gd name="connsiteY15" fmla="*/ 0 h 377952"/>
            </a:gdLst>
            <a:rect l="l" t="t" r="r" b="b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1"/>
          </a:solidFill>
          <a:ln w="605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2067228" y="3218598"/>
            <a:ext cx="432036" cy="468000"/>
          </a:xfrm>
          <a:custGeom>
            <a:avLst/>
            <a:gdLst>
              <a:gd name="connsiteX0" fmla="*/ 332293 w 664672"/>
              <a:gd name="connsiteY0" fmla="*/ 387672 h 720001"/>
              <a:gd name="connsiteX1" fmla="*/ 660804 w 664672"/>
              <a:gd name="connsiteY1" fmla="*/ 598902 h 720001"/>
              <a:gd name="connsiteX2" fmla="*/ 563560 w 664672"/>
              <a:gd name="connsiteY2" fmla="*/ 720001 h 720001"/>
              <a:gd name="connsiteX3" fmla="*/ 101112 w 664672"/>
              <a:gd name="connsiteY3" fmla="*/ 720001 h 720001"/>
              <a:gd name="connsiteX4" fmla="*/ 3868 w 664672"/>
              <a:gd name="connsiteY4" fmla="*/ 598902 h 720001"/>
              <a:gd name="connsiteX5" fmla="*/ 332293 w 664672"/>
              <a:gd name="connsiteY5" fmla="*/ 387672 h 720001"/>
              <a:gd name="connsiteX6" fmla="*/ 332293 w 664672"/>
              <a:gd name="connsiteY6" fmla="*/ 0 h 720001"/>
              <a:gd name="connsiteX7" fmla="*/ 509517 w 664672"/>
              <a:gd name="connsiteY7" fmla="*/ 177224 h 720001"/>
              <a:gd name="connsiteX8" fmla="*/ 332293 w 664672"/>
              <a:gd name="connsiteY8" fmla="*/ 354448 h 720001"/>
              <a:gd name="connsiteX9" fmla="*/ 155069 w 664672"/>
              <a:gd name="connsiteY9" fmla="*/ 177224 h 720001"/>
              <a:gd name="connsiteX10" fmla="*/ 332293 w 664672"/>
              <a:gd name="connsiteY10" fmla="*/ 0 h 720001"/>
            </a:gdLst>
            <a:rect l="l" t="t" r="r" b="b"/>
            <a:pathLst>
              <a:path w="664672" h="720001">
                <a:moveTo>
                  <a:pt x="332293" y="387672"/>
                </a:moveTo>
                <a:cubicBezTo>
                  <a:pt x="550549" y="387672"/>
                  <a:pt x="628448" y="491162"/>
                  <a:pt x="660804" y="598902"/>
                </a:cubicBezTo>
                <a:cubicBezTo>
                  <a:pt x="679021" y="659624"/>
                  <a:pt x="630616" y="720001"/>
                  <a:pt x="563560" y="720001"/>
                </a:cubicBezTo>
                <a:lnTo>
                  <a:pt x="101112" y="720001"/>
                </a:lnTo>
                <a:cubicBezTo>
                  <a:pt x="34057" y="720001"/>
                  <a:pt x="-14348" y="659624"/>
                  <a:pt x="3868" y="598902"/>
                </a:cubicBezTo>
                <a:cubicBezTo>
                  <a:pt x="36138" y="491162"/>
                  <a:pt x="114037" y="387672"/>
                  <a:pt x="332293" y="387672"/>
                </a:cubicBezTo>
                <a:close/>
                <a:moveTo>
                  <a:pt x="332293" y="0"/>
                </a:moveTo>
                <a:cubicBezTo>
                  <a:pt x="430230" y="0"/>
                  <a:pt x="509604" y="79287"/>
                  <a:pt x="509517" y="177224"/>
                </a:cubicBezTo>
                <a:cubicBezTo>
                  <a:pt x="509517" y="275074"/>
                  <a:pt x="430144" y="354448"/>
                  <a:pt x="332293" y="354448"/>
                </a:cubicBezTo>
                <a:cubicBezTo>
                  <a:pt x="234442" y="354448"/>
                  <a:pt x="155069" y="275074"/>
                  <a:pt x="155069" y="177224"/>
                </a:cubicBezTo>
                <a:cubicBezTo>
                  <a:pt x="155069" y="79287"/>
                  <a:pt x="234442" y="0"/>
                  <a:pt x="332293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1" flipV="1">
            <a:off x="7422179" y="3218597"/>
            <a:ext cx="483603" cy="468000"/>
          </a:xfrm>
          <a:custGeom>
            <a:avLst/>
            <a:gdLst>
              <a:gd name="connsiteX0" fmla="*/ 311954 w 744004"/>
              <a:gd name="connsiteY0" fmla="*/ 337123 h 720001"/>
              <a:gd name="connsiteX1" fmla="*/ 168770 w 744004"/>
              <a:gd name="connsiteY1" fmla="*/ 337123 h 720001"/>
              <a:gd name="connsiteX2" fmla="*/ 49673 w 744004"/>
              <a:gd name="connsiteY2" fmla="*/ 287618 h 720001"/>
              <a:gd name="connsiteX3" fmla="*/ 167 w 744004"/>
              <a:gd name="connsiteY3" fmla="*/ 168520 h 720001"/>
              <a:gd name="connsiteX4" fmla="*/ 49590 w 744004"/>
              <a:gd name="connsiteY4" fmla="*/ 49507 h 720001"/>
              <a:gd name="connsiteX5" fmla="*/ 168687 w 744004"/>
              <a:gd name="connsiteY5" fmla="*/ 0 h 720001"/>
              <a:gd name="connsiteX6" fmla="*/ 287784 w 744004"/>
              <a:gd name="connsiteY6" fmla="*/ 49507 h 720001"/>
              <a:gd name="connsiteX7" fmla="*/ 337290 w 744004"/>
              <a:gd name="connsiteY7" fmla="*/ 168604 h 720001"/>
              <a:gd name="connsiteX8" fmla="*/ 337290 w 744004"/>
              <a:gd name="connsiteY8" fmla="*/ 311787 h 720001"/>
              <a:gd name="connsiteX9" fmla="*/ 311954 w 744004"/>
              <a:gd name="connsiteY9" fmla="*/ 337123 h 720001"/>
              <a:gd name="connsiteX10" fmla="*/ 575401 w 744004"/>
              <a:gd name="connsiteY10" fmla="*/ 337207 h 720001"/>
              <a:gd name="connsiteX11" fmla="*/ 432218 w 744004"/>
              <a:gd name="connsiteY11" fmla="*/ 337207 h 720001"/>
              <a:gd name="connsiteX12" fmla="*/ 406882 w 744004"/>
              <a:gd name="connsiteY12" fmla="*/ 311870 h 720001"/>
              <a:gd name="connsiteX13" fmla="*/ 406882 w 744004"/>
              <a:gd name="connsiteY13" fmla="*/ 168687 h 720001"/>
              <a:gd name="connsiteX14" fmla="*/ 456387 w 744004"/>
              <a:gd name="connsiteY14" fmla="*/ 49590 h 720001"/>
              <a:gd name="connsiteX15" fmla="*/ 575401 w 744004"/>
              <a:gd name="connsiteY15" fmla="*/ 0 h 720001"/>
              <a:gd name="connsiteX16" fmla="*/ 694498 w 744004"/>
              <a:gd name="connsiteY16" fmla="*/ 49507 h 720001"/>
              <a:gd name="connsiteX17" fmla="*/ 744004 w 744004"/>
              <a:gd name="connsiteY17" fmla="*/ 168604 h 720001"/>
              <a:gd name="connsiteX18" fmla="*/ 694498 w 744004"/>
              <a:gd name="connsiteY18" fmla="*/ 287701 h 720001"/>
              <a:gd name="connsiteX19" fmla="*/ 575401 w 744004"/>
              <a:gd name="connsiteY19" fmla="*/ 337207 h 720001"/>
              <a:gd name="connsiteX20" fmla="*/ 168604 w 744004"/>
              <a:gd name="connsiteY20" fmla="*/ 720001 h 720001"/>
              <a:gd name="connsiteX21" fmla="*/ 49507 w 744004"/>
              <a:gd name="connsiteY21" fmla="*/ 670495 h 720001"/>
              <a:gd name="connsiteX22" fmla="*/ 0 w 744004"/>
              <a:gd name="connsiteY22" fmla="*/ 551398 h 720001"/>
              <a:gd name="connsiteX23" fmla="*/ 49507 w 744004"/>
              <a:gd name="connsiteY23" fmla="*/ 432301 h 720001"/>
              <a:gd name="connsiteX24" fmla="*/ 168687 w 744004"/>
              <a:gd name="connsiteY24" fmla="*/ 382879 h 720001"/>
              <a:gd name="connsiteX25" fmla="*/ 311871 w 744004"/>
              <a:gd name="connsiteY25" fmla="*/ 382879 h 720001"/>
              <a:gd name="connsiteX26" fmla="*/ 337207 w 744004"/>
              <a:gd name="connsiteY26" fmla="*/ 408215 h 720001"/>
              <a:gd name="connsiteX27" fmla="*/ 337207 w 744004"/>
              <a:gd name="connsiteY27" fmla="*/ 551398 h 720001"/>
              <a:gd name="connsiteX28" fmla="*/ 287701 w 744004"/>
              <a:gd name="connsiteY28" fmla="*/ 670495 h 720001"/>
              <a:gd name="connsiteX29" fmla="*/ 168604 w 744004"/>
              <a:gd name="connsiteY29" fmla="*/ 720001 h 720001"/>
              <a:gd name="connsiteX30" fmla="*/ 575401 w 744004"/>
              <a:gd name="connsiteY30" fmla="*/ 720001 h 720001"/>
              <a:gd name="connsiteX31" fmla="*/ 456304 w 744004"/>
              <a:gd name="connsiteY31" fmla="*/ 670495 h 720001"/>
              <a:gd name="connsiteX32" fmla="*/ 406798 w 744004"/>
              <a:gd name="connsiteY32" fmla="*/ 551398 h 720001"/>
              <a:gd name="connsiteX33" fmla="*/ 406798 w 744004"/>
              <a:gd name="connsiteY33" fmla="*/ 408215 h 720001"/>
              <a:gd name="connsiteX34" fmla="*/ 432218 w 744004"/>
              <a:gd name="connsiteY34" fmla="*/ 382879 h 720001"/>
              <a:gd name="connsiteX35" fmla="*/ 575401 w 744004"/>
              <a:gd name="connsiteY35" fmla="*/ 382879 h 720001"/>
              <a:gd name="connsiteX36" fmla="*/ 694498 w 744004"/>
              <a:gd name="connsiteY36" fmla="*/ 432385 h 720001"/>
              <a:gd name="connsiteX37" fmla="*/ 744004 w 744004"/>
              <a:gd name="connsiteY37" fmla="*/ 551398 h 720001"/>
              <a:gd name="connsiteX38" fmla="*/ 694498 w 744004"/>
              <a:gd name="connsiteY38" fmla="*/ 670495 h 720001"/>
              <a:gd name="connsiteX39" fmla="*/ 575401 w 744004"/>
              <a:gd name="connsiteY39" fmla="*/ 720001 h 720001"/>
            </a:gdLst>
            <a:rect l="l" t="t" r="r" b="b"/>
            <a:pathLst>
              <a:path w="744004" h="720001">
                <a:moveTo>
                  <a:pt x="311954" y="337123"/>
                </a:moveTo>
                <a:lnTo>
                  <a:pt x="168770" y="337123"/>
                </a:lnTo>
                <a:cubicBezTo>
                  <a:pt x="123932" y="337123"/>
                  <a:pt x="81594" y="319538"/>
                  <a:pt x="49673" y="287618"/>
                </a:cubicBezTo>
                <a:cubicBezTo>
                  <a:pt x="17753" y="255697"/>
                  <a:pt x="167" y="213442"/>
                  <a:pt x="167" y="168520"/>
                </a:cubicBezTo>
                <a:cubicBezTo>
                  <a:pt x="167" y="123598"/>
                  <a:pt x="17669" y="81427"/>
                  <a:pt x="49590" y="49507"/>
                </a:cubicBezTo>
                <a:cubicBezTo>
                  <a:pt x="81510" y="17586"/>
                  <a:pt x="123848" y="0"/>
                  <a:pt x="168687" y="0"/>
                </a:cubicBezTo>
                <a:cubicBezTo>
                  <a:pt x="213526" y="0"/>
                  <a:pt x="255864" y="17586"/>
                  <a:pt x="287784" y="49507"/>
                </a:cubicBezTo>
                <a:cubicBezTo>
                  <a:pt x="319705" y="81427"/>
                  <a:pt x="337290" y="123682"/>
                  <a:pt x="337290" y="168604"/>
                </a:cubicBezTo>
                <a:lnTo>
                  <a:pt x="337290" y="311787"/>
                </a:lnTo>
                <a:cubicBezTo>
                  <a:pt x="337290" y="325789"/>
                  <a:pt x="325956" y="337123"/>
                  <a:pt x="311954" y="337123"/>
                </a:cubicBezTo>
                <a:close/>
                <a:moveTo>
                  <a:pt x="575401" y="337207"/>
                </a:moveTo>
                <a:lnTo>
                  <a:pt x="432218" y="337207"/>
                </a:lnTo>
                <a:cubicBezTo>
                  <a:pt x="418216" y="337207"/>
                  <a:pt x="406882" y="325872"/>
                  <a:pt x="406882" y="311870"/>
                </a:cubicBezTo>
                <a:lnTo>
                  <a:pt x="406882" y="168687"/>
                </a:lnTo>
                <a:cubicBezTo>
                  <a:pt x="406882" y="123849"/>
                  <a:pt x="424467" y="81510"/>
                  <a:pt x="456387" y="49590"/>
                </a:cubicBezTo>
                <a:cubicBezTo>
                  <a:pt x="488308" y="17669"/>
                  <a:pt x="530563" y="0"/>
                  <a:pt x="575401" y="0"/>
                </a:cubicBezTo>
                <a:cubicBezTo>
                  <a:pt x="620240" y="0"/>
                  <a:pt x="662578" y="17586"/>
                  <a:pt x="694498" y="49507"/>
                </a:cubicBezTo>
                <a:cubicBezTo>
                  <a:pt x="726419" y="81427"/>
                  <a:pt x="744004" y="123765"/>
                  <a:pt x="744004" y="168604"/>
                </a:cubicBezTo>
                <a:cubicBezTo>
                  <a:pt x="744004" y="213442"/>
                  <a:pt x="726419" y="255780"/>
                  <a:pt x="694498" y="287701"/>
                </a:cubicBezTo>
                <a:cubicBezTo>
                  <a:pt x="662578" y="319621"/>
                  <a:pt x="620323" y="337207"/>
                  <a:pt x="575401" y="337207"/>
                </a:cubicBezTo>
                <a:close/>
                <a:moveTo>
                  <a:pt x="168604" y="720001"/>
                </a:moveTo>
                <a:cubicBezTo>
                  <a:pt x="123682" y="720001"/>
                  <a:pt x="81427" y="702416"/>
                  <a:pt x="49507" y="670495"/>
                </a:cubicBezTo>
                <a:cubicBezTo>
                  <a:pt x="17586" y="638575"/>
                  <a:pt x="0" y="596320"/>
                  <a:pt x="0" y="551398"/>
                </a:cubicBezTo>
                <a:cubicBezTo>
                  <a:pt x="0" y="506476"/>
                  <a:pt x="17586" y="464221"/>
                  <a:pt x="49507" y="432301"/>
                </a:cubicBezTo>
                <a:cubicBezTo>
                  <a:pt x="81510" y="400464"/>
                  <a:pt x="123848" y="382879"/>
                  <a:pt x="168687" y="382879"/>
                </a:cubicBezTo>
                <a:lnTo>
                  <a:pt x="311871" y="382879"/>
                </a:lnTo>
                <a:cubicBezTo>
                  <a:pt x="325872" y="382879"/>
                  <a:pt x="337207" y="394297"/>
                  <a:pt x="337207" y="408215"/>
                </a:cubicBezTo>
                <a:lnTo>
                  <a:pt x="337207" y="551398"/>
                </a:lnTo>
                <a:cubicBezTo>
                  <a:pt x="337207" y="596237"/>
                  <a:pt x="319621" y="638575"/>
                  <a:pt x="287701" y="670495"/>
                </a:cubicBezTo>
                <a:cubicBezTo>
                  <a:pt x="255781" y="702416"/>
                  <a:pt x="213526" y="720001"/>
                  <a:pt x="168604" y="720001"/>
                </a:cubicBezTo>
                <a:close/>
                <a:moveTo>
                  <a:pt x="575401" y="720001"/>
                </a:moveTo>
                <a:cubicBezTo>
                  <a:pt x="530563" y="720001"/>
                  <a:pt x="488224" y="702416"/>
                  <a:pt x="456304" y="670495"/>
                </a:cubicBezTo>
                <a:cubicBezTo>
                  <a:pt x="424383" y="638575"/>
                  <a:pt x="406798" y="596320"/>
                  <a:pt x="406798" y="551398"/>
                </a:cubicBezTo>
                <a:lnTo>
                  <a:pt x="406798" y="408215"/>
                </a:lnTo>
                <a:cubicBezTo>
                  <a:pt x="406882" y="394213"/>
                  <a:pt x="418216" y="382879"/>
                  <a:pt x="432218" y="382879"/>
                </a:cubicBezTo>
                <a:lnTo>
                  <a:pt x="575401" y="382879"/>
                </a:lnTo>
                <a:cubicBezTo>
                  <a:pt x="620240" y="382879"/>
                  <a:pt x="662578" y="400464"/>
                  <a:pt x="694498" y="432385"/>
                </a:cubicBezTo>
                <a:cubicBezTo>
                  <a:pt x="726419" y="464305"/>
                  <a:pt x="744004" y="506560"/>
                  <a:pt x="744004" y="551398"/>
                </a:cubicBezTo>
                <a:cubicBezTo>
                  <a:pt x="744004" y="596237"/>
                  <a:pt x="726419" y="638575"/>
                  <a:pt x="694498" y="670495"/>
                </a:cubicBezTo>
                <a:cubicBezTo>
                  <a:pt x="662578" y="702416"/>
                  <a:pt x="620323" y="720001"/>
                  <a:pt x="575401" y="720001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317500" y="500002"/>
            <a:ext cx="111582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Jenkins Architecture with Docker</a:t>
            </a:r>
            <a:endParaRPr kumimoji="1" lang="zh-CN" altLang="en-US"/>
          </a:p>
        </p:txBody>
      </p:sp>
      <p:cxnSp>
        <p:nvCxnSpPr>
          <p:cNvPr id="12" name="标题 1"/>
          <p:cNvCxnSpPr/>
          <p:nvPr/>
        </p:nvCxnSpPr>
        <p:spPr>
          <a:xfrm rot="0" flipH="0" flipV="0">
            <a:off x="317500" y="329335"/>
            <a:ext cx="635000" cy="0"/>
          </a:xfrm>
          <a:prstGeom prst="line">
            <a:avLst/>
          </a:prstGeom>
          <a:noFill/>
          <a:ln w="101600" cap="sq">
            <a:solidFill>
              <a:schemeClr val="accent1"/>
            </a:solidFill>
            <a:miter/>
          </a:ln>
        </p:spPr>
      </p:cxn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3074416" y="3911165"/>
            <a:ext cx="297165" cy="297170"/>
          </a:xfrm>
          <a:prstGeom prst="chevron">
            <a:avLst/>
          </a:prstGeom>
          <a:solidFill>
            <a:schemeClr val="tx1">
              <a:lumMod val="25000"/>
              <a:lumOff val="75000"/>
              <a:alpha val="80000"/>
            </a:schemeClr>
          </a:solidFill>
          <a:ln w="6055" cap="flat">
            <a:noFill/>
            <a:miter/>
          </a:ln>
        </p:spPr>
        <p:txBody>
          <a:bodyPr vert="horz" wrap="square" lIns="108000" tIns="108000" rIns="108000" bIns="108000" rtlCol="0" anchor="ctr"/>
          <a:lstStyle/>
          <a:p>
            <a:pPr algn="l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5960286" y="3911165"/>
            <a:ext cx="297165" cy="297170"/>
          </a:xfrm>
          <a:prstGeom prst="chevron">
            <a:avLst/>
          </a:prstGeom>
          <a:solidFill>
            <a:schemeClr val="tx1">
              <a:lumMod val="25000"/>
              <a:lumOff val="75000"/>
              <a:alpha val="80000"/>
            </a:schemeClr>
          </a:solidFill>
          <a:ln w="6055" cap="flat">
            <a:noFill/>
            <a:miter/>
          </a:ln>
        </p:spPr>
        <p:txBody>
          <a:bodyPr vert="horz" wrap="square" lIns="108000" tIns="108000" rIns="108000" bIns="108000" rtlCol="0" anchor="ctr"/>
          <a:lstStyle/>
          <a:p>
            <a:pPr algn="l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8846156" y="3911165"/>
            <a:ext cx="297165" cy="297170"/>
          </a:xfrm>
          <a:prstGeom prst="chevron">
            <a:avLst/>
          </a:prstGeom>
          <a:solidFill>
            <a:schemeClr val="tx1">
              <a:lumMod val="25000"/>
              <a:lumOff val="75000"/>
              <a:alpha val="80000"/>
            </a:schemeClr>
          </a:solidFill>
          <a:ln w="6055" cap="flat">
            <a:noFill/>
            <a:miter/>
          </a:ln>
        </p:spPr>
        <p:txBody>
          <a:bodyPr vert="horz" wrap="square" lIns="108000" tIns="108000" rIns="108000" bIns="108000" rtlCol="0" anchor="ctr"/>
          <a:lstStyle/>
          <a:p>
            <a:pPr algn="l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606000" y="3050539"/>
            <a:ext cx="2302549" cy="2718131"/>
          </a:xfrm>
          <a:prstGeom prst="round2DiagRect">
            <a:avLst>
              <a:gd name="adj1" fmla="val 24200"/>
              <a:gd name="adj2" fmla="val 0"/>
            </a:avLst>
          </a:prstGeom>
          <a:solidFill>
            <a:schemeClr val="tx1">
              <a:lumMod val="25000"/>
              <a:lumOff val="75000"/>
              <a:alpha val="20000"/>
            </a:schemeClr>
          </a:solidFill>
          <a:ln w="605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178851" y="3147644"/>
            <a:ext cx="1156846" cy="6687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ctr"/>
            <a:r>
              <a:rPr kumimoji="1" lang="en-US" altLang="zh-CN" sz="40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01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766222" y="3911459"/>
            <a:ext cx="1982106" cy="1565111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Use declarative pipelines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3498484" y="3050539"/>
            <a:ext cx="2302549" cy="2718131"/>
          </a:xfrm>
          <a:prstGeom prst="round2DiagRect">
            <a:avLst>
              <a:gd name="adj1" fmla="val 24200"/>
              <a:gd name="adj2" fmla="val 0"/>
            </a:avLst>
          </a:prstGeom>
          <a:solidFill>
            <a:schemeClr val="accent1">
              <a:alpha val="10000"/>
            </a:schemeClr>
          </a:solidFill>
          <a:ln w="605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4007452" y="3147644"/>
            <a:ext cx="1284614" cy="6687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ctr"/>
            <a:r>
              <a:rPr kumimoji="1" lang="en-US" altLang="zh-CN" sz="40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02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3658706" y="3911459"/>
            <a:ext cx="1982106" cy="1565111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Use shared libraries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6390968" y="3050539"/>
            <a:ext cx="2302549" cy="2718131"/>
          </a:xfrm>
          <a:prstGeom prst="round2DiagRect">
            <a:avLst>
              <a:gd name="adj1" fmla="val 24200"/>
              <a:gd name="adj2" fmla="val 0"/>
            </a:avLst>
          </a:prstGeom>
          <a:solidFill>
            <a:schemeClr val="tx1">
              <a:lumMod val="25000"/>
              <a:lumOff val="75000"/>
              <a:alpha val="20000"/>
            </a:schemeClr>
          </a:solidFill>
          <a:ln w="605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6899936" y="3147644"/>
            <a:ext cx="1284614" cy="6687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ctr"/>
            <a:r>
              <a:rPr kumimoji="1" lang="en-US" altLang="zh-CN" sz="40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03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6551190" y="3911459"/>
            <a:ext cx="1982106" cy="1565111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Use Docker agent for clean build environments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9283451" y="3050539"/>
            <a:ext cx="2302549" cy="2718131"/>
          </a:xfrm>
          <a:prstGeom prst="round2DiagRect">
            <a:avLst>
              <a:gd name="adj1" fmla="val 24200"/>
              <a:gd name="adj2" fmla="val 0"/>
            </a:avLst>
          </a:prstGeom>
          <a:solidFill>
            <a:schemeClr val="accent1">
              <a:alpha val="10000"/>
            </a:schemeClr>
          </a:solidFill>
          <a:ln w="605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9792419" y="3147644"/>
            <a:ext cx="1284614" cy="6687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ctr"/>
            <a:r>
              <a:rPr kumimoji="1" lang="en-US" altLang="zh-CN" sz="40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04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9443673" y="3911459"/>
            <a:ext cx="1982106" cy="1565111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Store secrets securely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317500" y="500002"/>
            <a:ext cx="111582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Best Practices in Jenkins with Docker</a:t>
            </a:r>
            <a:endParaRPr kumimoji="1" lang="zh-CN" altLang="en-US"/>
          </a:p>
        </p:txBody>
      </p:sp>
      <p:cxnSp>
        <p:nvCxnSpPr>
          <p:cNvPr id="19" name="标题 1"/>
          <p:cNvCxnSpPr/>
          <p:nvPr/>
        </p:nvCxnSpPr>
        <p:spPr>
          <a:xfrm rot="0" flipH="0" flipV="0">
            <a:off x="317500" y="329335"/>
            <a:ext cx="635000" cy="0"/>
          </a:xfrm>
          <a:prstGeom prst="line">
            <a:avLst/>
          </a:prstGeom>
          <a:noFill/>
          <a:ln w="101600" cap="sq">
            <a:solidFill>
              <a:schemeClr val="accent1"/>
            </a:solidFill>
            <a:miter/>
          </a:ln>
        </p:spPr>
      </p:cxn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 rot="0" flipH="0" flipV="0">
            <a:off x="2931886" y="3290935"/>
            <a:ext cx="6328228" cy="13111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24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GitHub Actions Integration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5588169" y="2112716"/>
            <a:ext cx="1015663" cy="1015663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4867564" y="1322371"/>
            <a:ext cx="2456872" cy="16673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 05</a:t>
            </a:r>
            <a:endParaRPr kumimoji="1" lang="zh-CN" alt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-1571625" y="1521856"/>
            <a:ext cx="3143250" cy="314325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  <a:effectLst>
            <a:outerShdw dist="254000" blurRad="762000" dir="5400000" sx="100000" sy="100000" kx="0" ky="0" algn="ctr" rotWithShape="0">
              <a:srgbClr val="000000">
                <a:alpha val="30000"/>
              </a:srgbClr>
            </a:outerShdw>
          </a:effectLst>
        </p:spPr>
        <p:txBody>
          <a:bodyPr vert="horz" wrap="square" lIns="0" tIns="0" rIns="0" bIns="0" rtlCol="0" anchor="t"/>
          <a:lstStyle/>
          <a:p>
            <a:pPr algn="ctr"/>
            <a:endParaRPr kumimoji="1" lang="zh-CN" altLang="en-US"/>
          </a:p>
        </p:txBody>
      </p:sp>
      <p:cxnSp>
        <p:nvCxnSpPr>
          <p:cNvPr id="4" name="标题 1"/>
          <p:cNvCxnSpPr/>
          <p:nvPr/>
        </p:nvCxnSpPr>
        <p:spPr>
          <a:xfrm rot="0" flipH="0" flipV="0">
            <a:off x="660400" y="3093481"/>
            <a:ext cx="363220" cy="0"/>
          </a:xfrm>
          <a:prstGeom prst="straightConnector1">
            <a:avLst/>
          </a:prstGeom>
          <a:noFill/>
          <a:ln w="57150" cap="sq">
            <a:solidFill>
              <a:srgbClr val="FFFFFF">
                <a:alpha val="100000"/>
              </a:srgbClr>
            </a:solidFill>
            <a:miter/>
            <a:tailEnd type="triangle"/>
          </a:ln>
        </p:spPr>
      </p:cxnSp>
      <p:cxnSp>
        <p:nvCxnSpPr>
          <p:cNvPr id="5" name="标题 1"/>
          <p:cNvCxnSpPr/>
          <p:nvPr/>
        </p:nvCxnSpPr>
        <p:spPr>
          <a:xfrm rot="0" flipH="0" flipV="0">
            <a:off x="2571116" y="3008947"/>
            <a:ext cx="6326286" cy="1"/>
          </a:xfrm>
          <a:prstGeom prst="line">
            <a:avLst/>
          </a:prstGeom>
          <a:noFill/>
          <a:ln w="10477" cap="sq">
            <a:solidFill>
              <a:schemeClr val="tx2">
                <a:lumMod val="60000"/>
                <a:lumOff val="40000"/>
              </a:schemeClr>
            </a:solidFill>
            <a:miter/>
          </a:ln>
        </p:spPr>
      </p:cxnSp>
      <p:sp>
        <p:nvSpPr>
          <p:cNvPr id="6" name="标题 1"/>
          <p:cNvSpPr txBox="1"/>
          <p:nvPr/>
        </p:nvSpPr>
        <p:spPr>
          <a:xfrm rot="0" flipH="0" flipV="0">
            <a:off x="2494680" y="2955574"/>
            <a:ext cx="106747" cy="106747"/>
          </a:xfrm>
          <a:prstGeom prst="ellipse">
            <a:avLst/>
          </a:prstGeom>
          <a:solidFill>
            <a:schemeClr val="bg1"/>
          </a:solidFill>
          <a:ln w="13970" cap="sq">
            <a:solidFill>
              <a:schemeClr val="accent1"/>
            </a:solidFill>
            <a:miter/>
          </a:ln>
          <a:effectLst>
            <a:outerShdw dist="38100" blurRad="88900" dir="5400000" sx="100000" sy="100000" kx="0" ky="0" algn="t" rotWithShape="0">
              <a:srgbClr val="000000">
                <a:alpha val="11000"/>
              </a:srgb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5734259" y="2955574"/>
            <a:ext cx="106747" cy="106747"/>
          </a:xfrm>
          <a:prstGeom prst="ellipse">
            <a:avLst/>
          </a:prstGeom>
          <a:solidFill>
            <a:schemeClr val="bg1"/>
          </a:solidFill>
          <a:ln w="13970" cap="sq">
            <a:solidFill>
              <a:schemeClr val="accent1"/>
            </a:solidFill>
            <a:miter/>
          </a:ln>
          <a:effectLst>
            <a:outerShdw dist="38100" blurRad="88900" dir="5400000" sx="100000" sy="100000" kx="0" ky="0" algn="t" rotWithShape="0">
              <a:srgbClr val="000000">
                <a:alpha val="11000"/>
              </a:srgb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8897401" y="2955574"/>
            <a:ext cx="106747" cy="106747"/>
          </a:xfrm>
          <a:prstGeom prst="ellipse">
            <a:avLst/>
          </a:prstGeom>
          <a:solidFill>
            <a:schemeClr val="bg1"/>
          </a:solidFill>
          <a:ln w="13970" cap="sq">
            <a:solidFill>
              <a:schemeClr val="accent1"/>
            </a:solidFill>
            <a:miter/>
          </a:ln>
          <a:effectLst>
            <a:outerShdw dist="38100" blurRad="88900" dir="5400000" sx="100000" sy="100000" kx="0" ky="0" algn="t" rotWithShape="0">
              <a:srgbClr val="000000">
                <a:alpha val="11000"/>
              </a:srgb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2513779" y="3395382"/>
            <a:ext cx="458868" cy="497065"/>
          </a:xfrm>
          <a:custGeom>
            <a:avLst/>
            <a:gdLst>
              <a:gd name="connsiteX0" fmla="*/ 712625 w 1425436"/>
              <a:gd name="connsiteY0" fmla="*/ 111621 h 1544091"/>
              <a:gd name="connsiteX1" fmla="*/ 902567 w 1425436"/>
              <a:gd name="connsiteY1" fmla="*/ 190314 h 1544091"/>
              <a:gd name="connsiteX2" fmla="*/ 981260 w 1425436"/>
              <a:gd name="connsiteY2" fmla="*/ 380256 h 1544091"/>
              <a:gd name="connsiteX3" fmla="*/ 902567 w 1425436"/>
              <a:gd name="connsiteY3" fmla="*/ 570198 h 1544091"/>
              <a:gd name="connsiteX4" fmla="*/ 712625 w 1425436"/>
              <a:gd name="connsiteY4" fmla="*/ 648891 h 1544091"/>
              <a:gd name="connsiteX5" fmla="*/ 522684 w 1425436"/>
              <a:gd name="connsiteY5" fmla="*/ 570198 h 1544091"/>
              <a:gd name="connsiteX6" fmla="*/ 444177 w 1425436"/>
              <a:gd name="connsiteY6" fmla="*/ 380070 h 1544091"/>
              <a:gd name="connsiteX7" fmla="*/ 522870 w 1425436"/>
              <a:gd name="connsiteY7" fmla="*/ 190128 h 1544091"/>
              <a:gd name="connsiteX8" fmla="*/ 712625 w 1425436"/>
              <a:gd name="connsiteY8" fmla="*/ 111621 h 1544091"/>
              <a:gd name="connsiteX9" fmla="*/ 712625 w 1425436"/>
              <a:gd name="connsiteY9" fmla="*/ 0 h 1544091"/>
              <a:gd name="connsiteX10" fmla="*/ 332556 w 1425436"/>
              <a:gd name="connsiteY10" fmla="*/ 380070 h 1544091"/>
              <a:gd name="connsiteX11" fmla="*/ 712625 w 1425436"/>
              <a:gd name="connsiteY11" fmla="*/ 760140 h 1544091"/>
              <a:gd name="connsiteX12" fmla="*/ 1092695 w 1425436"/>
              <a:gd name="connsiteY12" fmla="*/ 380070 h 1544091"/>
              <a:gd name="connsiteX13" fmla="*/ 712625 w 1425436"/>
              <a:gd name="connsiteY13" fmla="*/ 0 h 1544091"/>
              <a:gd name="connsiteX14" fmla="*/ 712625 w 1425436"/>
              <a:gd name="connsiteY14" fmla="*/ 943012 h 1544091"/>
              <a:gd name="connsiteX15" fmla="*/ 978842 w 1425436"/>
              <a:gd name="connsiteY15" fmla="*/ 976685 h 1544091"/>
              <a:gd name="connsiteX16" fmla="*/ 1146087 w 1425436"/>
              <a:gd name="connsiteY16" fmla="*/ 1059470 h 1544091"/>
              <a:gd name="connsiteX17" fmla="*/ 1248593 w 1425436"/>
              <a:gd name="connsiteY17" fmla="*/ 1174440 h 1544091"/>
              <a:gd name="connsiteX18" fmla="*/ 1310356 w 1425436"/>
              <a:gd name="connsiteY18" fmla="*/ 1316385 h 1544091"/>
              <a:gd name="connsiteX19" fmla="*/ 1296590 w 1425436"/>
              <a:gd name="connsiteY19" fmla="*/ 1390241 h 1544091"/>
              <a:gd name="connsiteX20" fmla="*/ 1208595 w 1425436"/>
              <a:gd name="connsiteY20" fmla="*/ 1432285 h 1544091"/>
              <a:gd name="connsiteX21" fmla="*/ 216842 w 1425436"/>
              <a:gd name="connsiteY21" fmla="*/ 1432285 h 1544091"/>
              <a:gd name="connsiteX22" fmla="*/ 128847 w 1425436"/>
              <a:gd name="connsiteY22" fmla="*/ 1390241 h 1544091"/>
              <a:gd name="connsiteX23" fmla="*/ 115081 w 1425436"/>
              <a:gd name="connsiteY23" fmla="*/ 1316385 h 1544091"/>
              <a:gd name="connsiteX24" fmla="*/ 176844 w 1425436"/>
              <a:gd name="connsiteY24" fmla="*/ 1174440 h 1544091"/>
              <a:gd name="connsiteX25" fmla="*/ 279350 w 1425436"/>
              <a:gd name="connsiteY25" fmla="*/ 1059470 h 1544091"/>
              <a:gd name="connsiteX26" fmla="*/ 446595 w 1425436"/>
              <a:gd name="connsiteY26" fmla="*/ 976685 h 1544091"/>
              <a:gd name="connsiteX27" fmla="*/ 712625 w 1425436"/>
              <a:gd name="connsiteY27" fmla="*/ 943012 h 1544091"/>
              <a:gd name="connsiteX28" fmla="*/ 712625 w 1425436"/>
              <a:gd name="connsiteY28" fmla="*/ 831391 h 1544091"/>
              <a:gd name="connsiteX29" fmla="*/ 8296 w 1425436"/>
              <a:gd name="connsiteY29" fmla="*/ 1284387 h 1544091"/>
              <a:gd name="connsiteX30" fmla="*/ 216842 w 1425436"/>
              <a:gd name="connsiteY30" fmla="*/ 1544092 h 1544091"/>
              <a:gd name="connsiteX31" fmla="*/ 1208595 w 1425436"/>
              <a:gd name="connsiteY31" fmla="*/ 1544092 h 1544091"/>
              <a:gd name="connsiteX32" fmla="*/ 1417141 w 1425436"/>
              <a:gd name="connsiteY32" fmla="*/ 1284387 h 1544091"/>
              <a:gd name="connsiteX33" fmla="*/ 712625 w 1425436"/>
              <a:gd name="connsiteY33" fmla="*/ 831391 h 1544091"/>
            </a:gdLst>
            <a:rect l="l" t="t" r="r" b="b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sq">
            <a:noFill/>
            <a:miter/>
          </a:ln>
        </p:spPr>
        <p:txBody>
          <a:bodyPr vert="horz" wrap="square" lIns="38100" tIns="38100" rIns="38100" bIns="38100" rtlCol="0" anchor="ctr"/>
          <a:lstStyle/>
          <a:p>
            <a:pPr algn="l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5712938" y="3395382"/>
            <a:ext cx="435245" cy="497065"/>
          </a:xfrm>
          <a:custGeom>
            <a:avLst/>
            <a:gdLst>
              <a:gd name="connsiteX0" fmla="*/ 1449958 w 1449958"/>
              <a:gd name="connsiteY0" fmla="*/ 669913 h 1655898"/>
              <a:gd name="connsiteX1" fmla="*/ 1449586 w 1449958"/>
              <a:gd name="connsiteY1" fmla="*/ 666192 h 1655898"/>
              <a:gd name="connsiteX2" fmla="*/ 1449586 w 1449958"/>
              <a:gd name="connsiteY2" fmla="*/ 665634 h 1655898"/>
              <a:gd name="connsiteX3" fmla="*/ 1448098 w 1449958"/>
              <a:gd name="connsiteY3" fmla="*/ 658006 h 1655898"/>
              <a:gd name="connsiteX4" fmla="*/ 1445307 w 1449958"/>
              <a:gd name="connsiteY4" fmla="*/ 650379 h 1655898"/>
              <a:gd name="connsiteX5" fmla="*/ 1443633 w 1449958"/>
              <a:gd name="connsiteY5" fmla="*/ 646844 h 1655898"/>
              <a:gd name="connsiteX6" fmla="*/ 1441772 w 1449958"/>
              <a:gd name="connsiteY6" fmla="*/ 643496 h 1655898"/>
              <a:gd name="connsiteX7" fmla="*/ 1441400 w 1449958"/>
              <a:gd name="connsiteY7" fmla="*/ 643124 h 1655898"/>
              <a:gd name="connsiteX8" fmla="*/ 1439354 w 1449958"/>
              <a:gd name="connsiteY8" fmla="*/ 640147 h 1655898"/>
              <a:gd name="connsiteX9" fmla="*/ 1439168 w 1449958"/>
              <a:gd name="connsiteY9" fmla="*/ 639775 h 1655898"/>
              <a:gd name="connsiteX10" fmla="*/ 1436936 w 1449958"/>
              <a:gd name="connsiteY10" fmla="*/ 636798 h 1655898"/>
              <a:gd name="connsiteX11" fmla="*/ 1436378 w 1449958"/>
              <a:gd name="connsiteY11" fmla="*/ 636240 h 1655898"/>
              <a:gd name="connsiteX12" fmla="*/ 1433773 w 1449958"/>
              <a:gd name="connsiteY12" fmla="*/ 633450 h 1655898"/>
              <a:gd name="connsiteX13" fmla="*/ 816136 w 1449958"/>
              <a:gd name="connsiteY13" fmla="*/ 15813 h 1655898"/>
              <a:gd name="connsiteX14" fmla="*/ 813346 w 1449958"/>
              <a:gd name="connsiteY14" fmla="*/ 13208 h 1655898"/>
              <a:gd name="connsiteX15" fmla="*/ 812788 w 1449958"/>
              <a:gd name="connsiteY15" fmla="*/ 12650 h 1655898"/>
              <a:gd name="connsiteX16" fmla="*/ 809997 w 1449958"/>
              <a:gd name="connsiteY16" fmla="*/ 10418 h 1655898"/>
              <a:gd name="connsiteX17" fmla="*/ 809625 w 1449958"/>
              <a:gd name="connsiteY17" fmla="*/ 10232 h 1655898"/>
              <a:gd name="connsiteX18" fmla="*/ 806834 w 1449958"/>
              <a:gd name="connsiteY18" fmla="*/ 8372 h 1655898"/>
              <a:gd name="connsiteX19" fmla="*/ 806276 w 1449958"/>
              <a:gd name="connsiteY19" fmla="*/ 8000 h 1655898"/>
              <a:gd name="connsiteX20" fmla="*/ 802928 w 1449958"/>
              <a:gd name="connsiteY20" fmla="*/ 6139 h 1655898"/>
              <a:gd name="connsiteX21" fmla="*/ 802742 w 1449958"/>
              <a:gd name="connsiteY21" fmla="*/ 6139 h 1655898"/>
              <a:gd name="connsiteX22" fmla="*/ 799207 w 1449958"/>
              <a:gd name="connsiteY22" fmla="*/ 4465 h 1655898"/>
              <a:gd name="connsiteX23" fmla="*/ 799021 w 1449958"/>
              <a:gd name="connsiteY23" fmla="*/ 4465 h 1655898"/>
              <a:gd name="connsiteX24" fmla="*/ 791580 w 1449958"/>
              <a:gd name="connsiteY24" fmla="*/ 1860 h 1655898"/>
              <a:gd name="connsiteX25" fmla="*/ 791394 w 1449958"/>
              <a:gd name="connsiteY25" fmla="*/ 1860 h 1655898"/>
              <a:gd name="connsiteX26" fmla="*/ 783766 w 1449958"/>
              <a:gd name="connsiteY26" fmla="*/ 372 h 1655898"/>
              <a:gd name="connsiteX27" fmla="*/ 783022 w 1449958"/>
              <a:gd name="connsiteY27" fmla="*/ 372 h 1655898"/>
              <a:gd name="connsiteX28" fmla="*/ 779301 w 1449958"/>
              <a:gd name="connsiteY28" fmla="*/ 0 h 1655898"/>
              <a:gd name="connsiteX29" fmla="*/ 261751 w 1449958"/>
              <a:gd name="connsiteY29" fmla="*/ 0 h 1655898"/>
              <a:gd name="connsiteX30" fmla="*/ 0 w 1449958"/>
              <a:gd name="connsiteY30" fmla="*/ 261751 h 1655898"/>
              <a:gd name="connsiteX31" fmla="*/ 0 w 1449958"/>
              <a:gd name="connsiteY31" fmla="*/ 1394148 h 1655898"/>
              <a:gd name="connsiteX32" fmla="*/ 261751 w 1449958"/>
              <a:gd name="connsiteY32" fmla="*/ 1655899 h 1655898"/>
              <a:gd name="connsiteX33" fmla="*/ 1188207 w 1449958"/>
              <a:gd name="connsiteY33" fmla="*/ 1655899 h 1655898"/>
              <a:gd name="connsiteX34" fmla="*/ 1449958 w 1449958"/>
              <a:gd name="connsiteY34" fmla="*/ 1394148 h 1655898"/>
              <a:gd name="connsiteX35" fmla="*/ 1449958 w 1449958"/>
              <a:gd name="connsiteY35" fmla="*/ 672889 h 1655898"/>
              <a:gd name="connsiteX36" fmla="*/ 1449958 w 1449958"/>
              <a:gd name="connsiteY36" fmla="*/ 669913 h 1655898"/>
              <a:gd name="connsiteX37" fmla="*/ 832321 w 1449958"/>
              <a:gd name="connsiteY37" fmla="*/ 466948 h 1655898"/>
              <a:gd name="connsiteX38" fmla="*/ 832321 w 1449958"/>
              <a:gd name="connsiteY38" fmla="*/ 189942 h 1655898"/>
              <a:gd name="connsiteX39" fmla="*/ 1259458 w 1449958"/>
              <a:gd name="connsiteY39" fmla="*/ 617079 h 1655898"/>
              <a:gd name="connsiteX40" fmla="*/ 982452 w 1449958"/>
              <a:gd name="connsiteY40" fmla="*/ 617079 h 1655898"/>
              <a:gd name="connsiteX41" fmla="*/ 832321 w 1449958"/>
              <a:gd name="connsiteY41" fmla="*/ 466948 h 1655898"/>
              <a:gd name="connsiteX42" fmla="*/ 1338337 w 1449958"/>
              <a:gd name="connsiteY42" fmla="*/ 1393403 h 1655898"/>
              <a:gd name="connsiteX43" fmla="*/ 1188207 w 1449958"/>
              <a:gd name="connsiteY43" fmla="*/ 1543534 h 1655898"/>
              <a:gd name="connsiteX44" fmla="*/ 261751 w 1449958"/>
              <a:gd name="connsiteY44" fmla="*/ 1543534 h 1655898"/>
              <a:gd name="connsiteX45" fmla="*/ 111621 w 1449958"/>
              <a:gd name="connsiteY45" fmla="*/ 1393403 h 1655898"/>
              <a:gd name="connsiteX46" fmla="*/ 111621 w 1449958"/>
              <a:gd name="connsiteY46" fmla="*/ 261007 h 1655898"/>
              <a:gd name="connsiteX47" fmla="*/ 261751 w 1449958"/>
              <a:gd name="connsiteY47" fmla="*/ 110877 h 1655898"/>
              <a:gd name="connsiteX48" fmla="*/ 720700 w 1449958"/>
              <a:gd name="connsiteY48" fmla="*/ 110877 h 1655898"/>
              <a:gd name="connsiteX49" fmla="*/ 720700 w 1449958"/>
              <a:gd name="connsiteY49" fmla="*/ 466948 h 1655898"/>
              <a:gd name="connsiteX50" fmla="*/ 982452 w 1449958"/>
              <a:gd name="connsiteY50" fmla="*/ 728700 h 1655898"/>
              <a:gd name="connsiteX51" fmla="*/ 1338523 w 1449958"/>
              <a:gd name="connsiteY51" fmla="*/ 728700 h 1655898"/>
              <a:gd name="connsiteX52" fmla="*/ 1338523 w 1449958"/>
              <a:gd name="connsiteY52" fmla="*/ 1393403 h 1655898"/>
            </a:gdLst>
            <a:rect l="l" t="t" r="r" b="b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sq">
            <a:noFill/>
            <a:miter/>
          </a:ln>
        </p:spPr>
        <p:txBody>
          <a:bodyPr vert="horz" wrap="square" lIns="38100" tIns="38100" rIns="38100" bIns="38100" rtlCol="0" anchor="ctr"/>
          <a:lstStyle/>
          <a:p>
            <a:pPr algn="l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8845171" y="3397756"/>
            <a:ext cx="497065" cy="481028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sq">
            <a:noFill/>
            <a:miter/>
          </a:ln>
        </p:spPr>
        <p:txBody>
          <a:bodyPr vert="horz" wrap="square" lIns="38100" tIns="38100" rIns="38100" bIns="38100" rtlCol="0" anchor="ctr"/>
          <a:lstStyle/>
          <a:p>
            <a:pPr algn="l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2494680" y="4109074"/>
            <a:ext cx="2791155" cy="1652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6000" rIns="216000" bIns="3600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Native CI/CD for GitHub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5682028" y="4109073"/>
            <a:ext cx="2791155" cy="1652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6000" rIns="216000" bIns="3600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Workflow triggerspush, pull_request, schedule, etc.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8845170" y="4109073"/>
            <a:ext cx="2791155" cy="1652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6000" rIns="216000" bIns="3600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YAML- based workflows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317500" y="500002"/>
            <a:ext cx="111582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GitHub Actions Overview</a:t>
            </a:r>
            <a:endParaRPr kumimoji="1" lang="zh-CN" altLang="en-US"/>
          </a:p>
        </p:txBody>
      </p:sp>
      <p:cxnSp>
        <p:nvCxnSpPr>
          <p:cNvPr id="16" name="标题 1"/>
          <p:cNvCxnSpPr/>
          <p:nvPr/>
        </p:nvCxnSpPr>
        <p:spPr>
          <a:xfrm rot="0" flipH="0" flipV="0">
            <a:off x="317500" y="329335"/>
            <a:ext cx="635000" cy="0"/>
          </a:xfrm>
          <a:prstGeom prst="line">
            <a:avLst/>
          </a:prstGeom>
          <a:noFill/>
          <a:ln w="101600" cap="sq">
            <a:solidFill>
              <a:schemeClr val="accent1"/>
            </a:solidFill>
            <a:miter/>
          </a:ln>
        </p:spPr>
      </p:cxn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3799133" y="3666141"/>
            <a:ext cx="18000" cy="1859643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9102029" y="3675840"/>
            <a:ext cx="18000" cy="185964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6450581" y="3675840"/>
            <a:ext cx="18000" cy="185964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1147685" y="3665220"/>
            <a:ext cx="18000" cy="185964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594731" y="3084349"/>
            <a:ext cx="1182989" cy="11829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rnd">
            <a:noFill/>
            <a:round/>
            <a:headEnd/>
            <a:tailEnd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429099" y="2918715"/>
            <a:ext cx="1514254" cy="1514252"/>
          </a:xfrm>
          <a:prstGeom prst="ellipse">
            <a:avLst/>
          </a:prstGeom>
          <a:noFill/>
          <a:ln w="15875" cap="rnd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1082564" y="3591099"/>
            <a:ext cx="148242" cy="148242"/>
          </a:xfrm>
          <a:prstGeom prst="ellipse">
            <a:avLst/>
          </a:prstGeom>
          <a:solidFill>
            <a:schemeClr val="bg1"/>
          </a:solidFill>
          <a:ln w="15875" cap="rnd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1919526" y="3424471"/>
            <a:ext cx="533400" cy="502741"/>
          </a:xfrm>
          <a:custGeom>
            <a:avLst/>
            <a:gdLst>
              <a:gd name="connsiteX0" fmla="*/ 1110072 w 1498885"/>
              <a:gd name="connsiteY0" fmla="*/ 1039039 h 1412736"/>
              <a:gd name="connsiteX1" fmla="*/ 1149511 w 1498885"/>
              <a:gd name="connsiteY1" fmla="*/ 1055363 h 1412736"/>
              <a:gd name="connsiteX2" fmla="*/ 1371451 w 1498885"/>
              <a:gd name="connsiteY2" fmla="*/ 1277303 h 1412736"/>
              <a:gd name="connsiteX3" fmla="*/ 1371451 w 1498885"/>
              <a:gd name="connsiteY3" fmla="*/ 1356182 h 1412736"/>
              <a:gd name="connsiteX4" fmla="*/ 1332012 w 1498885"/>
              <a:gd name="connsiteY4" fmla="*/ 1372553 h 1412736"/>
              <a:gd name="connsiteX5" fmla="*/ 1292572 w 1498885"/>
              <a:gd name="connsiteY5" fmla="*/ 1356182 h 1412736"/>
              <a:gd name="connsiteX6" fmla="*/ 1070632 w 1498885"/>
              <a:gd name="connsiteY6" fmla="*/ 1134242 h 1412736"/>
              <a:gd name="connsiteX7" fmla="*/ 1070632 w 1498885"/>
              <a:gd name="connsiteY7" fmla="*/ 1055363 h 1412736"/>
              <a:gd name="connsiteX8" fmla="*/ 1110072 w 1498885"/>
              <a:gd name="connsiteY8" fmla="*/ 1039039 h 1412736"/>
              <a:gd name="connsiteX9" fmla="*/ 1110072 w 1498885"/>
              <a:gd name="connsiteY9" fmla="*/ 705989 h 1412736"/>
              <a:gd name="connsiteX10" fmla="*/ 1443075 w 1498885"/>
              <a:gd name="connsiteY10" fmla="*/ 705989 h 1412736"/>
              <a:gd name="connsiteX11" fmla="*/ 1498885 w 1498885"/>
              <a:gd name="connsiteY11" fmla="*/ 761800 h 1412736"/>
              <a:gd name="connsiteX12" fmla="*/ 1443075 w 1498885"/>
              <a:gd name="connsiteY12" fmla="*/ 817611 h 1412736"/>
              <a:gd name="connsiteX13" fmla="*/ 1110072 w 1498885"/>
              <a:gd name="connsiteY13" fmla="*/ 817611 h 1412736"/>
              <a:gd name="connsiteX14" fmla="*/ 1054261 w 1498885"/>
              <a:gd name="connsiteY14" fmla="*/ 761800 h 1412736"/>
              <a:gd name="connsiteX15" fmla="*/ 1110072 w 1498885"/>
              <a:gd name="connsiteY15" fmla="*/ 705989 h 1412736"/>
              <a:gd name="connsiteX16" fmla="*/ 1332012 w 1498885"/>
              <a:gd name="connsiteY16" fmla="*/ 151093 h 1412736"/>
              <a:gd name="connsiteX17" fmla="*/ 1371451 w 1498885"/>
              <a:gd name="connsiteY17" fmla="*/ 167418 h 1412736"/>
              <a:gd name="connsiteX18" fmla="*/ 1371451 w 1498885"/>
              <a:gd name="connsiteY18" fmla="*/ 246297 h 1412736"/>
              <a:gd name="connsiteX19" fmla="*/ 1149511 w 1498885"/>
              <a:gd name="connsiteY19" fmla="*/ 468236 h 1412736"/>
              <a:gd name="connsiteX20" fmla="*/ 1110072 w 1498885"/>
              <a:gd name="connsiteY20" fmla="*/ 484608 h 1412736"/>
              <a:gd name="connsiteX21" fmla="*/ 1070632 w 1498885"/>
              <a:gd name="connsiteY21" fmla="*/ 468236 h 1412736"/>
              <a:gd name="connsiteX22" fmla="*/ 1070632 w 1498885"/>
              <a:gd name="connsiteY22" fmla="*/ 389358 h 1412736"/>
              <a:gd name="connsiteX23" fmla="*/ 1292572 w 1498885"/>
              <a:gd name="connsiteY23" fmla="*/ 167418 h 1412736"/>
              <a:gd name="connsiteX24" fmla="*/ 1332012 w 1498885"/>
              <a:gd name="connsiteY24" fmla="*/ 151093 h 1412736"/>
              <a:gd name="connsiteX25" fmla="*/ 709724 w 1498885"/>
              <a:gd name="connsiteY25" fmla="*/ 111607 h 1412736"/>
              <a:gd name="connsiteX26" fmla="*/ 649635 w 1498885"/>
              <a:gd name="connsiteY26" fmla="*/ 127420 h 1412736"/>
              <a:gd name="connsiteX27" fmla="*/ 174129 w 1498885"/>
              <a:gd name="connsiteY27" fmla="*/ 394752 h 1412736"/>
              <a:gd name="connsiteX28" fmla="*/ 111621 w 1498885"/>
              <a:gd name="connsiteY28" fmla="*/ 501536 h 1412736"/>
              <a:gd name="connsiteX29" fmla="*/ 111621 w 1498885"/>
              <a:gd name="connsiteY29" fmla="*/ 910814 h 1412736"/>
              <a:gd name="connsiteX30" fmla="*/ 174129 w 1498885"/>
              <a:gd name="connsiteY30" fmla="*/ 1017598 h 1412736"/>
              <a:gd name="connsiteX31" fmla="*/ 649821 w 1498885"/>
              <a:gd name="connsiteY31" fmla="*/ 1284930 h 1412736"/>
              <a:gd name="connsiteX32" fmla="*/ 771674 w 1498885"/>
              <a:gd name="connsiteY32" fmla="*/ 1283814 h 1412736"/>
              <a:gd name="connsiteX33" fmla="*/ 832321 w 1498885"/>
              <a:gd name="connsiteY33" fmla="*/ 1178146 h 1412736"/>
              <a:gd name="connsiteX34" fmla="*/ 832321 w 1498885"/>
              <a:gd name="connsiteY34" fmla="*/ 234204 h 1412736"/>
              <a:gd name="connsiteX35" fmla="*/ 771674 w 1498885"/>
              <a:gd name="connsiteY35" fmla="*/ 128536 h 1412736"/>
              <a:gd name="connsiteX36" fmla="*/ 709724 w 1498885"/>
              <a:gd name="connsiteY36" fmla="*/ 111607 h 1412736"/>
              <a:gd name="connsiteX37" fmla="*/ 711864 w 1498885"/>
              <a:gd name="connsiteY37" fmla="*/ 9 h 1412736"/>
              <a:gd name="connsiteX38" fmla="*/ 828043 w 1498885"/>
              <a:gd name="connsiteY38" fmla="*/ 32356 h 1412736"/>
              <a:gd name="connsiteX39" fmla="*/ 943942 w 1498885"/>
              <a:gd name="connsiteY39" fmla="*/ 234390 h 1412736"/>
              <a:gd name="connsiteX40" fmla="*/ 943942 w 1498885"/>
              <a:gd name="connsiteY40" fmla="*/ 1178518 h 1412736"/>
              <a:gd name="connsiteX41" fmla="*/ 828043 w 1498885"/>
              <a:gd name="connsiteY41" fmla="*/ 1380552 h 1412736"/>
              <a:gd name="connsiteX42" fmla="*/ 709910 w 1498885"/>
              <a:gd name="connsiteY42" fmla="*/ 1412736 h 1412736"/>
              <a:gd name="connsiteX43" fmla="*/ 595126 w 1498885"/>
              <a:gd name="connsiteY43" fmla="*/ 1382413 h 1412736"/>
              <a:gd name="connsiteX44" fmla="*/ 119435 w 1498885"/>
              <a:gd name="connsiteY44" fmla="*/ 1115080 h 1412736"/>
              <a:gd name="connsiteX45" fmla="*/ 0 w 1498885"/>
              <a:gd name="connsiteY45" fmla="*/ 911000 h 1412736"/>
              <a:gd name="connsiteX46" fmla="*/ 0 w 1498885"/>
              <a:gd name="connsiteY46" fmla="*/ 501722 h 1412736"/>
              <a:gd name="connsiteX47" fmla="*/ 119435 w 1498885"/>
              <a:gd name="connsiteY47" fmla="*/ 297642 h 1412736"/>
              <a:gd name="connsiteX48" fmla="*/ 595126 w 1498885"/>
              <a:gd name="connsiteY48" fmla="*/ 30309 h 1412736"/>
              <a:gd name="connsiteX49" fmla="*/ 711864 w 1498885"/>
              <a:gd name="connsiteY49" fmla="*/ 9 h 1412736"/>
            </a:gdLst>
            <a:rect l="l" t="t" r="r" b="b"/>
            <a:pathLst>
              <a:path w="1498885" h="1412736">
                <a:moveTo>
                  <a:pt x="1110072" y="1039039"/>
                </a:moveTo>
                <a:cubicBezTo>
                  <a:pt x="1124350" y="1039039"/>
                  <a:pt x="1138628" y="1044480"/>
                  <a:pt x="1149511" y="1055363"/>
                </a:cubicBezTo>
                <a:lnTo>
                  <a:pt x="1371451" y="1277303"/>
                </a:lnTo>
                <a:cubicBezTo>
                  <a:pt x="1393217" y="1299070"/>
                  <a:pt x="1393217" y="1334416"/>
                  <a:pt x="1371451" y="1356182"/>
                </a:cubicBezTo>
                <a:cubicBezTo>
                  <a:pt x="1360661" y="1366972"/>
                  <a:pt x="1346336" y="1372553"/>
                  <a:pt x="1332012" y="1372553"/>
                </a:cubicBezTo>
                <a:cubicBezTo>
                  <a:pt x="1317687" y="1372553"/>
                  <a:pt x="1303362" y="1367158"/>
                  <a:pt x="1292572" y="1356182"/>
                </a:cubicBezTo>
                <a:lnTo>
                  <a:pt x="1070632" y="1134242"/>
                </a:lnTo>
                <a:cubicBezTo>
                  <a:pt x="1048866" y="1112476"/>
                  <a:pt x="1048866" y="1077130"/>
                  <a:pt x="1070632" y="1055363"/>
                </a:cubicBezTo>
                <a:cubicBezTo>
                  <a:pt x="1081515" y="1044480"/>
                  <a:pt x="1095793" y="1039039"/>
                  <a:pt x="1110072" y="1039039"/>
                </a:cubicBezTo>
                <a:close/>
                <a:moveTo>
                  <a:pt x="1110072" y="705989"/>
                </a:moveTo>
                <a:lnTo>
                  <a:pt x="1443075" y="705989"/>
                </a:lnTo>
                <a:cubicBezTo>
                  <a:pt x="1473956" y="705989"/>
                  <a:pt x="1498885" y="730918"/>
                  <a:pt x="1498885" y="761800"/>
                </a:cubicBezTo>
                <a:cubicBezTo>
                  <a:pt x="1498885" y="792682"/>
                  <a:pt x="1473770" y="817611"/>
                  <a:pt x="1443075" y="817611"/>
                </a:cubicBezTo>
                <a:lnTo>
                  <a:pt x="1110072" y="817611"/>
                </a:lnTo>
                <a:cubicBezTo>
                  <a:pt x="1079190" y="817611"/>
                  <a:pt x="1054261" y="792682"/>
                  <a:pt x="1054261" y="761800"/>
                </a:cubicBezTo>
                <a:cubicBezTo>
                  <a:pt x="1054261" y="730918"/>
                  <a:pt x="1079190" y="705989"/>
                  <a:pt x="1110072" y="705989"/>
                </a:cubicBezTo>
                <a:close/>
                <a:moveTo>
                  <a:pt x="1332012" y="151093"/>
                </a:moveTo>
                <a:cubicBezTo>
                  <a:pt x="1346290" y="151093"/>
                  <a:pt x="1360568" y="156535"/>
                  <a:pt x="1371451" y="167418"/>
                </a:cubicBezTo>
                <a:cubicBezTo>
                  <a:pt x="1393217" y="189184"/>
                  <a:pt x="1393217" y="224530"/>
                  <a:pt x="1371451" y="246297"/>
                </a:cubicBezTo>
                <a:lnTo>
                  <a:pt x="1149511" y="468236"/>
                </a:lnTo>
                <a:cubicBezTo>
                  <a:pt x="1138721" y="479213"/>
                  <a:pt x="1124396" y="484608"/>
                  <a:pt x="1110072" y="484608"/>
                </a:cubicBezTo>
                <a:cubicBezTo>
                  <a:pt x="1095747" y="484608"/>
                  <a:pt x="1081422" y="479213"/>
                  <a:pt x="1070632" y="468236"/>
                </a:cubicBezTo>
                <a:cubicBezTo>
                  <a:pt x="1048866" y="446470"/>
                  <a:pt x="1048866" y="411124"/>
                  <a:pt x="1070632" y="389358"/>
                </a:cubicBezTo>
                <a:lnTo>
                  <a:pt x="1292572" y="167418"/>
                </a:lnTo>
                <a:cubicBezTo>
                  <a:pt x="1303455" y="156535"/>
                  <a:pt x="1317733" y="151093"/>
                  <a:pt x="1332012" y="151093"/>
                </a:cubicBezTo>
                <a:close/>
                <a:moveTo>
                  <a:pt x="709724" y="111607"/>
                </a:moveTo>
                <a:cubicBezTo>
                  <a:pt x="689074" y="111607"/>
                  <a:pt x="668610" y="116816"/>
                  <a:pt x="649635" y="127420"/>
                </a:cubicBezTo>
                <a:lnTo>
                  <a:pt x="174129" y="394752"/>
                </a:lnTo>
                <a:cubicBezTo>
                  <a:pt x="135620" y="416332"/>
                  <a:pt x="111621" y="457260"/>
                  <a:pt x="111621" y="501536"/>
                </a:cubicBezTo>
                <a:lnTo>
                  <a:pt x="111621" y="910814"/>
                </a:lnTo>
                <a:cubicBezTo>
                  <a:pt x="111621" y="955090"/>
                  <a:pt x="135620" y="996018"/>
                  <a:pt x="174129" y="1017598"/>
                </a:cubicBezTo>
                <a:lnTo>
                  <a:pt x="649821" y="1284930"/>
                </a:lnTo>
                <a:cubicBezTo>
                  <a:pt x="688144" y="1306510"/>
                  <a:pt x="733723" y="1306138"/>
                  <a:pt x="771674" y="1283814"/>
                </a:cubicBezTo>
                <a:cubicBezTo>
                  <a:pt x="809625" y="1261676"/>
                  <a:pt x="832321" y="1222050"/>
                  <a:pt x="832321" y="1178146"/>
                </a:cubicBezTo>
                <a:lnTo>
                  <a:pt x="832321" y="234204"/>
                </a:lnTo>
                <a:cubicBezTo>
                  <a:pt x="832321" y="190113"/>
                  <a:pt x="809625" y="150674"/>
                  <a:pt x="771674" y="128536"/>
                </a:cubicBezTo>
                <a:cubicBezTo>
                  <a:pt x="752326" y="117188"/>
                  <a:pt x="731118" y="111607"/>
                  <a:pt x="709724" y="111607"/>
                </a:cubicBezTo>
                <a:close/>
                <a:moveTo>
                  <a:pt x="711864" y="9"/>
                </a:moveTo>
                <a:cubicBezTo>
                  <a:pt x="751861" y="358"/>
                  <a:pt x="791766" y="11148"/>
                  <a:pt x="828043" y="32356"/>
                </a:cubicBezTo>
                <a:cubicBezTo>
                  <a:pt x="900596" y="74772"/>
                  <a:pt x="943942" y="150302"/>
                  <a:pt x="943942" y="234390"/>
                </a:cubicBezTo>
                <a:lnTo>
                  <a:pt x="943942" y="1178518"/>
                </a:lnTo>
                <a:cubicBezTo>
                  <a:pt x="943942" y="1262606"/>
                  <a:pt x="900596" y="1338136"/>
                  <a:pt x="828043" y="1380552"/>
                </a:cubicBezTo>
                <a:cubicBezTo>
                  <a:pt x="791208" y="1401946"/>
                  <a:pt x="750466" y="1412736"/>
                  <a:pt x="709910" y="1412736"/>
                </a:cubicBezTo>
                <a:cubicBezTo>
                  <a:pt x="670471" y="1412736"/>
                  <a:pt x="631217" y="1402691"/>
                  <a:pt x="595126" y="1382413"/>
                </a:cubicBezTo>
                <a:lnTo>
                  <a:pt x="119435" y="1115080"/>
                </a:lnTo>
                <a:cubicBezTo>
                  <a:pt x="45765" y="1073594"/>
                  <a:pt x="0" y="995460"/>
                  <a:pt x="0" y="911000"/>
                </a:cubicBezTo>
                <a:lnTo>
                  <a:pt x="0" y="501722"/>
                </a:lnTo>
                <a:cubicBezTo>
                  <a:pt x="0" y="417262"/>
                  <a:pt x="45765" y="338942"/>
                  <a:pt x="119435" y="297642"/>
                </a:cubicBezTo>
                <a:lnTo>
                  <a:pt x="595126" y="30309"/>
                </a:lnTo>
                <a:cubicBezTo>
                  <a:pt x="631775" y="9752"/>
                  <a:pt x="671866" y="-340"/>
                  <a:pt x="711864" y="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4246179" y="3084349"/>
            <a:ext cx="1182989" cy="118298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rnd">
            <a:noFill/>
            <a:round/>
            <a:headEnd/>
            <a:tailEnd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4080547" y="2918715"/>
            <a:ext cx="1514254" cy="1514252"/>
          </a:xfrm>
          <a:prstGeom prst="ellipse">
            <a:avLst/>
          </a:prstGeom>
          <a:noFill/>
          <a:ln w="15875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3734012" y="3591099"/>
            <a:ext cx="148242" cy="148242"/>
          </a:xfrm>
          <a:prstGeom prst="ellipse">
            <a:avLst/>
          </a:prstGeom>
          <a:solidFill>
            <a:schemeClr val="bg1"/>
          </a:solidFill>
          <a:ln w="15875" cap="rnd">
            <a:solidFill>
              <a:schemeClr val="accent1"/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6897627" y="3084349"/>
            <a:ext cx="1182989" cy="11829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rnd">
            <a:noFill/>
            <a:round/>
            <a:headEnd/>
            <a:tailEnd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6731995" y="2918715"/>
            <a:ext cx="1514254" cy="1514252"/>
          </a:xfrm>
          <a:prstGeom prst="ellipse">
            <a:avLst/>
          </a:prstGeom>
          <a:noFill/>
          <a:ln w="15875" cap="rnd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6385460" y="3591099"/>
            <a:ext cx="148242" cy="148242"/>
          </a:xfrm>
          <a:prstGeom prst="ellipse">
            <a:avLst/>
          </a:prstGeom>
          <a:solidFill>
            <a:schemeClr val="bg1"/>
          </a:solidFill>
          <a:ln w="15875" cap="rnd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9549075" y="3084349"/>
            <a:ext cx="1182989" cy="118298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rnd">
            <a:noFill/>
            <a:round/>
            <a:headEnd/>
            <a:tailEnd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9383443" y="2918715"/>
            <a:ext cx="1514254" cy="1514252"/>
          </a:xfrm>
          <a:prstGeom prst="ellipse">
            <a:avLst/>
          </a:prstGeom>
          <a:noFill/>
          <a:ln w="15875" cap="rnd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9036908" y="3591099"/>
            <a:ext cx="148242" cy="148242"/>
          </a:xfrm>
          <a:prstGeom prst="ellipse">
            <a:avLst/>
          </a:prstGeom>
          <a:solidFill>
            <a:schemeClr val="bg1"/>
          </a:solidFill>
          <a:ln w="15875" cap="rnd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4600237" y="3398520"/>
            <a:ext cx="492411" cy="533400"/>
          </a:xfrm>
          <a:custGeom>
            <a:avLst/>
            <a:gdLst>
              <a:gd name="connsiteX0" fmla="*/ 712625 w 1425436"/>
              <a:gd name="connsiteY0" fmla="*/ 111621 h 1544091"/>
              <a:gd name="connsiteX1" fmla="*/ 902567 w 1425436"/>
              <a:gd name="connsiteY1" fmla="*/ 190314 h 1544091"/>
              <a:gd name="connsiteX2" fmla="*/ 981260 w 1425436"/>
              <a:gd name="connsiteY2" fmla="*/ 380256 h 1544091"/>
              <a:gd name="connsiteX3" fmla="*/ 902567 w 1425436"/>
              <a:gd name="connsiteY3" fmla="*/ 570198 h 1544091"/>
              <a:gd name="connsiteX4" fmla="*/ 712625 w 1425436"/>
              <a:gd name="connsiteY4" fmla="*/ 648891 h 1544091"/>
              <a:gd name="connsiteX5" fmla="*/ 522684 w 1425436"/>
              <a:gd name="connsiteY5" fmla="*/ 570198 h 1544091"/>
              <a:gd name="connsiteX6" fmla="*/ 444177 w 1425436"/>
              <a:gd name="connsiteY6" fmla="*/ 380070 h 1544091"/>
              <a:gd name="connsiteX7" fmla="*/ 522870 w 1425436"/>
              <a:gd name="connsiteY7" fmla="*/ 190128 h 1544091"/>
              <a:gd name="connsiteX8" fmla="*/ 712625 w 1425436"/>
              <a:gd name="connsiteY8" fmla="*/ 111621 h 1544091"/>
              <a:gd name="connsiteX9" fmla="*/ 712625 w 1425436"/>
              <a:gd name="connsiteY9" fmla="*/ 0 h 1544091"/>
              <a:gd name="connsiteX10" fmla="*/ 332556 w 1425436"/>
              <a:gd name="connsiteY10" fmla="*/ 380070 h 1544091"/>
              <a:gd name="connsiteX11" fmla="*/ 712625 w 1425436"/>
              <a:gd name="connsiteY11" fmla="*/ 760140 h 1544091"/>
              <a:gd name="connsiteX12" fmla="*/ 1092695 w 1425436"/>
              <a:gd name="connsiteY12" fmla="*/ 380070 h 1544091"/>
              <a:gd name="connsiteX13" fmla="*/ 712625 w 1425436"/>
              <a:gd name="connsiteY13" fmla="*/ 0 h 1544091"/>
              <a:gd name="connsiteX14" fmla="*/ 712625 w 1425436"/>
              <a:gd name="connsiteY14" fmla="*/ 943012 h 1544091"/>
              <a:gd name="connsiteX15" fmla="*/ 978842 w 1425436"/>
              <a:gd name="connsiteY15" fmla="*/ 976685 h 1544091"/>
              <a:gd name="connsiteX16" fmla="*/ 1146087 w 1425436"/>
              <a:gd name="connsiteY16" fmla="*/ 1059470 h 1544091"/>
              <a:gd name="connsiteX17" fmla="*/ 1248593 w 1425436"/>
              <a:gd name="connsiteY17" fmla="*/ 1174440 h 1544091"/>
              <a:gd name="connsiteX18" fmla="*/ 1310356 w 1425436"/>
              <a:gd name="connsiteY18" fmla="*/ 1316385 h 1544091"/>
              <a:gd name="connsiteX19" fmla="*/ 1296590 w 1425436"/>
              <a:gd name="connsiteY19" fmla="*/ 1390241 h 1544091"/>
              <a:gd name="connsiteX20" fmla="*/ 1208595 w 1425436"/>
              <a:gd name="connsiteY20" fmla="*/ 1432285 h 1544091"/>
              <a:gd name="connsiteX21" fmla="*/ 216842 w 1425436"/>
              <a:gd name="connsiteY21" fmla="*/ 1432285 h 1544091"/>
              <a:gd name="connsiteX22" fmla="*/ 128847 w 1425436"/>
              <a:gd name="connsiteY22" fmla="*/ 1390241 h 1544091"/>
              <a:gd name="connsiteX23" fmla="*/ 115081 w 1425436"/>
              <a:gd name="connsiteY23" fmla="*/ 1316385 h 1544091"/>
              <a:gd name="connsiteX24" fmla="*/ 176844 w 1425436"/>
              <a:gd name="connsiteY24" fmla="*/ 1174440 h 1544091"/>
              <a:gd name="connsiteX25" fmla="*/ 279350 w 1425436"/>
              <a:gd name="connsiteY25" fmla="*/ 1059470 h 1544091"/>
              <a:gd name="connsiteX26" fmla="*/ 446595 w 1425436"/>
              <a:gd name="connsiteY26" fmla="*/ 976685 h 1544091"/>
              <a:gd name="connsiteX27" fmla="*/ 712625 w 1425436"/>
              <a:gd name="connsiteY27" fmla="*/ 943012 h 1544091"/>
              <a:gd name="connsiteX28" fmla="*/ 712625 w 1425436"/>
              <a:gd name="connsiteY28" fmla="*/ 831391 h 1544091"/>
              <a:gd name="connsiteX29" fmla="*/ 8296 w 1425436"/>
              <a:gd name="connsiteY29" fmla="*/ 1284387 h 1544091"/>
              <a:gd name="connsiteX30" fmla="*/ 216842 w 1425436"/>
              <a:gd name="connsiteY30" fmla="*/ 1544092 h 1544091"/>
              <a:gd name="connsiteX31" fmla="*/ 1208595 w 1425436"/>
              <a:gd name="connsiteY31" fmla="*/ 1544092 h 1544091"/>
              <a:gd name="connsiteX32" fmla="*/ 1417141 w 1425436"/>
              <a:gd name="connsiteY32" fmla="*/ 1284387 h 1544091"/>
              <a:gd name="connsiteX33" fmla="*/ 712625 w 1425436"/>
              <a:gd name="connsiteY33" fmla="*/ 831391 h 1544091"/>
            </a:gdLst>
            <a:rect l="l" t="t" r="r" b="b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7222422" y="3417745"/>
            <a:ext cx="533400" cy="516191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0" flipV="0">
            <a:off x="9873870" y="3442349"/>
            <a:ext cx="533400" cy="466984"/>
          </a:xfrm>
          <a:custGeom>
            <a:avLst/>
            <a:gdLst>
              <a:gd name="connsiteX0" fmla="*/ 411292 w 822400"/>
              <a:gd name="connsiteY0" fmla="*/ 234366 h 720000"/>
              <a:gd name="connsiteX1" fmla="*/ 285658 w 822400"/>
              <a:gd name="connsiteY1" fmla="*/ 360000 h 720000"/>
              <a:gd name="connsiteX2" fmla="*/ 411292 w 822400"/>
              <a:gd name="connsiteY2" fmla="*/ 485635 h 720000"/>
              <a:gd name="connsiteX3" fmla="*/ 536927 w 822400"/>
              <a:gd name="connsiteY3" fmla="*/ 360000 h 720000"/>
              <a:gd name="connsiteX4" fmla="*/ 411292 w 822400"/>
              <a:gd name="connsiteY4" fmla="*/ 234366 h 720000"/>
              <a:gd name="connsiteX5" fmla="*/ 411292 w 822400"/>
              <a:gd name="connsiteY5" fmla="*/ 178938 h 720000"/>
              <a:gd name="connsiteX6" fmla="*/ 592354 w 822400"/>
              <a:gd name="connsiteY6" fmla="*/ 360000 h 720000"/>
              <a:gd name="connsiteX7" fmla="*/ 411292 w 822400"/>
              <a:gd name="connsiteY7" fmla="*/ 541063 h 720000"/>
              <a:gd name="connsiteX8" fmla="*/ 230230 w 822400"/>
              <a:gd name="connsiteY8" fmla="*/ 360000 h 720000"/>
              <a:gd name="connsiteX9" fmla="*/ 411292 w 822400"/>
              <a:gd name="connsiteY9" fmla="*/ 178938 h 720000"/>
              <a:gd name="connsiteX10" fmla="*/ 235403 w 822400"/>
              <a:gd name="connsiteY10" fmla="*/ 55427 h 720000"/>
              <a:gd name="connsiteX11" fmla="*/ 59514 w 822400"/>
              <a:gd name="connsiteY11" fmla="*/ 360000 h 720000"/>
              <a:gd name="connsiteX12" fmla="*/ 235403 w 822400"/>
              <a:gd name="connsiteY12" fmla="*/ 664573 h 720000"/>
              <a:gd name="connsiteX13" fmla="*/ 587089 w 822400"/>
              <a:gd name="connsiteY13" fmla="*/ 664573 h 720000"/>
              <a:gd name="connsiteX14" fmla="*/ 762978 w 822400"/>
              <a:gd name="connsiteY14" fmla="*/ 360000 h 720000"/>
              <a:gd name="connsiteX15" fmla="*/ 587089 w 822400"/>
              <a:gd name="connsiteY15" fmla="*/ 55427 h 720000"/>
              <a:gd name="connsiteX16" fmla="*/ 219883 w 822400"/>
              <a:gd name="connsiteY16" fmla="*/ 0 h 720000"/>
              <a:gd name="connsiteX17" fmla="*/ 602516 w 822400"/>
              <a:gd name="connsiteY17" fmla="*/ 0 h 720000"/>
              <a:gd name="connsiteX18" fmla="*/ 627274 w 822400"/>
              <a:gd name="connsiteY18" fmla="*/ 14319 h 720000"/>
              <a:gd name="connsiteX19" fmla="*/ 818590 w 822400"/>
              <a:gd name="connsiteY19" fmla="*/ 345682 h 720000"/>
              <a:gd name="connsiteX20" fmla="*/ 818590 w 822400"/>
              <a:gd name="connsiteY20" fmla="*/ 374319 h 720000"/>
              <a:gd name="connsiteX21" fmla="*/ 627366 w 822400"/>
              <a:gd name="connsiteY21" fmla="*/ 705682 h 720000"/>
              <a:gd name="connsiteX22" fmla="*/ 602608 w 822400"/>
              <a:gd name="connsiteY22" fmla="*/ 720000 h 720000"/>
              <a:gd name="connsiteX23" fmla="*/ 219976 w 822400"/>
              <a:gd name="connsiteY23" fmla="*/ 720000 h 720000"/>
              <a:gd name="connsiteX24" fmla="*/ 195218 w 822400"/>
              <a:gd name="connsiteY24" fmla="*/ 705682 h 720000"/>
              <a:gd name="connsiteX25" fmla="*/ 3810 w 822400"/>
              <a:gd name="connsiteY25" fmla="*/ 374319 h 720000"/>
              <a:gd name="connsiteX26" fmla="*/ 3810 w 822400"/>
              <a:gd name="connsiteY26" fmla="*/ 345682 h 720000"/>
              <a:gd name="connsiteX27" fmla="*/ 195126 w 822400"/>
              <a:gd name="connsiteY27" fmla="*/ 14319 h 720000"/>
              <a:gd name="connsiteX28" fmla="*/ 219883 w 822400"/>
              <a:gd name="connsiteY28" fmla="*/ 0 h 720000"/>
            </a:gdLst>
            <a:rect l="l" t="t" r="r" b="b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 rot="0" flipH="0" flipV="0">
            <a:off x="6647254" y="4598601"/>
            <a:ext cx="1928197" cy="96959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Easier for open- source projects</a:t>
            </a: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 rot="0" flipH="0" flipV="0">
            <a:off x="9298702" y="4598601"/>
            <a:ext cx="1928197" cy="96959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Faster setup, no dedicated CI server</a:t>
            </a:r>
            <a:endParaRPr kumimoji="1" lang="zh-CN" altLang="en-US"/>
          </a:p>
        </p:txBody>
      </p:sp>
      <p:sp>
        <p:nvSpPr>
          <p:cNvPr id="25" name="标题 1"/>
          <p:cNvSpPr txBox="1"/>
          <p:nvPr/>
        </p:nvSpPr>
        <p:spPr>
          <a:xfrm rot="0" flipH="0" flipV="0">
            <a:off x="1344358" y="4598601"/>
            <a:ext cx="1928197" cy="96959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Seamless SCM integration</a:t>
            </a:r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 rot="0" flipH="0" flipV="0">
            <a:off x="3995806" y="4598601"/>
            <a:ext cx="1928197" cy="96959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Cost- effective and scalable</a:t>
            </a:r>
            <a:endParaRPr kumimoji="1" lang="zh-CN" altLang="en-US"/>
          </a:p>
        </p:txBody>
      </p:sp>
      <p:sp>
        <p:nvSpPr>
          <p:cNvPr id="27" name="标题 1"/>
          <p:cNvSpPr txBox="1"/>
          <p:nvPr/>
        </p:nvSpPr>
        <p:spPr>
          <a:xfrm rot="0" flipH="0" flipV="0">
            <a:off x="317500" y="500002"/>
            <a:ext cx="111582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Benefits of GitHub Actions with Docker</a:t>
            </a:r>
            <a:endParaRPr kumimoji="1" lang="zh-CN" altLang="en-US"/>
          </a:p>
        </p:txBody>
      </p:sp>
      <p:cxnSp>
        <p:nvCxnSpPr>
          <p:cNvPr id="28" name="标题 1"/>
          <p:cNvCxnSpPr/>
          <p:nvPr/>
        </p:nvCxnSpPr>
        <p:spPr>
          <a:xfrm rot="0" flipH="0" flipV="0">
            <a:off x="317500" y="329335"/>
            <a:ext cx="635000" cy="0"/>
          </a:xfrm>
          <a:prstGeom prst="line">
            <a:avLst/>
          </a:prstGeom>
          <a:noFill/>
          <a:ln w="101600" cap="sq">
            <a:solidFill>
              <a:schemeClr val="accent1"/>
            </a:solidFill>
            <a:miter/>
          </a:ln>
        </p:spPr>
      </p:cxn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 rot="0" flipH="0" flipV="0">
            <a:off x="2931886" y="3290935"/>
            <a:ext cx="6328228" cy="13111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24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Lab – Hands-on CI/CD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5588169" y="2112716"/>
            <a:ext cx="1015663" cy="1015663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4867564" y="1322371"/>
            <a:ext cx="2456872" cy="16673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 06</a:t>
            </a:r>
            <a:endParaRPr kumimoji="1" lang="zh-CN" alt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1699" t="16798" r="57525" b="22030"/>
          <a:stretch>
            <a:fillRect/>
          </a:stretch>
        </p:blipFill>
        <p:spPr>
          <a:xfrm rot="0" flipH="0" flipV="0">
            <a:off x="7915654" y="0"/>
            <a:ext cx="4276346" cy="6858000"/>
          </a:xfrm>
          <a:custGeom>
            <a:avLst/>
            <a:gdLst/>
            <a:rect l="l" t="t" r="r" b="b"/>
            <a:pathLst>
              <a:path w="4276346" h="6858000">
                <a:moveTo>
                  <a:pt x="0" y="0"/>
                </a:moveTo>
                <a:lnTo>
                  <a:pt x="4276346" y="0"/>
                </a:lnTo>
                <a:lnTo>
                  <a:pt x="4276346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 rot="0" flipH="0" flipV="0">
            <a:off x="660399" y="1334422"/>
            <a:ext cx="7740651" cy="1535552"/>
          </a:xfrm>
          <a:prstGeom prst="roundRect">
            <a:avLst>
              <a:gd name="adj" fmla="val 6270"/>
            </a:avLst>
          </a:prstGeom>
          <a:gradFill>
            <a:gsLst>
              <a:gs pos="4000">
                <a:schemeClr val="accent1">
                  <a:lumMod val="88000"/>
                  <a:lumOff val="12000"/>
                </a:schemeClr>
              </a:gs>
              <a:gs pos="95000">
                <a:schemeClr val="accent1">
                  <a:lumMod val="86000"/>
                </a:schemeClr>
              </a:gs>
            </a:gsLst>
            <a:lin ang="4200000" scaled="0"/>
          </a:gradFill>
          <a:ln w="12700" cap="flat">
            <a:noFill/>
            <a:miter/>
          </a:ln>
          <a:effectLst>
            <a:outerShdw dist="266700" blurRad="431800" dir="2520000" sx="97000" sy="97000" kx="0" ky="0" algn="l" rotWithShape="0">
              <a:schemeClr val="accent1">
                <a:lumMod val="50000"/>
                <a:alpha val="22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965200" y="1492622"/>
            <a:ext cx="7025309" cy="12191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Lab Activity Overview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660400" y="3018077"/>
            <a:ext cx="6262158" cy="1535552"/>
          </a:xfrm>
          <a:prstGeom prst="roundRect">
            <a:avLst>
              <a:gd name="adj" fmla="val 6270"/>
            </a:avLst>
          </a:prstGeom>
          <a:solidFill>
            <a:schemeClr val="bg1"/>
          </a:solidFill>
          <a:ln w="38100" cap="sq">
            <a:noFill/>
            <a:miter/>
            <a:headEnd/>
            <a:tailEnd/>
          </a:ln>
          <a:effectLst>
            <a:outerShdw dist="127000" blurRad="381000" dir="2700000" sx="100000" sy="100000" kx="0" ky="0" algn="tl" rotWithShape="0">
              <a:schemeClr val="tx1">
                <a:lumMod val="85000"/>
                <a:lumOff val="15000"/>
                <a:alpha val="15000"/>
              </a:schemeClr>
            </a:outerShdw>
          </a:effectLst>
        </p:spPr>
        <p:txBody>
          <a:bodyPr vert="horz" wrap="square" lIns="38102" tIns="38102" rIns="38102" bIns="38102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660398" y="1334422"/>
            <a:ext cx="59269" cy="1535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sq">
            <a:noFill/>
            <a:miter/>
          </a:ln>
          <a:effectLst>
            <a:outerShdw dist="50800" blurRad="139700" dir="0" sx="100000" sy="100000" kx="0" ky="0" algn="l" rotWithShape="0">
              <a:schemeClr val="accent2">
                <a:alpha val="1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660398" y="3018076"/>
            <a:ext cx="59269" cy="1535551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  <a:effectLst>
            <a:outerShdw dist="50800" blurRad="139700" dir="0" sx="100000" sy="100000" kx="0" ky="0" algn="l" rotWithShape="0">
              <a:schemeClr val="accent1">
                <a:alpha val="1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660400" y="4701736"/>
            <a:ext cx="6262158" cy="1535552"/>
          </a:xfrm>
          <a:prstGeom prst="roundRect">
            <a:avLst>
              <a:gd name="adj" fmla="val 6270"/>
            </a:avLst>
          </a:prstGeom>
          <a:solidFill>
            <a:schemeClr val="bg1"/>
          </a:solidFill>
          <a:ln w="38100" cap="sq">
            <a:noFill/>
            <a:miter/>
            <a:headEnd/>
            <a:tailEnd/>
          </a:ln>
          <a:effectLst>
            <a:outerShdw dist="127000" blurRad="381000" dir="2700000" sx="100000" sy="100000" kx="0" ky="0" algn="tl" rotWithShape="0">
              <a:schemeClr val="tx1">
                <a:lumMod val="85000"/>
                <a:lumOff val="15000"/>
                <a:alpha val="15000"/>
              </a:schemeClr>
            </a:outerShdw>
          </a:effectLst>
        </p:spPr>
        <p:txBody>
          <a:bodyPr vert="horz" wrap="square" lIns="38102" tIns="38102" rIns="38102" bIns="38102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660398" y="4701735"/>
            <a:ext cx="59269" cy="1535551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  <a:effectLst>
            <a:outerShdw dist="50800" blurRad="139700" dir="0" sx="100000" sy="100000" kx="0" ky="0" algn="l" rotWithShape="0">
              <a:schemeClr val="accent1">
                <a:alpha val="1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889000" y="3169022"/>
            <a:ext cx="5920409" cy="12191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Objective: Build a CI/CD pipeline for a Dockerized app using Jenkins/GitHub Actions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889000" y="4858122"/>
            <a:ext cx="5920409" cy="12191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Tasks:
Build simple webapp, containerize, build and publish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317500" y="500002"/>
            <a:ext cx="111582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Lab Activity Overview</a:t>
            </a:r>
            <a:endParaRPr kumimoji="1" lang="zh-CN" altLang="en-US"/>
          </a:p>
        </p:txBody>
      </p:sp>
      <p:cxnSp>
        <p:nvCxnSpPr>
          <p:cNvPr id="14" name="标题 1"/>
          <p:cNvCxnSpPr/>
          <p:nvPr/>
        </p:nvCxnSpPr>
        <p:spPr>
          <a:xfrm rot="0" flipH="0" flipV="0">
            <a:off x="317500" y="329335"/>
            <a:ext cx="635000" cy="0"/>
          </a:xfrm>
          <a:prstGeom prst="line">
            <a:avLst/>
          </a:prstGeom>
          <a:noFill/>
          <a:ln w="101600" cap="sq">
            <a:solidFill>
              <a:schemeClr val="accent1"/>
            </a:solidFill>
            <a:miter/>
          </a:ln>
        </p:spPr>
      </p:cxn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1524390" y="2807722"/>
            <a:ext cx="3807152" cy="1078774"/>
          </a:xfrm>
          <a:prstGeom prst="rect">
            <a:avLst/>
          </a:prstGeom>
          <a:solidFill>
            <a:schemeClr val="accent1"/>
          </a:solidFill>
          <a:ln w="57150" cap="rnd">
            <a:noFill/>
            <a:round/>
          </a:ln>
          <a:effectLst>
            <a:outerShdw dist="50800" blurRad="76200" dir="5400000" sx="100000" sy="100000" kx="0" ky="0" algn="ctr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1754325" y="2870041"/>
            <a:ext cx="3468612" cy="9589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Summary of key concepts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4269714" y="3033823"/>
            <a:ext cx="1295400" cy="1016455"/>
          </a:xfrm>
          <a:custGeom>
            <a:avLst/>
            <a:gdLst>
              <a:gd name="connsiteX0" fmla="*/ 400050 w 1295400"/>
              <a:gd name="connsiteY0" fmla="*/ 0 h 1016455"/>
              <a:gd name="connsiteX1" fmla="*/ 1295400 w 1295400"/>
              <a:gd name="connsiteY1" fmla="*/ 793 h 1016455"/>
              <a:gd name="connsiteX2" fmla="*/ 1295400 w 1295400"/>
              <a:gd name="connsiteY2" fmla="*/ 1016455 h 1016455"/>
              <a:gd name="connsiteX3" fmla="*/ 0 w 1295400"/>
              <a:gd name="connsiteY3" fmla="*/ 1016455 h 1016455"/>
              <a:gd name="connsiteX4" fmla="*/ 400050 w 1295400"/>
              <a:gd name="connsiteY4" fmla="*/ 0 h 1016455"/>
            </a:gdLst>
            <a:rect l="l" t="t" r="r" b="b"/>
            <a:pathLst>
              <a:path w="1295400" h="1016455">
                <a:moveTo>
                  <a:pt x="400050" y="0"/>
                </a:moveTo>
                <a:lnTo>
                  <a:pt x="1295400" y="793"/>
                </a:lnTo>
                <a:lnTo>
                  <a:pt x="1295400" y="1016455"/>
                </a:lnTo>
                <a:lnTo>
                  <a:pt x="0" y="1016455"/>
                </a:lnTo>
                <a:lnTo>
                  <a:pt x="400050" y="0"/>
                </a:lnTo>
                <a:close/>
              </a:path>
            </a:pathLst>
          </a:custGeom>
          <a:solidFill>
            <a:schemeClr val="bg1"/>
          </a:solidFill>
          <a:ln w="57150" cap="rnd">
            <a:noFill/>
            <a:round/>
          </a:ln>
          <a:effectLst>
            <a:outerShdw dist="50800" blurRad="76200" dir="5400000" sx="100000" sy="100000" kx="0" ky="0" algn="ctr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4690192" y="3219282"/>
            <a:ext cx="678180" cy="599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36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01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524390" y="4801258"/>
            <a:ext cx="3807152" cy="1078774"/>
          </a:xfrm>
          <a:prstGeom prst="rect">
            <a:avLst/>
          </a:prstGeom>
          <a:solidFill>
            <a:schemeClr val="accent2"/>
          </a:solidFill>
          <a:ln w="57150" cap="rnd">
            <a:noFill/>
            <a:round/>
          </a:ln>
          <a:effectLst>
            <a:outerShdw dist="50800" blurRad="76200" dir="5400000" sx="100000" sy="100000" kx="0" ky="0" algn="ctr" rotWithShape="0">
              <a:schemeClr val="accent2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754325" y="4863577"/>
            <a:ext cx="3468612" cy="9589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Open discussion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4269714" y="5027359"/>
            <a:ext cx="1295400" cy="1016455"/>
          </a:xfrm>
          <a:custGeom>
            <a:avLst/>
            <a:gdLst>
              <a:gd name="connsiteX0" fmla="*/ 400050 w 1295400"/>
              <a:gd name="connsiteY0" fmla="*/ 0 h 1016455"/>
              <a:gd name="connsiteX1" fmla="*/ 1295400 w 1295400"/>
              <a:gd name="connsiteY1" fmla="*/ 793 h 1016455"/>
              <a:gd name="connsiteX2" fmla="*/ 1295400 w 1295400"/>
              <a:gd name="connsiteY2" fmla="*/ 1016455 h 1016455"/>
              <a:gd name="connsiteX3" fmla="*/ 0 w 1295400"/>
              <a:gd name="connsiteY3" fmla="*/ 1016455 h 1016455"/>
              <a:gd name="connsiteX4" fmla="*/ 400050 w 1295400"/>
              <a:gd name="connsiteY4" fmla="*/ 0 h 1016455"/>
            </a:gdLst>
            <a:rect l="l" t="t" r="r" b="b"/>
            <a:pathLst>
              <a:path w="1295400" h="1016455">
                <a:moveTo>
                  <a:pt x="400050" y="0"/>
                </a:moveTo>
                <a:lnTo>
                  <a:pt x="1295400" y="793"/>
                </a:lnTo>
                <a:lnTo>
                  <a:pt x="1295400" y="1016455"/>
                </a:lnTo>
                <a:lnTo>
                  <a:pt x="0" y="1016455"/>
                </a:lnTo>
                <a:lnTo>
                  <a:pt x="400050" y="0"/>
                </a:lnTo>
                <a:close/>
              </a:path>
            </a:pathLst>
          </a:custGeom>
          <a:solidFill>
            <a:schemeClr val="bg1"/>
          </a:solidFill>
          <a:ln w="57150" cap="rnd">
            <a:noFill/>
            <a:round/>
          </a:ln>
          <a:effectLst>
            <a:outerShdw dist="50800" blurRad="76200" dir="5400000" sx="100000" sy="100000" kx="0" ky="0" algn="ctr" rotWithShape="0">
              <a:schemeClr val="accent2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4690192" y="5212818"/>
            <a:ext cx="754380" cy="599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3600">
                <a:ln w="12700">
                  <a:noFill/>
                </a:ln>
                <a:solidFill>
                  <a:srgbClr val="FCBCBC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03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6492532" y="2807722"/>
            <a:ext cx="3807152" cy="1078774"/>
          </a:xfrm>
          <a:prstGeom prst="rect">
            <a:avLst/>
          </a:prstGeom>
          <a:solidFill>
            <a:schemeClr val="accent2"/>
          </a:solidFill>
          <a:ln w="57150" cap="rnd">
            <a:noFill/>
            <a:round/>
          </a:ln>
          <a:effectLst>
            <a:outerShdw dist="50800" blurRad="76200" dir="5400000" sx="100000" sy="100000" kx="0" ky="0" algn="ctr" rotWithShape="0">
              <a:schemeClr val="accent2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6722467" y="2870041"/>
            <a:ext cx="3468612" cy="9589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Differences between Jenkins and GitHub Actions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9237856" y="3033823"/>
            <a:ext cx="1295400" cy="1016455"/>
          </a:xfrm>
          <a:custGeom>
            <a:avLst/>
            <a:gdLst>
              <a:gd name="connsiteX0" fmla="*/ 400050 w 1295400"/>
              <a:gd name="connsiteY0" fmla="*/ 0 h 1016455"/>
              <a:gd name="connsiteX1" fmla="*/ 1295400 w 1295400"/>
              <a:gd name="connsiteY1" fmla="*/ 793 h 1016455"/>
              <a:gd name="connsiteX2" fmla="*/ 1295400 w 1295400"/>
              <a:gd name="connsiteY2" fmla="*/ 1016455 h 1016455"/>
              <a:gd name="connsiteX3" fmla="*/ 0 w 1295400"/>
              <a:gd name="connsiteY3" fmla="*/ 1016455 h 1016455"/>
              <a:gd name="connsiteX4" fmla="*/ 400050 w 1295400"/>
              <a:gd name="connsiteY4" fmla="*/ 0 h 1016455"/>
            </a:gdLst>
            <a:rect l="l" t="t" r="r" b="b"/>
            <a:pathLst>
              <a:path w="1295400" h="1016455">
                <a:moveTo>
                  <a:pt x="400050" y="0"/>
                </a:moveTo>
                <a:lnTo>
                  <a:pt x="1295400" y="793"/>
                </a:lnTo>
                <a:lnTo>
                  <a:pt x="1295400" y="1016455"/>
                </a:lnTo>
                <a:lnTo>
                  <a:pt x="0" y="1016455"/>
                </a:lnTo>
                <a:lnTo>
                  <a:pt x="400050" y="0"/>
                </a:lnTo>
                <a:close/>
              </a:path>
            </a:pathLst>
          </a:custGeom>
          <a:solidFill>
            <a:schemeClr val="bg1"/>
          </a:solidFill>
          <a:ln w="57150" cap="rnd">
            <a:noFill/>
            <a:round/>
          </a:ln>
          <a:effectLst>
            <a:outerShdw dist="50800" blurRad="76200" dir="5400000" sx="100000" sy="100000" kx="0" ky="0" algn="ctr" rotWithShape="0">
              <a:schemeClr val="accent2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9658334" y="3219282"/>
            <a:ext cx="741680" cy="599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3600">
                <a:ln w="12700">
                  <a:noFill/>
                </a:ln>
                <a:solidFill>
                  <a:srgbClr val="FCBCBC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02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6492532" y="4801258"/>
            <a:ext cx="3807152" cy="1078774"/>
          </a:xfrm>
          <a:prstGeom prst="rect">
            <a:avLst/>
          </a:prstGeom>
          <a:solidFill>
            <a:schemeClr val="accent1"/>
          </a:solidFill>
          <a:ln w="57150" cap="rnd">
            <a:noFill/>
            <a:round/>
          </a:ln>
          <a:effectLst>
            <a:outerShdw dist="50800" blurRad="76200" dir="5400000" sx="100000" sy="100000" kx="0" ky="0" algn="ctr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6722467" y="4863577"/>
            <a:ext cx="3468612" cy="9589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Q&amp;A session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9237856" y="5027359"/>
            <a:ext cx="1295400" cy="1016455"/>
          </a:xfrm>
          <a:custGeom>
            <a:avLst/>
            <a:gdLst>
              <a:gd name="connsiteX0" fmla="*/ 400050 w 1295400"/>
              <a:gd name="connsiteY0" fmla="*/ 0 h 1016455"/>
              <a:gd name="connsiteX1" fmla="*/ 1295400 w 1295400"/>
              <a:gd name="connsiteY1" fmla="*/ 793 h 1016455"/>
              <a:gd name="connsiteX2" fmla="*/ 1295400 w 1295400"/>
              <a:gd name="connsiteY2" fmla="*/ 1016455 h 1016455"/>
              <a:gd name="connsiteX3" fmla="*/ 0 w 1295400"/>
              <a:gd name="connsiteY3" fmla="*/ 1016455 h 1016455"/>
              <a:gd name="connsiteX4" fmla="*/ 400050 w 1295400"/>
              <a:gd name="connsiteY4" fmla="*/ 0 h 1016455"/>
            </a:gdLst>
            <a:rect l="l" t="t" r="r" b="b"/>
            <a:pathLst>
              <a:path w="1295400" h="1016455">
                <a:moveTo>
                  <a:pt x="400050" y="0"/>
                </a:moveTo>
                <a:lnTo>
                  <a:pt x="1295400" y="793"/>
                </a:lnTo>
                <a:lnTo>
                  <a:pt x="1295400" y="1016455"/>
                </a:lnTo>
                <a:lnTo>
                  <a:pt x="0" y="1016455"/>
                </a:lnTo>
                <a:lnTo>
                  <a:pt x="400050" y="0"/>
                </a:lnTo>
                <a:close/>
              </a:path>
            </a:pathLst>
          </a:custGeom>
          <a:solidFill>
            <a:schemeClr val="bg1"/>
          </a:solidFill>
          <a:ln w="57150" cap="rnd">
            <a:noFill/>
            <a:round/>
          </a:ln>
          <a:effectLst>
            <a:outerShdw dist="50800" blurRad="76200" dir="5400000" sx="100000" sy="100000" kx="0" ky="0" algn="ctr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9658334" y="5212818"/>
            <a:ext cx="792480" cy="599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36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04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5867400" y="2283821"/>
            <a:ext cx="457200" cy="23461"/>
          </a:xfrm>
          <a:prstGeom prst="rect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317500" y="500002"/>
            <a:ext cx="111582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Wrap-up &amp; Q&amp;A</a:t>
            </a:r>
            <a:endParaRPr kumimoji="1" lang="zh-CN" altLang="en-US"/>
          </a:p>
        </p:txBody>
      </p:sp>
      <p:cxnSp>
        <p:nvCxnSpPr>
          <p:cNvPr id="21" name="标题 1"/>
          <p:cNvCxnSpPr/>
          <p:nvPr/>
        </p:nvCxnSpPr>
        <p:spPr>
          <a:xfrm rot="0" flipH="0" flipV="0">
            <a:off x="317500" y="329335"/>
            <a:ext cx="635000" cy="0"/>
          </a:xfrm>
          <a:prstGeom prst="line">
            <a:avLst/>
          </a:prstGeom>
          <a:noFill/>
          <a:ln w="101600" cap="sq">
            <a:solidFill>
              <a:schemeClr val="accent1"/>
            </a:solidFill>
            <a:miter/>
          </a:ln>
        </p:spPr>
      </p:cxn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 rot="0" flipH="0" flipV="0">
            <a:off x="3094182" y="1159559"/>
            <a:ext cx="6003636" cy="3774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65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Thanks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3878488" y="5456704"/>
            <a:ext cx="4333422" cy="504655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Karthikeyan Vaiyapuri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7950313" y="5619699"/>
            <a:ext cx="181380" cy="153263"/>
          </a:xfrm>
          <a:custGeom>
            <a:avLst/>
            <a:gdLst>
              <a:gd name="connsiteX0" fmla="*/ 280800 w 608627"/>
              <a:gd name="connsiteY0" fmla="*/ 0 h 514281"/>
              <a:gd name="connsiteX1" fmla="*/ 595097 w 608627"/>
              <a:gd name="connsiteY1" fmla="*/ 230387 h 514281"/>
              <a:gd name="connsiteX2" fmla="*/ 608627 w 608627"/>
              <a:gd name="connsiteY2" fmla="*/ 257141 h 514281"/>
              <a:gd name="connsiteX3" fmla="*/ 595097 w 608627"/>
              <a:gd name="connsiteY3" fmla="*/ 283806 h 514281"/>
              <a:gd name="connsiteX4" fmla="*/ 280800 w 608627"/>
              <a:gd name="connsiteY4" fmla="*/ 514281 h 514281"/>
              <a:gd name="connsiteX5" fmla="*/ 241546 w 608627"/>
              <a:gd name="connsiteY5" fmla="*/ 460862 h 514281"/>
              <a:gd name="connsiteX6" fmla="*/ 519349 w 608627"/>
              <a:gd name="connsiteY6" fmla="*/ 257141 h 514281"/>
              <a:gd name="connsiteX7" fmla="*/ 241546 w 608627"/>
              <a:gd name="connsiteY7" fmla="*/ 53419 h 514281"/>
              <a:gd name="connsiteX8" fmla="*/ 39254 w 608627"/>
              <a:gd name="connsiteY8" fmla="*/ 0 h 514281"/>
              <a:gd name="connsiteX9" fmla="*/ 353551 w 608627"/>
              <a:gd name="connsiteY9" fmla="*/ 230387 h 514281"/>
              <a:gd name="connsiteX10" fmla="*/ 367081 w 608627"/>
              <a:gd name="connsiteY10" fmla="*/ 257141 h 514281"/>
              <a:gd name="connsiteX11" fmla="*/ 353551 w 608627"/>
              <a:gd name="connsiteY11" fmla="*/ 283806 h 514281"/>
              <a:gd name="connsiteX12" fmla="*/ 39254 w 608627"/>
              <a:gd name="connsiteY12" fmla="*/ 514281 h 514281"/>
              <a:gd name="connsiteX13" fmla="*/ 0 w 608627"/>
              <a:gd name="connsiteY13" fmla="*/ 460862 h 514281"/>
              <a:gd name="connsiteX14" fmla="*/ 277803 w 608627"/>
              <a:gd name="connsiteY14" fmla="*/ 257141 h 514281"/>
              <a:gd name="connsiteX15" fmla="*/ 0 w 608627"/>
              <a:gd name="connsiteY15" fmla="*/ 53419 h 514281"/>
            </a:gdLst>
            <a:rect l="l" t="t" r="r" b="b"/>
            <a:pathLst>
              <a:path w="608627" h="514281">
                <a:moveTo>
                  <a:pt x="280800" y="0"/>
                </a:moveTo>
                <a:lnTo>
                  <a:pt x="595097" y="230387"/>
                </a:lnTo>
                <a:cubicBezTo>
                  <a:pt x="603553" y="236697"/>
                  <a:pt x="608627" y="246563"/>
                  <a:pt x="608627" y="257141"/>
                </a:cubicBezTo>
                <a:cubicBezTo>
                  <a:pt x="608627" y="267629"/>
                  <a:pt x="603553" y="277584"/>
                  <a:pt x="595097" y="283806"/>
                </a:cubicBezTo>
                <a:lnTo>
                  <a:pt x="280800" y="514281"/>
                </a:lnTo>
                <a:lnTo>
                  <a:pt x="241546" y="460862"/>
                </a:lnTo>
                <a:lnTo>
                  <a:pt x="519349" y="257141"/>
                </a:lnTo>
                <a:lnTo>
                  <a:pt x="241546" y="53419"/>
                </a:lnTo>
                <a:close/>
                <a:moveTo>
                  <a:pt x="39254" y="0"/>
                </a:moveTo>
                <a:lnTo>
                  <a:pt x="353551" y="230387"/>
                </a:lnTo>
                <a:cubicBezTo>
                  <a:pt x="362096" y="236697"/>
                  <a:pt x="367081" y="246563"/>
                  <a:pt x="367081" y="257141"/>
                </a:cubicBezTo>
                <a:cubicBezTo>
                  <a:pt x="367081" y="267629"/>
                  <a:pt x="362096" y="277584"/>
                  <a:pt x="353551" y="283806"/>
                </a:cubicBezTo>
                <a:lnTo>
                  <a:pt x="39254" y="514281"/>
                </a:lnTo>
                <a:lnTo>
                  <a:pt x="0" y="460862"/>
                </a:lnTo>
                <a:lnTo>
                  <a:pt x="277803" y="257141"/>
                </a:lnTo>
                <a:lnTo>
                  <a:pt x="0" y="53419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6095999" y="2293656"/>
            <a:ext cx="5400000" cy="1152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6095999" y="5084503"/>
            <a:ext cx="5400000" cy="1152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 cap="sq">
            <a:solidFill>
              <a:schemeClr val="accent1"/>
            </a:solidFill>
          </a:ln>
          <a:effectLst>
            <a:outerShdw dist="0" blurRad="190500" dir="0" sx="102000" sy="102000" kx="0" ky="0" algn="ctr" rotWithShape="0">
              <a:schemeClr val="accent1">
                <a:alpha val="10000"/>
              </a:schemeClr>
            </a:outerShdw>
          </a:effectLst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6095999" y="3689079"/>
            <a:ext cx="5400000" cy="1152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 cap="sq">
            <a:solidFill>
              <a:schemeClr val="accent1"/>
            </a:solidFill>
          </a:ln>
          <a:effectLst>
            <a:outerShdw dist="0" blurRad="190500" dir="0" sx="102000" sy="102000" kx="0" ky="0" algn="ctr" rotWithShape="0">
              <a:schemeClr val="accent1">
                <a:alpha val="10000"/>
              </a:schemeClr>
            </a:outerShdw>
          </a:effectLst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6523891" y="3993979"/>
            <a:ext cx="4660900" cy="2286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Creating pipelines for Dockerized apps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6523891" y="2598556"/>
            <a:ext cx="4660900" cy="2286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integration with Jenkins &amp; GitHub Actions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6523891" y="5389403"/>
            <a:ext cx="4660900" cy="2286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Hands- on Setup Jenkins/GitHub Actions for CI/CD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5587544" y="2694646"/>
            <a:ext cx="350020" cy="350020"/>
          </a:xfrm>
          <a:prstGeom prst="ellipse">
            <a:avLst/>
          </a:prstGeom>
          <a:solidFill>
            <a:schemeClr val="accent1"/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5587544" y="4090069"/>
            <a:ext cx="350020" cy="3500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5587544" y="5485493"/>
            <a:ext cx="350020" cy="3500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6095999" y="1019944"/>
            <a:ext cx="5400000" cy="1152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 cap="sq">
            <a:solidFill>
              <a:schemeClr val="accent1"/>
            </a:solidFill>
          </a:ln>
          <a:effectLst>
            <a:outerShdw dist="0" blurRad="190500" dir="0" sx="102000" sy="102000" kx="0" ky="0" algn="ctr" rotWithShape="0">
              <a:schemeClr val="accent1">
                <a:alpha val="10000"/>
              </a:schemeClr>
            </a:outerShdw>
          </a:effectLst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6523891" y="1324844"/>
            <a:ext cx="4660900" cy="2286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Overview of CI/CD concepts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5587544" y="1420934"/>
            <a:ext cx="350020" cy="3500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317500" y="500002"/>
            <a:ext cx="111582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Agenda</a:t>
            </a:r>
            <a:endParaRPr kumimoji="1" lang="zh-CN" altLang="en-US"/>
          </a:p>
        </p:txBody>
      </p:sp>
      <p:cxnSp>
        <p:nvCxnSpPr>
          <p:cNvPr id="16" name="标题 1"/>
          <p:cNvCxnSpPr/>
          <p:nvPr/>
        </p:nvCxnSpPr>
        <p:spPr>
          <a:xfrm rot="0" flipH="0" flipV="0">
            <a:off x="317500" y="329335"/>
            <a:ext cx="635000" cy="0"/>
          </a:xfrm>
          <a:prstGeom prst="line">
            <a:avLst/>
          </a:prstGeom>
          <a:noFill/>
          <a:ln w="101600" cap="sq">
            <a:solidFill>
              <a:schemeClr val="accent1"/>
            </a:solidFill>
            <a:miter/>
          </a:ln>
        </p:spPr>
      </p:cxn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 rot="0" flipH="0" flipV="0">
            <a:off x="2931886" y="3290935"/>
            <a:ext cx="6328228" cy="13111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24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What is CI/CD?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5588169" y="2112716"/>
            <a:ext cx="1015663" cy="1015663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4867564" y="1322371"/>
            <a:ext cx="2456872" cy="16673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 01</a:t>
            </a:r>
            <a:endParaRPr kumimoji="1" lang="zh-CN" alt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660400" y="2902259"/>
            <a:ext cx="3088892" cy="2976613"/>
          </a:xfrm>
          <a:prstGeom prst="round2DiagRect">
            <a:avLst>
              <a:gd name="adj1" fmla="val 24200"/>
              <a:gd name="adj2" fmla="val 0"/>
            </a:avLst>
          </a:prstGeom>
          <a:solidFill>
            <a:schemeClr val="tx1">
              <a:lumMod val="25000"/>
              <a:lumOff val="75000"/>
              <a:alpha val="20000"/>
            </a:schemeClr>
          </a:solidFill>
          <a:ln w="605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1776683" y="3160145"/>
            <a:ext cx="856325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ctr"/>
            <a:r>
              <a:rPr kumimoji="1" lang="en-US" altLang="zh-CN" sz="44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01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875339" y="4187473"/>
            <a:ext cx="2659014" cy="1502128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CI (Continuous Integration)Automate build &amp; test when code is pushed.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4558439" y="2884674"/>
            <a:ext cx="3088892" cy="2976613"/>
          </a:xfrm>
          <a:prstGeom prst="round2DiagRect">
            <a:avLst>
              <a:gd name="adj1" fmla="val 24200"/>
              <a:gd name="adj2" fmla="val 0"/>
            </a:avLst>
          </a:prstGeom>
          <a:solidFill>
            <a:schemeClr val="accent1">
              <a:alpha val="10000"/>
            </a:schemeClr>
          </a:solidFill>
          <a:ln w="605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5627434" y="3142560"/>
            <a:ext cx="950902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ctr"/>
            <a:r>
              <a:rPr kumimoji="1" lang="en-US" altLang="zh-CN" sz="44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02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4773378" y="4169888"/>
            <a:ext cx="2659014" cy="1502128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CD (Continuous Delivery/Deployment)Automate release process to staging/prod.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8443243" y="2840713"/>
            <a:ext cx="3088892" cy="2976613"/>
          </a:xfrm>
          <a:prstGeom prst="round2DiagRect">
            <a:avLst>
              <a:gd name="adj1" fmla="val 24200"/>
              <a:gd name="adj2" fmla="val 0"/>
            </a:avLst>
          </a:prstGeom>
          <a:solidFill>
            <a:schemeClr val="tx1">
              <a:lumMod val="25000"/>
              <a:lumOff val="75000"/>
              <a:alpha val="20000"/>
            </a:schemeClr>
          </a:solidFill>
          <a:ln w="605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9512238" y="3098599"/>
            <a:ext cx="950902" cy="7694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ctr"/>
            <a:r>
              <a:rPr kumimoji="1" lang="en-US" altLang="zh-CN" sz="44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03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8658182" y="4125927"/>
            <a:ext cx="2659014" cy="1502128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91440" tIns="45720" rIns="91440" bIns="4572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Benefits: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3971804" y="4039587"/>
            <a:ext cx="398650" cy="398650"/>
          </a:xfrm>
          <a:prstGeom prst="chevron">
            <a:avLst/>
          </a:prstGeom>
          <a:solidFill>
            <a:schemeClr val="tx1">
              <a:lumMod val="25000"/>
              <a:lumOff val="75000"/>
              <a:alpha val="80000"/>
            </a:schemeClr>
          </a:solidFill>
          <a:ln w="6055" cap="flat">
            <a:noFill/>
            <a:miter/>
          </a:ln>
        </p:spPr>
        <p:txBody>
          <a:bodyPr vert="horz" wrap="square" lIns="108000" tIns="108000" rIns="108000" bIns="108000" rtlCol="0" anchor="ctr"/>
          <a:lstStyle/>
          <a:p>
            <a:pPr algn="l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7829844" y="4012426"/>
            <a:ext cx="398650" cy="398650"/>
          </a:xfrm>
          <a:prstGeom prst="chevron">
            <a:avLst/>
          </a:prstGeom>
          <a:solidFill>
            <a:schemeClr val="tx1">
              <a:lumMod val="25000"/>
              <a:lumOff val="75000"/>
              <a:alpha val="80000"/>
            </a:schemeClr>
          </a:solidFill>
          <a:ln w="6055" cap="flat">
            <a:noFill/>
            <a:miter/>
          </a:ln>
        </p:spPr>
        <p:txBody>
          <a:bodyPr vert="horz" wrap="square" lIns="108000" tIns="108000" rIns="108000" bIns="108000" rtlCol="0" anchor="ctr"/>
          <a:lstStyle/>
          <a:p>
            <a:pPr algn="l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317500" y="500002"/>
            <a:ext cx="111582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What is CI/CD?</a:t>
            </a:r>
            <a:endParaRPr kumimoji="1" lang="zh-CN" altLang="en-US"/>
          </a:p>
        </p:txBody>
      </p:sp>
      <p:cxnSp>
        <p:nvCxnSpPr>
          <p:cNvPr id="15" name="标题 1"/>
          <p:cNvCxnSpPr/>
          <p:nvPr/>
        </p:nvCxnSpPr>
        <p:spPr>
          <a:xfrm rot="0" flipH="0" flipV="0">
            <a:off x="317500" y="329335"/>
            <a:ext cx="635000" cy="0"/>
          </a:xfrm>
          <a:prstGeom prst="line">
            <a:avLst/>
          </a:prstGeom>
          <a:noFill/>
          <a:ln w="101600" cap="sq">
            <a:solidFill>
              <a:schemeClr val="accent1"/>
            </a:solidFill>
            <a:miter/>
          </a:ln>
        </p:spPr>
      </p:cxn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 rot="0" flipH="0" flipV="0">
            <a:off x="2931886" y="3290935"/>
            <a:ext cx="6328228" cy="13111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24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Typical CI/CD Workflow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5588169" y="2112716"/>
            <a:ext cx="1015663" cy="1015663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4867564" y="1322371"/>
            <a:ext cx="2456872" cy="16673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 02</a:t>
            </a:r>
            <a:endParaRPr kumimoji="1" lang="zh-CN" alt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标题 1"/>
          <p:cNvCxnSpPr/>
          <p:nvPr/>
        </p:nvCxnSpPr>
        <p:spPr>
          <a:xfrm rot="0" flipH="0" flipV="0">
            <a:off x="5210026" y="2582311"/>
            <a:ext cx="1861329" cy="0"/>
          </a:xfrm>
          <a:prstGeom prst="line">
            <a:avLst/>
          </a:prstGeom>
          <a:noFill/>
          <a:ln w="6350" cap="sq">
            <a:solidFill>
              <a:schemeClr val="bg1">
                <a:lumMod val="65000"/>
              </a:schemeClr>
            </a:solidFill>
            <a:miter/>
            <a:tailEnd type="oval"/>
          </a:ln>
        </p:spPr>
      </p:cxnSp>
      <p:cxnSp>
        <p:nvCxnSpPr>
          <p:cNvPr id="4" name="标题 1"/>
          <p:cNvCxnSpPr/>
          <p:nvPr/>
        </p:nvCxnSpPr>
        <p:spPr>
          <a:xfrm rot="0" flipH="0" flipV="0">
            <a:off x="5997489" y="3833718"/>
            <a:ext cx="1073866" cy="0"/>
          </a:xfrm>
          <a:prstGeom prst="line">
            <a:avLst/>
          </a:prstGeom>
          <a:noFill/>
          <a:ln w="6350" cap="sq">
            <a:solidFill>
              <a:schemeClr val="bg1">
                <a:lumMod val="65000"/>
              </a:schemeClr>
            </a:solidFill>
            <a:miter/>
            <a:tailEnd type="oval"/>
          </a:ln>
        </p:spPr>
      </p:cxnSp>
      <p:sp>
        <p:nvSpPr>
          <p:cNvPr id="5" name="标题 1"/>
          <p:cNvSpPr txBox="1"/>
          <p:nvPr/>
        </p:nvSpPr>
        <p:spPr>
          <a:xfrm rot="18900000" flipH="0" flipV="1">
            <a:off x="4145149" y="2080251"/>
            <a:ext cx="1005769" cy="1005769"/>
          </a:xfrm>
          <a:prstGeom prst="roundRect">
            <a:avLst>
              <a:gd name="adj" fmla="val 6500"/>
            </a:avLst>
          </a:prstGeom>
          <a:solidFill>
            <a:schemeClr val="accent3"/>
          </a:solidFill>
          <a:ln w="12700" cap="rnd">
            <a:noFill/>
            <a:round/>
            <a:headEnd/>
            <a:tailEnd/>
          </a:ln>
          <a:effectLst>
            <a:outerShdw dist="127000" blurRad="254000" dir="0" sx="100000" sy="100000" kx="0" ky="0" algn="ctr" rotWithShape="0">
              <a:schemeClr val="accent3">
                <a:alpha val="32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4452450" y="2367923"/>
            <a:ext cx="391163" cy="428777"/>
          </a:xfrm>
          <a:custGeom>
            <a:avLst/>
            <a:gdLst>
              <a:gd name="connsiteX0" fmla="*/ 248770 w 495300"/>
              <a:gd name="connsiteY0" fmla="*/ 621 h 542925"/>
              <a:gd name="connsiteX1" fmla="*/ 496420 w 495300"/>
              <a:gd name="connsiteY1" fmla="*/ 248271 h 542925"/>
              <a:gd name="connsiteX2" fmla="*/ 323827 w 495300"/>
              <a:gd name="connsiteY2" fmla="*/ 484396 h 542925"/>
              <a:gd name="connsiteX3" fmla="*/ 346973 w 495300"/>
              <a:gd name="connsiteY3" fmla="*/ 524496 h 542925"/>
              <a:gd name="connsiteX4" fmla="*/ 420220 w 495300"/>
              <a:gd name="connsiteY4" fmla="*/ 524496 h 542925"/>
              <a:gd name="connsiteX5" fmla="*/ 420220 w 495300"/>
              <a:gd name="connsiteY5" fmla="*/ 543546 h 542925"/>
              <a:gd name="connsiteX6" fmla="*/ 77320 w 495300"/>
              <a:gd name="connsiteY6" fmla="*/ 543546 h 542925"/>
              <a:gd name="connsiteX7" fmla="*/ 77320 w 495300"/>
              <a:gd name="connsiteY7" fmla="*/ 524496 h 542925"/>
              <a:gd name="connsiteX8" fmla="*/ 150567 w 495300"/>
              <a:gd name="connsiteY8" fmla="*/ 524496 h 542925"/>
              <a:gd name="connsiteX9" fmla="*/ 173713 w 495300"/>
              <a:gd name="connsiteY9" fmla="*/ 484396 h 542925"/>
              <a:gd name="connsiteX10" fmla="*/ 1120 w 495300"/>
              <a:gd name="connsiteY10" fmla="*/ 248271 h 542925"/>
              <a:gd name="connsiteX11" fmla="*/ 248770 w 495300"/>
              <a:gd name="connsiteY11" fmla="*/ 621 h 542925"/>
              <a:gd name="connsiteX12" fmla="*/ 192763 w 495300"/>
              <a:gd name="connsiteY12" fmla="*/ 489539 h 542925"/>
              <a:gd name="connsiteX13" fmla="*/ 172570 w 495300"/>
              <a:gd name="connsiteY13" fmla="*/ 524496 h 542925"/>
              <a:gd name="connsiteX14" fmla="*/ 324970 w 495300"/>
              <a:gd name="connsiteY14" fmla="*/ 524496 h 542925"/>
              <a:gd name="connsiteX15" fmla="*/ 304777 w 495300"/>
              <a:gd name="connsiteY15" fmla="*/ 489539 h 542925"/>
              <a:gd name="connsiteX16" fmla="*/ 248770 w 495300"/>
              <a:gd name="connsiteY16" fmla="*/ 495921 h 542925"/>
              <a:gd name="connsiteX17" fmla="*/ 192763 w 495300"/>
              <a:gd name="connsiteY17" fmla="*/ 489539 h 542925"/>
              <a:gd name="connsiteX18" fmla="*/ 248770 w 495300"/>
              <a:gd name="connsiteY18" fmla="*/ 143496 h 542925"/>
              <a:gd name="connsiteX19" fmla="*/ 143995 w 495300"/>
              <a:gd name="connsiteY19" fmla="*/ 248271 h 542925"/>
              <a:gd name="connsiteX20" fmla="*/ 248770 w 495300"/>
              <a:gd name="connsiteY20" fmla="*/ 353046 h 542925"/>
              <a:gd name="connsiteX21" fmla="*/ 353545 w 495300"/>
              <a:gd name="connsiteY21" fmla="*/ 248271 h 542925"/>
              <a:gd name="connsiteX22" fmla="*/ 248770 w 495300"/>
              <a:gd name="connsiteY22" fmla="*/ 143496 h 542925"/>
              <a:gd name="connsiteX23" fmla="*/ 367833 w 495300"/>
              <a:gd name="connsiteY23" fmla="*/ 114921 h 542925"/>
              <a:gd name="connsiteX24" fmla="*/ 353545 w 495300"/>
              <a:gd name="connsiteY24" fmla="*/ 129209 h 542925"/>
              <a:gd name="connsiteX25" fmla="*/ 367833 w 495300"/>
              <a:gd name="connsiteY25" fmla="*/ 143496 h 542925"/>
              <a:gd name="connsiteX26" fmla="*/ 382120 w 495300"/>
              <a:gd name="connsiteY26" fmla="*/ 129209 h 542925"/>
              <a:gd name="connsiteX27" fmla="*/ 367833 w 495300"/>
              <a:gd name="connsiteY27" fmla="*/ 114921 h 542925"/>
            </a:gdLst>
            <a:rect l="l" t="t" r="r" b="b"/>
            <a:pathLst>
              <a:path w="495300" h="542925">
                <a:moveTo>
                  <a:pt x="248770" y="621"/>
                </a:moveTo>
                <a:cubicBezTo>
                  <a:pt x="385549" y="621"/>
                  <a:pt x="496420" y="111492"/>
                  <a:pt x="496420" y="248271"/>
                </a:cubicBezTo>
                <a:cubicBezTo>
                  <a:pt x="496420" y="358856"/>
                  <a:pt x="423935" y="452582"/>
                  <a:pt x="323827" y="484396"/>
                </a:cubicBezTo>
                <a:lnTo>
                  <a:pt x="346973" y="524496"/>
                </a:lnTo>
                <a:lnTo>
                  <a:pt x="420220" y="524496"/>
                </a:lnTo>
                <a:lnTo>
                  <a:pt x="420220" y="543546"/>
                </a:lnTo>
                <a:lnTo>
                  <a:pt x="77320" y="543546"/>
                </a:lnTo>
                <a:lnTo>
                  <a:pt x="77320" y="524496"/>
                </a:lnTo>
                <a:lnTo>
                  <a:pt x="150567" y="524496"/>
                </a:lnTo>
                <a:lnTo>
                  <a:pt x="173713" y="484396"/>
                </a:lnTo>
                <a:cubicBezTo>
                  <a:pt x="73605" y="452582"/>
                  <a:pt x="1120" y="358856"/>
                  <a:pt x="1120" y="248271"/>
                </a:cubicBezTo>
                <a:cubicBezTo>
                  <a:pt x="1120" y="111492"/>
                  <a:pt x="111991" y="621"/>
                  <a:pt x="248770" y="621"/>
                </a:cubicBezTo>
                <a:close/>
                <a:moveTo>
                  <a:pt x="192763" y="489539"/>
                </a:moveTo>
                <a:lnTo>
                  <a:pt x="172570" y="524496"/>
                </a:lnTo>
                <a:lnTo>
                  <a:pt x="324970" y="524496"/>
                </a:lnTo>
                <a:lnTo>
                  <a:pt x="304777" y="489539"/>
                </a:lnTo>
                <a:cubicBezTo>
                  <a:pt x="286775" y="493730"/>
                  <a:pt x="268010" y="495921"/>
                  <a:pt x="248770" y="495921"/>
                </a:cubicBezTo>
                <a:cubicBezTo>
                  <a:pt x="229530" y="495921"/>
                  <a:pt x="210765" y="493730"/>
                  <a:pt x="192763" y="489539"/>
                </a:cubicBezTo>
                <a:close/>
                <a:moveTo>
                  <a:pt x="248770" y="143496"/>
                </a:moveTo>
                <a:cubicBezTo>
                  <a:pt x="190858" y="143496"/>
                  <a:pt x="143995" y="190359"/>
                  <a:pt x="143995" y="248271"/>
                </a:cubicBezTo>
                <a:cubicBezTo>
                  <a:pt x="143995" y="306183"/>
                  <a:pt x="190858" y="353046"/>
                  <a:pt x="248770" y="353046"/>
                </a:cubicBezTo>
                <a:cubicBezTo>
                  <a:pt x="306682" y="353046"/>
                  <a:pt x="353545" y="306183"/>
                  <a:pt x="353545" y="248271"/>
                </a:cubicBezTo>
                <a:cubicBezTo>
                  <a:pt x="353545" y="190359"/>
                  <a:pt x="306682" y="143496"/>
                  <a:pt x="248770" y="143496"/>
                </a:cubicBezTo>
                <a:close/>
                <a:moveTo>
                  <a:pt x="367833" y="114921"/>
                </a:moveTo>
                <a:cubicBezTo>
                  <a:pt x="359927" y="114921"/>
                  <a:pt x="353545" y="121303"/>
                  <a:pt x="353545" y="129209"/>
                </a:cubicBezTo>
                <a:cubicBezTo>
                  <a:pt x="353545" y="137114"/>
                  <a:pt x="359927" y="143496"/>
                  <a:pt x="367833" y="143496"/>
                </a:cubicBezTo>
                <a:cubicBezTo>
                  <a:pt x="375738" y="143496"/>
                  <a:pt x="382120" y="137114"/>
                  <a:pt x="382120" y="129209"/>
                </a:cubicBezTo>
                <a:cubicBezTo>
                  <a:pt x="382120" y="121303"/>
                  <a:pt x="375738" y="114921"/>
                  <a:pt x="367833" y="114921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7280366" y="2064026"/>
            <a:ext cx="4238536" cy="123436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Code → Build → Test → Artifact → Deploy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18900000" flipH="0" flipV="1">
            <a:off x="5008656" y="3347572"/>
            <a:ext cx="1005769" cy="1005769"/>
          </a:xfrm>
          <a:prstGeom prst="roundRect">
            <a:avLst>
              <a:gd name="adj" fmla="val 6500"/>
            </a:avLst>
          </a:prstGeom>
          <a:solidFill>
            <a:schemeClr val="accent1"/>
          </a:solidFill>
          <a:ln w="12700" cap="rnd">
            <a:noFill/>
            <a:round/>
            <a:headEnd/>
            <a:tailEnd/>
          </a:ln>
          <a:effectLst>
            <a:outerShdw dist="127000" blurRad="254000" dir="0" sx="100000" sy="100000" kx="0" ky="0" algn="ctr" rotWithShape="0">
              <a:schemeClr val="accent1">
                <a:alpha val="32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5314534" y="3706997"/>
            <a:ext cx="402737" cy="302052"/>
          </a:xfrm>
          <a:custGeom>
            <a:avLst/>
            <a:gdLst>
              <a:gd name="connsiteX0" fmla="*/ 505433 w 533400"/>
              <a:gd name="connsiteY0" fmla="*/ 621 h 400050"/>
              <a:gd name="connsiteX1" fmla="*/ 534008 w 533400"/>
              <a:gd name="connsiteY1" fmla="*/ 29196 h 400050"/>
              <a:gd name="connsiteX2" fmla="*/ 534008 w 533400"/>
              <a:gd name="connsiteY2" fmla="*/ 372096 h 400050"/>
              <a:gd name="connsiteX3" fmla="*/ 505433 w 533400"/>
              <a:gd name="connsiteY3" fmla="*/ 400671 h 400050"/>
              <a:gd name="connsiteX4" fmla="*/ 29183 w 533400"/>
              <a:gd name="connsiteY4" fmla="*/ 400671 h 400050"/>
              <a:gd name="connsiteX5" fmla="*/ 608 w 533400"/>
              <a:gd name="connsiteY5" fmla="*/ 372096 h 400050"/>
              <a:gd name="connsiteX6" fmla="*/ 608 w 533400"/>
              <a:gd name="connsiteY6" fmla="*/ 29196 h 400050"/>
              <a:gd name="connsiteX7" fmla="*/ 29183 w 533400"/>
              <a:gd name="connsiteY7" fmla="*/ 621 h 400050"/>
              <a:gd name="connsiteX8" fmla="*/ 505433 w 533400"/>
              <a:gd name="connsiteY8" fmla="*/ 621 h 400050"/>
              <a:gd name="connsiteX9" fmla="*/ 391419 w 533400"/>
              <a:gd name="connsiteY9" fmla="*/ 198646 h 400050"/>
              <a:gd name="connsiteX10" fmla="*/ 351414 w 533400"/>
              <a:gd name="connsiteY10" fmla="*/ 204170 h 400050"/>
              <a:gd name="connsiteX11" fmla="*/ 351414 w 533400"/>
              <a:gd name="connsiteY11" fmla="*/ 204170 h 400050"/>
              <a:gd name="connsiteX12" fmla="*/ 267118 w 533400"/>
              <a:gd name="connsiteY12" fmla="*/ 315613 h 400050"/>
              <a:gd name="connsiteX13" fmla="*/ 264641 w 533400"/>
              <a:gd name="connsiteY13" fmla="*/ 318470 h 400050"/>
              <a:gd name="connsiteX14" fmla="*/ 224255 w 533400"/>
              <a:gd name="connsiteY14" fmla="*/ 318756 h 400050"/>
              <a:gd name="connsiteX15" fmla="*/ 224255 w 533400"/>
              <a:gd name="connsiteY15" fmla="*/ 318756 h 400050"/>
              <a:gd name="connsiteX16" fmla="*/ 162152 w 533400"/>
              <a:gd name="connsiteY16" fmla="*/ 257415 h 400050"/>
              <a:gd name="connsiteX17" fmla="*/ 160247 w 533400"/>
              <a:gd name="connsiteY17" fmla="*/ 255701 h 400050"/>
              <a:gd name="connsiteX18" fmla="*/ 120052 w 533400"/>
              <a:gd name="connsiteY18" fmla="*/ 259606 h 400050"/>
              <a:gd name="connsiteX19" fmla="*/ 120052 w 533400"/>
              <a:gd name="connsiteY19" fmla="*/ 259606 h 400050"/>
              <a:gd name="connsiteX20" fmla="*/ 32517 w 533400"/>
              <a:gd name="connsiteY20" fmla="*/ 366095 h 400050"/>
              <a:gd name="connsiteX21" fmla="*/ 30326 w 533400"/>
              <a:gd name="connsiteY21" fmla="*/ 372096 h 400050"/>
              <a:gd name="connsiteX22" fmla="*/ 39851 w 533400"/>
              <a:gd name="connsiteY22" fmla="*/ 381621 h 400050"/>
              <a:gd name="connsiteX23" fmla="*/ 39851 w 533400"/>
              <a:gd name="connsiteY23" fmla="*/ 381621 h 400050"/>
              <a:gd name="connsiteX24" fmla="*/ 497242 w 533400"/>
              <a:gd name="connsiteY24" fmla="*/ 381621 h 400050"/>
              <a:gd name="connsiteX25" fmla="*/ 502480 w 533400"/>
              <a:gd name="connsiteY25" fmla="*/ 380002 h 400050"/>
              <a:gd name="connsiteX26" fmla="*/ 505147 w 533400"/>
              <a:gd name="connsiteY26" fmla="*/ 366762 h 400050"/>
              <a:gd name="connsiteX27" fmla="*/ 505147 w 533400"/>
              <a:gd name="connsiteY27" fmla="*/ 366762 h 400050"/>
              <a:gd name="connsiteX28" fmla="*/ 397991 w 533400"/>
              <a:gd name="connsiteY28" fmla="*/ 205504 h 400050"/>
              <a:gd name="connsiteX29" fmla="*/ 391419 w 533400"/>
              <a:gd name="connsiteY29" fmla="*/ 198646 h 400050"/>
              <a:gd name="connsiteX30" fmla="*/ 95858 w 533400"/>
              <a:gd name="connsiteY30" fmla="*/ 57771 h 400050"/>
              <a:gd name="connsiteX31" fmla="*/ 57758 w 533400"/>
              <a:gd name="connsiteY31" fmla="*/ 95871 h 400050"/>
              <a:gd name="connsiteX32" fmla="*/ 95858 w 533400"/>
              <a:gd name="connsiteY32" fmla="*/ 133971 h 400050"/>
              <a:gd name="connsiteX33" fmla="*/ 133958 w 533400"/>
              <a:gd name="connsiteY33" fmla="*/ 95871 h 400050"/>
              <a:gd name="connsiteX34" fmla="*/ 95858 w 533400"/>
              <a:gd name="connsiteY34" fmla="*/ 57771 h 400050"/>
            </a:gdLst>
            <a:rect l="l" t="t" r="r" b="b"/>
            <a:pathLst>
              <a:path w="533400" h="400050">
                <a:moveTo>
                  <a:pt x="505433" y="621"/>
                </a:moveTo>
                <a:cubicBezTo>
                  <a:pt x="521245" y="621"/>
                  <a:pt x="534008" y="13385"/>
                  <a:pt x="534008" y="29196"/>
                </a:cubicBezTo>
                <a:lnTo>
                  <a:pt x="534008" y="372096"/>
                </a:lnTo>
                <a:cubicBezTo>
                  <a:pt x="534008" y="387907"/>
                  <a:pt x="521245" y="400671"/>
                  <a:pt x="505433" y="400671"/>
                </a:cubicBezTo>
                <a:lnTo>
                  <a:pt x="29183" y="400671"/>
                </a:lnTo>
                <a:cubicBezTo>
                  <a:pt x="13371" y="400671"/>
                  <a:pt x="608" y="387907"/>
                  <a:pt x="608" y="372096"/>
                </a:cubicBezTo>
                <a:lnTo>
                  <a:pt x="608" y="29196"/>
                </a:lnTo>
                <a:cubicBezTo>
                  <a:pt x="608" y="13385"/>
                  <a:pt x="13371" y="621"/>
                  <a:pt x="29183" y="621"/>
                </a:cubicBezTo>
                <a:lnTo>
                  <a:pt x="505433" y="621"/>
                </a:lnTo>
                <a:close/>
                <a:moveTo>
                  <a:pt x="391419" y="198646"/>
                </a:moveTo>
                <a:cubicBezTo>
                  <a:pt x="378846" y="189121"/>
                  <a:pt x="360939" y="191597"/>
                  <a:pt x="351414" y="204170"/>
                </a:cubicBezTo>
                <a:lnTo>
                  <a:pt x="351414" y="204170"/>
                </a:lnTo>
                <a:lnTo>
                  <a:pt x="267118" y="315613"/>
                </a:lnTo>
                <a:cubicBezTo>
                  <a:pt x="266355" y="316660"/>
                  <a:pt x="265498" y="317518"/>
                  <a:pt x="264641" y="318470"/>
                </a:cubicBezTo>
                <a:cubicBezTo>
                  <a:pt x="253592" y="329710"/>
                  <a:pt x="235495" y="329805"/>
                  <a:pt x="224255" y="318756"/>
                </a:cubicBezTo>
                <a:lnTo>
                  <a:pt x="224255" y="318756"/>
                </a:lnTo>
                <a:lnTo>
                  <a:pt x="162152" y="257415"/>
                </a:lnTo>
                <a:cubicBezTo>
                  <a:pt x="161485" y="256844"/>
                  <a:pt x="160914" y="256177"/>
                  <a:pt x="160247" y="255701"/>
                </a:cubicBezTo>
                <a:cubicBezTo>
                  <a:pt x="148055" y="245699"/>
                  <a:pt x="130053" y="247414"/>
                  <a:pt x="120052" y="259606"/>
                </a:cubicBezTo>
                <a:lnTo>
                  <a:pt x="120052" y="259606"/>
                </a:lnTo>
                <a:lnTo>
                  <a:pt x="32517" y="366095"/>
                </a:lnTo>
                <a:cubicBezTo>
                  <a:pt x="31088" y="367810"/>
                  <a:pt x="30326" y="369905"/>
                  <a:pt x="30326" y="372096"/>
                </a:cubicBezTo>
                <a:cubicBezTo>
                  <a:pt x="30326" y="377335"/>
                  <a:pt x="34612" y="381621"/>
                  <a:pt x="39851" y="381621"/>
                </a:cubicBezTo>
                <a:lnTo>
                  <a:pt x="39851" y="381621"/>
                </a:lnTo>
                <a:lnTo>
                  <a:pt x="497242" y="381621"/>
                </a:lnTo>
                <a:cubicBezTo>
                  <a:pt x="499146" y="381621"/>
                  <a:pt x="500956" y="381050"/>
                  <a:pt x="502480" y="380002"/>
                </a:cubicBezTo>
                <a:cubicBezTo>
                  <a:pt x="506862" y="377049"/>
                  <a:pt x="508005" y="371144"/>
                  <a:pt x="505147" y="366762"/>
                </a:cubicBezTo>
                <a:lnTo>
                  <a:pt x="505147" y="366762"/>
                </a:lnTo>
                <a:lnTo>
                  <a:pt x="397991" y="205504"/>
                </a:lnTo>
                <a:cubicBezTo>
                  <a:pt x="396181" y="202932"/>
                  <a:pt x="393990" y="200551"/>
                  <a:pt x="391419" y="198646"/>
                </a:cubicBezTo>
                <a:close/>
                <a:moveTo>
                  <a:pt x="95858" y="57771"/>
                </a:moveTo>
                <a:cubicBezTo>
                  <a:pt x="74808" y="57771"/>
                  <a:pt x="57758" y="74821"/>
                  <a:pt x="57758" y="95871"/>
                </a:cubicBezTo>
                <a:cubicBezTo>
                  <a:pt x="57758" y="116921"/>
                  <a:pt x="74808" y="133971"/>
                  <a:pt x="95858" y="133971"/>
                </a:cubicBezTo>
                <a:cubicBezTo>
                  <a:pt x="116908" y="133971"/>
                  <a:pt x="133958" y="116921"/>
                  <a:pt x="133958" y="95871"/>
                </a:cubicBezTo>
                <a:cubicBezTo>
                  <a:pt x="133958" y="74821"/>
                  <a:pt x="116908" y="57771"/>
                  <a:pt x="95858" y="57771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7280366" y="3604533"/>
            <a:ext cx="4238536" cy="125976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Show visual pipeline flow (GitHub → Jenkins/GitHub Actions → Docker Image → Deployment)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317500" y="500002"/>
            <a:ext cx="111582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Typical CI/CD Workflow</a:t>
            </a:r>
            <a:endParaRPr kumimoji="1" lang="zh-CN" altLang="en-US"/>
          </a:p>
        </p:txBody>
      </p:sp>
      <p:cxnSp>
        <p:nvCxnSpPr>
          <p:cNvPr id="12" name="标题 1"/>
          <p:cNvCxnSpPr/>
          <p:nvPr/>
        </p:nvCxnSpPr>
        <p:spPr>
          <a:xfrm rot="0" flipH="0" flipV="0">
            <a:off x="317500" y="329335"/>
            <a:ext cx="635000" cy="0"/>
          </a:xfrm>
          <a:prstGeom prst="line">
            <a:avLst/>
          </a:prstGeom>
          <a:noFill/>
          <a:ln w="101600" cap="sq">
            <a:solidFill>
              <a:schemeClr val="accent1"/>
            </a:solidFill>
            <a:miter/>
          </a:ln>
        </p:spPr>
      </p:cxn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 rot="0" flipH="0" flipV="0">
            <a:off x="2931886" y="3290935"/>
            <a:ext cx="6328228" cy="13111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24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Why Docker in CI/CD?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5588169" y="2112716"/>
            <a:ext cx="1015663" cy="1015663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4867564" y="1322371"/>
            <a:ext cx="2456872" cy="16673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 03</a:t>
            </a:r>
            <a:endParaRPr kumimoji="1" lang="zh-CN" alt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700700" y="2194789"/>
            <a:ext cx="2695355" cy="2695355"/>
          </a:xfrm>
          <a:prstGeom prst="arc">
            <a:avLst>
              <a:gd name="adj1" fmla="val 10766207"/>
              <a:gd name="adj2" fmla="val 0"/>
            </a:avLst>
          </a:prstGeom>
          <a:noFill/>
          <a:ln w="127000" cap="rnd">
            <a:solidFill>
              <a:schemeClr val="accent1">
                <a:lumMod val="75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10800000" flipH="0" flipV="0">
            <a:off x="3400292" y="2194789"/>
            <a:ext cx="2695355" cy="2695355"/>
          </a:xfrm>
          <a:prstGeom prst="arc">
            <a:avLst>
              <a:gd name="adj1" fmla="val 10766207"/>
              <a:gd name="adj2" fmla="val 0"/>
            </a:avLst>
          </a:prstGeom>
          <a:noFill/>
          <a:ln w="127000" cap="rnd">
            <a:solidFill>
              <a:schemeClr val="accent1">
                <a:lumMod val="75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6099883" y="2194789"/>
            <a:ext cx="2695355" cy="2695355"/>
          </a:xfrm>
          <a:prstGeom prst="arc">
            <a:avLst>
              <a:gd name="adj1" fmla="val 10766207"/>
              <a:gd name="adj2" fmla="val 0"/>
            </a:avLst>
          </a:prstGeom>
          <a:noFill/>
          <a:ln w="127000" cap="rnd">
            <a:solidFill>
              <a:schemeClr val="accent1">
                <a:lumMod val="75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10800000" flipH="0" flipV="0">
            <a:off x="8795946" y="2194789"/>
            <a:ext cx="2695355" cy="2695355"/>
          </a:xfrm>
          <a:prstGeom prst="arc">
            <a:avLst>
              <a:gd name="adj1" fmla="val 10766207"/>
              <a:gd name="adj2" fmla="val 0"/>
            </a:avLst>
          </a:prstGeom>
          <a:noFill/>
          <a:ln w="127000" cap="rnd">
            <a:solidFill>
              <a:schemeClr val="accent1">
                <a:lumMod val="75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696031" y="2724797"/>
            <a:ext cx="704693" cy="704693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4395623" y="2047692"/>
            <a:ext cx="704693" cy="704693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7095214" y="2724797"/>
            <a:ext cx="704693" cy="704693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968377" y="3575829"/>
            <a:ext cx="2160000" cy="14069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Environment consistency across stages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3667969" y="2898724"/>
            <a:ext cx="2160000" cy="14069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Portable builds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6367560" y="3575829"/>
            <a:ext cx="2160000" cy="14069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Simplifies testing &amp; isolation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1860831" y="2871135"/>
            <a:ext cx="375093" cy="428369"/>
          </a:xfrm>
          <a:custGeom>
            <a:avLst/>
            <a:gdLst>
              <a:gd name="connsiteX0" fmla="*/ 1449958 w 1449958"/>
              <a:gd name="connsiteY0" fmla="*/ 669913 h 1655898"/>
              <a:gd name="connsiteX1" fmla="*/ 1449586 w 1449958"/>
              <a:gd name="connsiteY1" fmla="*/ 666192 h 1655898"/>
              <a:gd name="connsiteX2" fmla="*/ 1449586 w 1449958"/>
              <a:gd name="connsiteY2" fmla="*/ 665634 h 1655898"/>
              <a:gd name="connsiteX3" fmla="*/ 1448098 w 1449958"/>
              <a:gd name="connsiteY3" fmla="*/ 658006 h 1655898"/>
              <a:gd name="connsiteX4" fmla="*/ 1445307 w 1449958"/>
              <a:gd name="connsiteY4" fmla="*/ 650379 h 1655898"/>
              <a:gd name="connsiteX5" fmla="*/ 1443633 w 1449958"/>
              <a:gd name="connsiteY5" fmla="*/ 646844 h 1655898"/>
              <a:gd name="connsiteX6" fmla="*/ 1441772 w 1449958"/>
              <a:gd name="connsiteY6" fmla="*/ 643496 h 1655898"/>
              <a:gd name="connsiteX7" fmla="*/ 1441400 w 1449958"/>
              <a:gd name="connsiteY7" fmla="*/ 643124 h 1655898"/>
              <a:gd name="connsiteX8" fmla="*/ 1439354 w 1449958"/>
              <a:gd name="connsiteY8" fmla="*/ 640147 h 1655898"/>
              <a:gd name="connsiteX9" fmla="*/ 1439168 w 1449958"/>
              <a:gd name="connsiteY9" fmla="*/ 639775 h 1655898"/>
              <a:gd name="connsiteX10" fmla="*/ 1436936 w 1449958"/>
              <a:gd name="connsiteY10" fmla="*/ 636798 h 1655898"/>
              <a:gd name="connsiteX11" fmla="*/ 1436378 w 1449958"/>
              <a:gd name="connsiteY11" fmla="*/ 636240 h 1655898"/>
              <a:gd name="connsiteX12" fmla="*/ 1433773 w 1449958"/>
              <a:gd name="connsiteY12" fmla="*/ 633450 h 1655898"/>
              <a:gd name="connsiteX13" fmla="*/ 816136 w 1449958"/>
              <a:gd name="connsiteY13" fmla="*/ 15813 h 1655898"/>
              <a:gd name="connsiteX14" fmla="*/ 813346 w 1449958"/>
              <a:gd name="connsiteY14" fmla="*/ 13208 h 1655898"/>
              <a:gd name="connsiteX15" fmla="*/ 812788 w 1449958"/>
              <a:gd name="connsiteY15" fmla="*/ 12650 h 1655898"/>
              <a:gd name="connsiteX16" fmla="*/ 809997 w 1449958"/>
              <a:gd name="connsiteY16" fmla="*/ 10418 h 1655898"/>
              <a:gd name="connsiteX17" fmla="*/ 809625 w 1449958"/>
              <a:gd name="connsiteY17" fmla="*/ 10232 h 1655898"/>
              <a:gd name="connsiteX18" fmla="*/ 806834 w 1449958"/>
              <a:gd name="connsiteY18" fmla="*/ 8372 h 1655898"/>
              <a:gd name="connsiteX19" fmla="*/ 806276 w 1449958"/>
              <a:gd name="connsiteY19" fmla="*/ 8000 h 1655898"/>
              <a:gd name="connsiteX20" fmla="*/ 802928 w 1449958"/>
              <a:gd name="connsiteY20" fmla="*/ 6139 h 1655898"/>
              <a:gd name="connsiteX21" fmla="*/ 802742 w 1449958"/>
              <a:gd name="connsiteY21" fmla="*/ 6139 h 1655898"/>
              <a:gd name="connsiteX22" fmla="*/ 799207 w 1449958"/>
              <a:gd name="connsiteY22" fmla="*/ 4465 h 1655898"/>
              <a:gd name="connsiteX23" fmla="*/ 799021 w 1449958"/>
              <a:gd name="connsiteY23" fmla="*/ 4465 h 1655898"/>
              <a:gd name="connsiteX24" fmla="*/ 791580 w 1449958"/>
              <a:gd name="connsiteY24" fmla="*/ 1860 h 1655898"/>
              <a:gd name="connsiteX25" fmla="*/ 791394 w 1449958"/>
              <a:gd name="connsiteY25" fmla="*/ 1860 h 1655898"/>
              <a:gd name="connsiteX26" fmla="*/ 783766 w 1449958"/>
              <a:gd name="connsiteY26" fmla="*/ 372 h 1655898"/>
              <a:gd name="connsiteX27" fmla="*/ 783022 w 1449958"/>
              <a:gd name="connsiteY27" fmla="*/ 372 h 1655898"/>
              <a:gd name="connsiteX28" fmla="*/ 779301 w 1449958"/>
              <a:gd name="connsiteY28" fmla="*/ 0 h 1655898"/>
              <a:gd name="connsiteX29" fmla="*/ 261751 w 1449958"/>
              <a:gd name="connsiteY29" fmla="*/ 0 h 1655898"/>
              <a:gd name="connsiteX30" fmla="*/ 0 w 1449958"/>
              <a:gd name="connsiteY30" fmla="*/ 261751 h 1655898"/>
              <a:gd name="connsiteX31" fmla="*/ 0 w 1449958"/>
              <a:gd name="connsiteY31" fmla="*/ 1394148 h 1655898"/>
              <a:gd name="connsiteX32" fmla="*/ 261751 w 1449958"/>
              <a:gd name="connsiteY32" fmla="*/ 1655899 h 1655898"/>
              <a:gd name="connsiteX33" fmla="*/ 1188207 w 1449958"/>
              <a:gd name="connsiteY33" fmla="*/ 1655899 h 1655898"/>
              <a:gd name="connsiteX34" fmla="*/ 1449958 w 1449958"/>
              <a:gd name="connsiteY34" fmla="*/ 1394148 h 1655898"/>
              <a:gd name="connsiteX35" fmla="*/ 1449958 w 1449958"/>
              <a:gd name="connsiteY35" fmla="*/ 672889 h 1655898"/>
              <a:gd name="connsiteX36" fmla="*/ 1449958 w 1449958"/>
              <a:gd name="connsiteY36" fmla="*/ 669913 h 1655898"/>
              <a:gd name="connsiteX37" fmla="*/ 832321 w 1449958"/>
              <a:gd name="connsiteY37" fmla="*/ 466948 h 1655898"/>
              <a:gd name="connsiteX38" fmla="*/ 832321 w 1449958"/>
              <a:gd name="connsiteY38" fmla="*/ 189942 h 1655898"/>
              <a:gd name="connsiteX39" fmla="*/ 1259458 w 1449958"/>
              <a:gd name="connsiteY39" fmla="*/ 617079 h 1655898"/>
              <a:gd name="connsiteX40" fmla="*/ 982452 w 1449958"/>
              <a:gd name="connsiteY40" fmla="*/ 617079 h 1655898"/>
              <a:gd name="connsiteX41" fmla="*/ 832321 w 1449958"/>
              <a:gd name="connsiteY41" fmla="*/ 466948 h 1655898"/>
              <a:gd name="connsiteX42" fmla="*/ 1338337 w 1449958"/>
              <a:gd name="connsiteY42" fmla="*/ 1393403 h 1655898"/>
              <a:gd name="connsiteX43" fmla="*/ 1188207 w 1449958"/>
              <a:gd name="connsiteY43" fmla="*/ 1543534 h 1655898"/>
              <a:gd name="connsiteX44" fmla="*/ 261751 w 1449958"/>
              <a:gd name="connsiteY44" fmla="*/ 1543534 h 1655898"/>
              <a:gd name="connsiteX45" fmla="*/ 111621 w 1449958"/>
              <a:gd name="connsiteY45" fmla="*/ 1393403 h 1655898"/>
              <a:gd name="connsiteX46" fmla="*/ 111621 w 1449958"/>
              <a:gd name="connsiteY46" fmla="*/ 261007 h 1655898"/>
              <a:gd name="connsiteX47" fmla="*/ 261751 w 1449958"/>
              <a:gd name="connsiteY47" fmla="*/ 110877 h 1655898"/>
              <a:gd name="connsiteX48" fmla="*/ 720700 w 1449958"/>
              <a:gd name="connsiteY48" fmla="*/ 110877 h 1655898"/>
              <a:gd name="connsiteX49" fmla="*/ 720700 w 1449958"/>
              <a:gd name="connsiteY49" fmla="*/ 466948 h 1655898"/>
              <a:gd name="connsiteX50" fmla="*/ 982452 w 1449958"/>
              <a:gd name="connsiteY50" fmla="*/ 728700 h 1655898"/>
              <a:gd name="connsiteX51" fmla="*/ 1338523 w 1449958"/>
              <a:gd name="connsiteY51" fmla="*/ 728700 h 1655898"/>
              <a:gd name="connsiteX52" fmla="*/ 1338523 w 1449958"/>
              <a:gd name="connsiteY52" fmla="*/ 1393403 h 1655898"/>
            </a:gdLst>
            <a:rect l="l" t="t" r="r" b="b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bg1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4550244" y="2194030"/>
            <a:ext cx="395450" cy="428369"/>
          </a:xfrm>
          <a:custGeom>
            <a:avLst/>
            <a:gdLst>
              <a:gd name="connsiteX0" fmla="*/ 712625 w 1425436"/>
              <a:gd name="connsiteY0" fmla="*/ 111621 h 1544091"/>
              <a:gd name="connsiteX1" fmla="*/ 902567 w 1425436"/>
              <a:gd name="connsiteY1" fmla="*/ 190314 h 1544091"/>
              <a:gd name="connsiteX2" fmla="*/ 981260 w 1425436"/>
              <a:gd name="connsiteY2" fmla="*/ 380256 h 1544091"/>
              <a:gd name="connsiteX3" fmla="*/ 902567 w 1425436"/>
              <a:gd name="connsiteY3" fmla="*/ 570198 h 1544091"/>
              <a:gd name="connsiteX4" fmla="*/ 712625 w 1425436"/>
              <a:gd name="connsiteY4" fmla="*/ 648891 h 1544091"/>
              <a:gd name="connsiteX5" fmla="*/ 522684 w 1425436"/>
              <a:gd name="connsiteY5" fmla="*/ 570198 h 1544091"/>
              <a:gd name="connsiteX6" fmla="*/ 444177 w 1425436"/>
              <a:gd name="connsiteY6" fmla="*/ 380070 h 1544091"/>
              <a:gd name="connsiteX7" fmla="*/ 522870 w 1425436"/>
              <a:gd name="connsiteY7" fmla="*/ 190128 h 1544091"/>
              <a:gd name="connsiteX8" fmla="*/ 712625 w 1425436"/>
              <a:gd name="connsiteY8" fmla="*/ 111621 h 1544091"/>
              <a:gd name="connsiteX9" fmla="*/ 712625 w 1425436"/>
              <a:gd name="connsiteY9" fmla="*/ 0 h 1544091"/>
              <a:gd name="connsiteX10" fmla="*/ 332556 w 1425436"/>
              <a:gd name="connsiteY10" fmla="*/ 380070 h 1544091"/>
              <a:gd name="connsiteX11" fmla="*/ 712625 w 1425436"/>
              <a:gd name="connsiteY11" fmla="*/ 760140 h 1544091"/>
              <a:gd name="connsiteX12" fmla="*/ 1092695 w 1425436"/>
              <a:gd name="connsiteY12" fmla="*/ 380070 h 1544091"/>
              <a:gd name="connsiteX13" fmla="*/ 712625 w 1425436"/>
              <a:gd name="connsiteY13" fmla="*/ 0 h 1544091"/>
              <a:gd name="connsiteX14" fmla="*/ 712625 w 1425436"/>
              <a:gd name="connsiteY14" fmla="*/ 943012 h 1544091"/>
              <a:gd name="connsiteX15" fmla="*/ 978842 w 1425436"/>
              <a:gd name="connsiteY15" fmla="*/ 976685 h 1544091"/>
              <a:gd name="connsiteX16" fmla="*/ 1146087 w 1425436"/>
              <a:gd name="connsiteY16" fmla="*/ 1059470 h 1544091"/>
              <a:gd name="connsiteX17" fmla="*/ 1248593 w 1425436"/>
              <a:gd name="connsiteY17" fmla="*/ 1174440 h 1544091"/>
              <a:gd name="connsiteX18" fmla="*/ 1310356 w 1425436"/>
              <a:gd name="connsiteY18" fmla="*/ 1316385 h 1544091"/>
              <a:gd name="connsiteX19" fmla="*/ 1296590 w 1425436"/>
              <a:gd name="connsiteY19" fmla="*/ 1390241 h 1544091"/>
              <a:gd name="connsiteX20" fmla="*/ 1208595 w 1425436"/>
              <a:gd name="connsiteY20" fmla="*/ 1432285 h 1544091"/>
              <a:gd name="connsiteX21" fmla="*/ 216842 w 1425436"/>
              <a:gd name="connsiteY21" fmla="*/ 1432285 h 1544091"/>
              <a:gd name="connsiteX22" fmla="*/ 128847 w 1425436"/>
              <a:gd name="connsiteY22" fmla="*/ 1390241 h 1544091"/>
              <a:gd name="connsiteX23" fmla="*/ 115081 w 1425436"/>
              <a:gd name="connsiteY23" fmla="*/ 1316385 h 1544091"/>
              <a:gd name="connsiteX24" fmla="*/ 176844 w 1425436"/>
              <a:gd name="connsiteY24" fmla="*/ 1174440 h 1544091"/>
              <a:gd name="connsiteX25" fmla="*/ 279350 w 1425436"/>
              <a:gd name="connsiteY25" fmla="*/ 1059470 h 1544091"/>
              <a:gd name="connsiteX26" fmla="*/ 446595 w 1425436"/>
              <a:gd name="connsiteY26" fmla="*/ 976685 h 1544091"/>
              <a:gd name="connsiteX27" fmla="*/ 712625 w 1425436"/>
              <a:gd name="connsiteY27" fmla="*/ 943012 h 1544091"/>
              <a:gd name="connsiteX28" fmla="*/ 712625 w 1425436"/>
              <a:gd name="connsiteY28" fmla="*/ 831391 h 1544091"/>
              <a:gd name="connsiteX29" fmla="*/ 8296 w 1425436"/>
              <a:gd name="connsiteY29" fmla="*/ 1284387 h 1544091"/>
              <a:gd name="connsiteX30" fmla="*/ 216842 w 1425436"/>
              <a:gd name="connsiteY30" fmla="*/ 1544092 h 1544091"/>
              <a:gd name="connsiteX31" fmla="*/ 1208595 w 1425436"/>
              <a:gd name="connsiteY31" fmla="*/ 1544092 h 1544091"/>
              <a:gd name="connsiteX32" fmla="*/ 1417141 w 1425436"/>
              <a:gd name="connsiteY32" fmla="*/ 1284387 h 1544091"/>
              <a:gd name="connsiteX33" fmla="*/ 712625 w 1425436"/>
              <a:gd name="connsiteY33" fmla="*/ 831391 h 1544091"/>
            </a:gdLst>
            <a:rect l="l" t="t" r="r" b="b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bg1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7233376" y="2883446"/>
            <a:ext cx="428369" cy="403746"/>
          </a:xfrm>
          <a:custGeom>
            <a:avLst/>
            <a:gdLst>
              <a:gd name="connsiteX0" fmla="*/ 1110072 w 1498885"/>
              <a:gd name="connsiteY0" fmla="*/ 1039039 h 1412736"/>
              <a:gd name="connsiteX1" fmla="*/ 1149511 w 1498885"/>
              <a:gd name="connsiteY1" fmla="*/ 1055363 h 1412736"/>
              <a:gd name="connsiteX2" fmla="*/ 1371451 w 1498885"/>
              <a:gd name="connsiteY2" fmla="*/ 1277303 h 1412736"/>
              <a:gd name="connsiteX3" fmla="*/ 1371451 w 1498885"/>
              <a:gd name="connsiteY3" fmla="*/ 1356182 h 1412736"/>
              <a:gd name="connsiteX4" fmla="*/ 1332012 w 1498885"/>
              <a:gd name="connsiteY4" fmla="*/ 1372553 h 1412736"/>
              <a:gd name="connsiteX5" fmla="*/ 1292572 w 1498885"/>
              <a:gd name="connsiteY5" fmla="*/ 1356182 h 1412736"/>
              <a:gd name="connsiteX6" fmla="*/ 1070632 w 1498885"/>
              <a:gd name="connsiteY6" fmla="*/ 1134242 h 1412736"/>
              <a:gd name="connsiteX7" fmla="*/ 1070632 w 1498885"/>
              <a:gd name="connsiteY7" fmla="*/ 1055363 h 1412736"/>
              <a:gd name="connsiteX8" fmla="*/ 1110072 w 1498885"/>
              <a:gd name="connsiteY8" fmla="*/ 1039039 h 1412736"/>
              <a:gd name="connsiteX9" fmla="*/ 1110072 w 1498885"/>
              <a:gd name="connsiteY9" fmla="*/ 705989 h 1412736"/>
              <a:gd name="connsiteX10" fmla="*/ 1443075 w 1498885"/>
              <a:gd name="connsiteY10" fmla="*/ 705989 h 1412736"/>
              <a:gd name="connsiteX11" fmla="*/ 1498885 w 1498885"/>
              <a:gd name="connsiteY11" fmla="*/ 761800 h 1412736"/>
              <a:gd name="connsiteX12" fmla="*/ 1443075 w 1498885"/>
              <a:gd name="connsiteY12" fmla="*/ 817611 h 1412736"/>
              <a:gd name="connsiteX13" fmla="*/ 1110072 w 1498885"/>
              <a:gd name="connsiteY13" fmla="*/ 817611 h 1412736"/>
              <a:gd name="connsiteX14" fmla="*/ 1054261 w 1498885"/>
              <a:gd name="connsiteY14" fmla="*/ 761800 h 1412736"/>
              <a:gd name="connsiteX15" fmla="*/ 1110072 w 1498885"/>
              <a:gd name="connsiteY15" fmla="*/ 705989 h 1412736"/>
              <a:gd name="connsiteX16" fmla="*/ 1332012 w 1498885"/>
              <a:gd name="connsiteY16" fmla="*/ 151093 h 1412736"/>
              <a:gd name="connsiteX17" fmla="*/ 1371451 w 1498885"/>
              <a:gd name="connsiteY17" fmla="*/ 167418 h 1412736"/>
              <a:gd name="connsiteX18" fmla="*/ 1371451 w 1498885"/>
              <a:gd name="connsiteY18" fmla="*/ 246297 h 1412736"/>
              <a:gd name="connsiteX19" fmla="*/ 1149511 w 1498885"/>
              <a:gd name="connsiteY19" fmla="*/ 468236 h 1412736"/>
              <a:gd name="connsiteX20" fmla="*/ 1110072 w 1498885"/>
              <a:gd name="connsiteY20" fmla="*/ 484608 h 1412736"/>
              <a:gd name="connsiteX21" fmla="*/ 1070632 w 1498885"/>
              <a:gd name="connsiteY21" fmla="*/ 468236 h 1412736"/>
              <a:gd name="connsiteX22" fmla="*/ 1070632 w 1498885"/>
              <a:gd name="connsiteY22" fmla="*/ 389358 h 1412736"/>
              <a:gd name="connsiteX23" fmla="*/ 1292572 w 1498885"/>
              <a:gd name="connsiteY23" fmla="*/ 167418 h 1412736"/>
              <a:gd name="connsiteX24" fmla="*/ 1332012 w 1498885"/>
              <a:gd name="connsiteY24" fmla="*/ 151093 h 1412736"/>
              <a:gd name="connsiteX25" fmla="*/ 709724 w 1498885"/>
              <a:gd name="connsiteY25" fmla="*/ 111607 h 1412736"/>
              <a:gd name="connsiteX26" fmla="*/ 649635 w 1498885"/>
              <a:gd name="connsiteY26" fmla="*/ 127420 h 1412736"/>
              <a:gd name="connsiteX27" fmla="*/ 174129 w 1498885"/>
              <a:gd name="connsiteY27" fmla="*/ 394752 h 1412736"/>
              <a:gd name="connsiteX28" fmla="*/ 111621 w 1498885"/>
              <a:gd name="connsiteY28" fmla="*/ 501536 h 1412736"/>
              <a:gd name="connsiteX29" fmla="*/ 111621 w 1498885"/>
              <a:gd name="connsiteY29" fmla="*/ 910814 h 1412736"/>
              <a:gd name="connsiteX30" fmla="*/ 174129 w 1498885"/>
              <a:gd name="connsiteY30" fmla="*/ 1017598 h 1412736"/>
              <a:gd name="connsiteX31" fmla="*/ 649821 w 1498885"/>
              <a:gd name="connsiteY31" fmla="*/ 1284930 h 1412736"/>
              <a:gd name="connsiteX32" fmla="*/ 771674 w 1498885"/>
              <a:gd name="connsiteY32" fmla="*/ 1283814 h 1412736"/>
              <a:gd name="connsiteX33" fmla="*/ 832321 w 1498885"/>
              <a:gd name="connsiteY33" fmla="*/ 1178146 h 1412736"/>
              <a:gd name="connsiteX34" fmla="*/ 832321 w 1498885"/>
              <a:gd name="connsiteY34" fmla="*/ 234204 h 1412736"/>
              <a:gd name="connsiteX35" fmla="*/ 771674 w 1498885"/>
              <a:gd name="connsiteY35" fmla="*/ 128536 h 1412736"/>
              <a:gd name="connsiteX36" fmla="*/ 709724 w 1498885"/>
              <a:gd name="connsiteY36" fmla="*/ 111607 h 1412736"/>
              <a:gd name="connsiteX37" fmla="*/ 711864 w 1498885"/>
              <a:gd name="connsiteY37" fmla="*/ 9 h 1412736"/>
              <a:gd name="connsiteX38" fmla="*/ 828043 w 1498885"/>
              <a:gd name="connsiteY38" fmla="*/ 32356 h 1412736"/>
              <a:gd name="connsiteX39" fmla="*/ 943942 w 1498885"/>
              <a:gd name="connsiteY39" fmla="*/ 234390 h 1412736"/>
              <a:gd name="connsiteX40" fmla="*/ 943942 w 1498885"/>
              <a:gd name="connsiteY40" fmla="*/ 1178518 h 1412736"/>
              <a:gd name="connsiteX41" fmla="*/ 828043 w 1498885"/>
              <a:gd name="connsiteY41" fmla="*/ 1380552 h 1412736"/>
              <a:gd name="connsiteX42" fmla="*/ 709910 w 1498885"/>
              <a:gd name="connsiteY42" fmla="*/ 1412736 h 1412736"/>
              <a:gd name="connsiteX43" fmla="*/ 595126 w 1498885"/>
              <a:gd name="connsiteY43" fmla="*/ 1382413 h 1412736"/>
              <a:gd name="connsiteX44" fmla="*/ 119435 w 1498885"/>
              <a:gd name="connsiteY44" fmla="*/ 1115080 h 1412736"/>
              <a:gd name="connsiteX45" fmla="*/ 0 w 1498885"/>
              <a:gd name="connsiteY45" fmla="*/ 911000 h 1412736"/>
              <a:gd name="connsiteX46" fmla="*/ 0 w 1498885"/>
              <a:gd name="connsiteY46" fmla="*/ 501722 h 1412736"/>
              <a:gd name="connsiteX47" fmla="*/ 119435 w 1498885"/>
              <a:gd name="connsiteY47" fmla="*/ 297642 h 1412736"/>
              <a:gd name="connsiteX48" fmla="*/ 595126 w 1498885"/>
              <a:gd name="connsiteY48" fmla="*/ 30309 h 1412736"/>
              <a:gd name="connsiteX49" fmla="*/ 711864 w 1498885"/>
              <a:gd name="connsiteY49" fmla="*/ 9 h 1412736"/>
            </a:gdLst>
            <a:rect l="l" t="t" r="r" b="b"/>
            <a:pathLst>
              <a:path w="1498885" h="1412736">
                <a:moveTo>
                  <a:pt x="1110072" y="1039039"/>
                </a:moveTo>
                <a:cubicBezTo>
                  <a:pt x="1124350" y="1039039"/>
                  <a:pt x="1138628" y="1044480"/>
                  <a:pt x="1149511" y="1055363"/>
                </a:cubicBezTo>
                <a:lnTo>
                  <a:pt x="1371451" y="1277303"/>
                </a:lnTo>
                <a:cubicBezTo>
                  <a:pt x="1393217" y="1299070"/>
                  <a:pt x="1393217" y="1334416"/>
                  <a:pt x="1371451" y="1356182"/>
                </a:cubicBezTo>
                <a:cubicBezTo>
                  <a:pt x="1360661" y="1366972"/>
                  <a:pt x="1346336" y="1372553"/>
                  <a:pt x="1332012" y="1372553"/>
                </a:cubicBezTo>
                <a:cubicBezTo>
                  <a:pt x="1317687" y="1372553"/>
                  <a:pt x="1303362" y="1367158"/>
                  <a:pt x="1292572" y="1356182"/>
                </a:cubicBezTo>
                <a:lnTo>
                  <a:pt x="1070632" y="1134242"/>
                </a:lnTo>
                <a:cubicBezTo>
                  <a:pt x="1048866" y="1112476"/>
                  <a:pt x="1048866" y="1077130"/>
                  <a:pt x="1070632" y="1055363"/>
                </a:cubicBezTo>
                <a:cubicBezTo>
                  <a:pt x="1081515" y="1044480"/>
                  <a:pt x="1095793" y="1039039"/>
                  <a:pt x="1110072" y="1039039"/>
                </a:cubicBezTo>
                <a:close/>
                <a:moveTo>
                  <a:pt x="1110072" y="705989"/>
                </a:moveTo>
                <a:lnTo>
                  <a:pt x="1443075" y="705989"/>
                </a:lnTo>
                <a:cubicBezTo>
                  <a:pt x="1473956" y="705989"/>
                  <a:pt x="1498885" y="730918"/>
                  <a:pt x="1498885" y="761800"/>
                </a:cubicBezTo>
                <a:cubicBezTo>
                  <a:pt x="1498885" y="792682"/>
                  <a:pt x="1473770" y="817611"/>
                  <a:pt x="1443075" y="817611"/>
                </a:cubicBezTo>
                <a:lnTo>
                  <a:pt x="1110072" y="817611"/>
                </a:lnTo>
                <a:cubicBezTo>
                  <a:pt x="1079190" y="817611"/>
                  <a:pt x="1054261" y="792682"/>
                  <a:pt x="1054261" y="761800"/>
                </a:cubicBezTo>
                <a:cubicBezTo>
                  <a:pt x="1054261" y="730918"/>
                  <a:pt x="1079190" y="705989"/>
                  <a:pt x="1110072" y="705989"/>
                </a:cubicBezTo>
                <a:close/>
                <a:moveTo>
                  <a:pt x="1332012" y="151093"/>
                </a:moveTo>
                <a:cubicBezTo>
                  <a:pt x="1346290" y="151093"/>
                  <a:pt x="1360568" y="156535"/>
                  <a:pt x="1371451" y="167418"/>
                </a:cubicBezTo>
                <a:cubicBezTo>
                  <a:pt x="1393217" y="189184"/>
                  <a:pt x="1393217" y="224530"/>
                  <a:pt x="1371451" y="246297"/>
                </a:cubicBezTo>
                <a:lnTo>
                  <a:pt x="1149511" y="468236"/>
                </a:lnTo>
                <a:cubicBezTo>
                  <a:pt x="1138721" y="479213"/>
                  <a:pt x="1124396" y="484608"/>
                  <a:pt x="1110072" y="484608"/>
                </a:cubicBezTo>
                <a:cubicBezTo>
                  <a:pt x="1095747" y="484608"/>
                  <a:pt x="1081422" y="479213"/>
                  <a:pt x="1070632" y="468236"/>
                </a:cubicBezTo>
                <a:cubicBezTo>
                  <a:pt x="1048866" y="446470"/>
                  <a:pt x="1048866" y="411124"/>
                  <a:pt x="1070632" y="389358"/>
                </a:cubicBezTo>
                <a:lnTo>
                  <a:pt x="1292572" y="167418"/>
                </a:lnTo>
                <a:cubicBezTo>
                  <a:pt x="1303455" y="156535"/>
                  <a:pt x="1317733" y="151093"/>
                  <a:pt x="1332012" y="151093"/>
                </a:cubicBezTo>
                <a:close/>
                <a:moveTo>
                  <a:pt x="709724" y="111607"/>
                </a:moveTo>
                <a:cubicBezTo>
                  <a:pt x="689074" y="111607"/>
                  <a:pt x="668610" y="116816"/>
                  <a:pt x="649635" y="127420"/>
                </a:cubicBezTo>
                <a:lnTo>
                  <a:pt x="174129" y="394752"/>
                </a:lnTo>
                <a:cubicBezTo>
                  <a:pt x="135620" y="416332"/>
                  <a:pt x="111621" y="457260"/>
                  <a:pt x="111621" y="501536"/>
                </a:cubicBezTo>
                <a:lnTo>
                  <a:pt x="111621" y="910814"/>
                </a:lnTo>
                <a:cubicBezTo>
                  <a:pt x="111621" y="955090"/>
                  <a:pt x="135620" y="996018"/>
                  <a:pt x="174129" y="1017598"/>
                </a:cubicBezTo>
                <a:lnTo>
                  <a:pt x="649821" y="1284930"/>
                </a:lnTo>
                <a:cubicBezTo>
                  <a:pt x="688144" y="1306510"/>
                  <a:pt x="733723" y="1306138"/>
                  <a:pt x="771674" y="1283814"/>
                </a:cubicBezTo>
                <a:cubicBezTo>
                  <a:pt x="809625" y="1261676"/>
                  <a:pt x="832321" y="1222050"/>
                  <a:pt x="832321" y="1178146"/>
                </a:cubicBezTo>
                <a:lnTo>
                  <a:pt x="832321" y="234204"/>
                </a:lnTo>
                <a:cubicBezTo>
                  <a:pt x="832321" y="190113"/>
                  <a:pt x="809625" y="150674"/>
                  <a:pt x="771674" y="128536"/>
                </a:cubicBezTo>
                <a:cubicBezTo>
                  <a:pt x="752326" y="117188"/>
                  <a:pt x="731118" y="111607"/>
                  <a:pt x="709724" y="111607"/>
                </a:cubicBezTo>
                <a:close/>
                <a:moveTo>
                  <a:pt x="711864" y="9"/>
                </a:moveTo>
                <a:cubicBezTo>
                  <a:pt x="751861" y="358"/>
                  <a:pt x="791766" y="11148"/>
                  <a:pt x="828043" y="32356"/>
                </a:cubicBezTo>
                <a:cubicBezTo>
                  <a:pt x="900596" y="74772"/>
                  <a:pt x="943942" y="150302"/>
                  <a:pt x="943942" y="234390"/>
                </a:cubicBezTo>
                <a:lnTo>
                  <a:pt x="943942" y="1178518"/>
                </a:lnTo>
                <a:cubicBezTo>
                  <a:pt x="943942" y="1262606"/>
                  <a:pt x="900596" y="1338136"/>
                  <a:pt x="828043" y="1380552"/>
                </a:cubicBezTo>
                <a:cubicBezTo>
                  <a:pt x="791208" y="1401946"/>
                  <a:pt x="750466" y="1412736"/>
                  <a:pt x="709910" y="1412736"/>
                </a:cubicBezTo>
                <a:cubicBezTo>
                  <a:pt x="670471" y="1412736"/>
                  <a:pt x="631217" y="1402691"/>
                  <a:pt x="595126" y="1382413"/>
                </a:cubicBezTo>
                <a:lnTo>
                  <a:pt x="119435" y="1115080"/>
                </a:lnTo>
                <a:cubicBezTo>
                  <a:pt x="45765" y="1073594"/>
                  <a:pt x="0" y="995460"/>
                  <a:pt x="0" y="911000"/>
                </a:cubicBezTo>
                <a:lnTo>
                  <a:pt x="0" y="501722"/>
                </a:lnTo>
                <a:cubicBezTo>
                  <a:pt x="0" y="417262"/>
                  <a:pt x="45765" y="338942"/>
                  <a:pt x="119435" y="297642"/>
                </a:cubicBezTo>
                <a:lnTo>
                  <a:pt x="595126" y="30309"/>
                </a:lnTo>
                <a:cubicBezTo>
                  <a:pt x="631775" y="9752"/>
                  <a:pt x="671866" y="-340"/>
                  <a:pt x="711864" y="9"/>
                </a:cubicBezTo>
                <a:close/>
              </a:path>
            </a:pathLst>
          </a:custGeom>
          <a:solidFill>
            <a:schemeClr val="bg1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9791277" y="2047692"/>
            <a:ext cx="704693" cy="704693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9063623" y="2898724"/>
            <a:ext cx="2160000" cy="14069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Faster deployments using containers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9960660" y="2222978"/>
            <a:ext cx="365926" cy="354121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317500" y="500002"/>
            <a:ext cx="111582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Why Docker in CI/CD?</a:t>
            </a:r>
            <a:endParaRPr kumimoji="1" lang="zh-CN" altLang="en-US"/>
          </a:p>
        </p:txBody>
      </p:sp>
      <p:cxnSp>
        <p:nvCxnSpPr>
          <p:cNvPr id="20" name="标题 1"/>
          <p:cNvCxnSpPr/>
          <p:nvPr/>
        </p:nvCxnSpPr>
        <p:spPr>
          <a:xfrm rot="0" flipH="0" flipV="0">
            <a:off x="317500" y="329335"/>
            <a:ext cx="635000" cy="0"/>
          </a:xfrm>
          <a:prstGeom prst="line">
            <a:avLst/>
          </a:prstGeom>
          <a:noFill/>
          <a:ln w="101600" cap="sq">
            <a:solidFill>
              <a:schemeClr val="accent1"/>
            </a:solidFill>
            <a:miter/>
          </a:ln>
        </p:spPr>
      </p:cxn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 txBox="1"/>
          <p:nvPr/>
        </p:nvSpPr>
        <p:spPr>
          <a:xfrm rot="0" flipH="0" flipV="0">
            <a:off x="2931886" y="3290935"/>
            <a:ext cx="6328228" cy="13111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2400">
                <a:ln w="12700">
                  <a:noFill/>
                </a:ln>
                <a:solidFill>
                  <a:srgbClr val="1555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Jenkins Integration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5588169" y="2112716"/>
            <a:ext cx="1015663" cy="1015663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4867564" y="1322371"/>
            <a:ext cx="2456872" cy="16673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 Medium"/>
                <a:ea typeface="Poppins Medium"/>
                <a:cs typeface="Poppins Medium"/>
              </a:rPr>
              <a:t> 04</a:t>
            </a:r>
            <a:endParaRPr kumimoji="1" lang="zh-CN" altLang="en-US"/>
          </a:p>
        </p:txBody>
      </p:sp>
    </p:spTree>
  </p:cSld>
</p:sld>
</file>

<file path=ppt/theme/_rels/theme1.xml.rels><?xml version="1.0" encoding="UTF-8" standalone="yes"?>
<Relationships xmlns="http://schemas.openxmlformats.org/package/2006/relationships">

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55550"/>
      </a:accent1>
      <a:accent2>
        <a:srgbClr val="FCBCB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