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 snapToGrid="0" snapToObjects="1">
      <p:cViewPr>
        <p:scale>
          <a:sx n="66" d="100"/>
          <a:sy n="66" d="100"/>
        </p:scale>
        <p:origin x="-1506" y="-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4FE4B8-192F-45FD-9650-06EE8A2139CC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29D032-9338-42DC-97D4-8C7863AC1BD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9D032-9338-42DC-97D4-8C7863AC1BD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 spd="slow"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 spd="slow"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BCAD085-E8A6-8845-BD4E-CB4CCA059FC4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 spd="slow"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blinds/>
  </p:transition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new\Pictures\videoplayback.mp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086" y="928468"/>
            <a:ext cx="6172200" cy="1894362"/>
          </a:xfrm>
        </p:spPr>
        <p:txBody>
          <a:bodyPr/>
          <a:lstStyle/>
          <a:p>
            <a:pPr algn="ctr"/>
            <a:r>
              <a:rPr lang="en-US" dirty="0" smtClean="0"/>
              <a:t>FITFLEX: YOUR PERSONAL FITNESS COMPANION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54948" y="5689122"/>
            <a:ext cx="2356338" cy="1371600"/>
          </a:xfrm>
        </p:spPr>
        <p:txBody>
          <a:bodyPr>
            <a:normAutofit/>
          </a:bodyPr>
          <a:lstStyle/>
          <a:p>
            <a:pPr lvl="1" algn="just"/>
            <a:r>
              <a:rPr lang="en-US" sz="1500" dirty="0" smtClean="0"/>
              <a:t>TEAM</a:t>
            </a:r>
            <a:r>
              <a:rPr lang="en-US" sz="1700" dirty="0" smtClean="0"/>
              <a:t> </a:t>
            </a:r>
            <a:r>
              <a:rPr lang="en-US" sz="1500" dirty="0" smtClean="0"/>
              <a:t>MEMBERS </a:t>
            </a:r>
            <a:r>
              <a:rPr lang="en-US" sz="1000" dirty="0" smtClean="0"/>
              <a:t>ISWARIYA.G</a:t>
            </a:r>
          </a:p>
          <a:p>
            <a:pPr lvl="1" algn="just"/>
            <a:r>
              <a:rPr lang="en-US" sz="1000" dirty="0" smtClean="0"/>
              <a:t>KAVIYA.S </a:t>
            </a:r>
          </a:p>
          <a:p>
            <a:pPr lvl="1" algn="just"/>
            <a:r>
              <a:rPr lang="en-US" sz="1000" dirty="0" smtClean="0"/>
              <a:t> KARTHIKA.V</a:t>
            </a:r>
          </a:p>
          <a:p>
            <a:pPr lvl="1" algn="just"/>
            <a:r>
              <a:rPr lang="en-US" sz="1000" dirty="0" smtClean="0"/>
              <a:t>ANUSHREE.P</a:t>
            </a:r>
          </a:p>
          <a:p>
            <a:pPr lvl="1" algn="just"/>
            <a:r>
              <a:rPr lang="en-US" sz="1000" dirty="0" smtClean="0"/>
              <a:t>NANDHINI.V</a:t>
            </a: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Video</a:t>
            </a:r>
            <a:endParaRPr lang="en-US" dirty="0"/>
          </a:p>
        </p:txBody>
      </p:sp>
      <p:pic>
        <p:nvPicPr>
          <p:cNvPr id="6" name="videoplayback.mp4">
            <a:hlinkClick r:id="" action="ppaction://media"/>
          </p:cNvPr>
          <p:cNvPicPr>
            <a:picLocks noGrp="1" noRot="1" noChangeAspect="1"/>
          </p:cNvPicPr>
          <p:nvPr>
            <p:ph sz="quarter"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009708" y="762000"/>
            <a:ext cx="3429000" cy="6096000"/>
          </a:xfrm>
          <a:prstGeom prst="rect">
            <a:avLst/>
          </a:prstGeom>
        </p:spPr>
      </p:pic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9024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mute="1"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1000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Fitness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Cardiovascular Endurance</a:t>
            </a:r>
            <a:r>
              <a:rPr lang="en-US" dirty="0" smtClean="0"/>
              <a:t> – Ability of the heart and lungs to supply oxygen (running, cycling, swimming).</a:t>
            </a:r>
          </a:p>
          <a:p>
            <a:r>
              <a:rPr lang="en-US" b="1" dirty="0" smtClean="0"/>
              <a:t>Muscular Strength</a:t>
            </a:r>
            <a:r>
              <a:rPr lang="en-US" dirty="0" smtClean="0"/>
              <a:t> – The power muscles can exert (weightlifting, push-ups).</a:t>
            </a:r>
          </a:p>
          <a:p>
            <a:r>
              <a:rPr lang="en-US" b="1" dirty="0" smtClean="0"/>
              <a:t>Muscular Endurance</a:t>
            </a:r>
            <a:r>
              <a:rPr lang="en-US" dirty="0" smtClean="0"/>
              <a:t> – Ability to sustain repeated effort (planks, squats).</a:t>
            </a:r>
          </a:p>
          <a:p>
            <a:r>
              <a:rPr lang="en-US" b="1" dirty="0" smtClean="0"/>
              <a:t>Flexibility</a:t>
            </a:r>
            <a:r>
              <a:rPr lang="en-US" dirty="0" smtClean="0"/>
              <a:t> – Range of motion in joints (yoga, stretching).</a:t>
            </a:r>
          </a:p>
          <a:p>
            <a:r>
              <a:rPr lang="en-US" b="1" dirty="0" smtClean="0"/>
              <a:t>Body Composition</a:t>
            </a:r>
            <a:r>
              <a:rPr lang="en-US" dirty="0" smtClean="0"/>
              <a:t> – Ratio of fat to lean mass.</a:t>
            </a:r>
          </a:p>
          <a:p>
            <a:endParaRPr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Staying Fit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Improves </a:t>
            </a:r>
            <a:r>
              <a:rPr lang="en-US" b="1" dirty="0" smtClean="0"/>
              <a:t>mental health</a:t>
            </a:r>
            <a:r>
              <a:rPr lang="en-US" dirty="0" smtClean="0"/>
              <a:t> and reduces stress.</a:t>
            </a:r>
          </a:p>
          <a:p>
            <a:r>
              <a:rPr lang="en-US" dirty="0" smtClean="0"/>
              <a:t>Enhances </a:t>
            </a:r>
            <a:r>
              <a:rPr lang="en-US" b="1" dirty="0" smtClean="0"/>
              <a:t>immune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Promotes </a:t>
            </a:r>
            <a:r>
              <a:rPr lang="en-US" b="1" dirty="0" smtClean="0"/>
              <a:t>better sleep</a:t>
            </a:r>
            <a:r>
              <a:rPr lang="en-US" dirty="0" smtClean="0"/>
              <a:t> and energy levels.</a:t>
            </a:r>
          </a:p>
          <a:p>
            <a:r>
              <a:rPr lang="en-US" dirty="0" smtClean="0"/>
              <a:t>Strengthens </a:t>
            </a:r>
            <a:r>
              <a:rPr lang="en-US" b="1" dirty="0" smtClean="0"/>
              <a:t>bones, joints, and muscles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Helps in </a:t>
            </a:r>
            <a:r>
              <a:rPr lang="en-US" b="1" dirty="0" smtClean="0"/>
              <a:t>weight management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Reduces risk of chronic diseases like </a:t>
            </a:r>
            <a:r>
              <a:rPr lang="en-US" b="1" dirty="0" smtClean="0"/>
              <a:t>diabetes, hypertension, obesity</a:t>
            </a:r>
            <a:r>
              <a:rPr lang="en-US" dirty="0" smtClean="0"/>
              <a:t>.</a:t>
            </a:r>
          </a:p>
          <a:p>
            <a:endParaRPr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Fitness Activities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Aerobic</a:t>
            </a:r>
            <a:r>
              <a:rPr lang="en-US" dirty="0" smtClean="0"/>
              <a:t>: Running, brisk walking, dancing, swimming.</a:t>
            </a:r>
          </a:p>
          <a:p>
            <a:r>
              <a:rPr lang="en-US" b="1" dirty="0" smtClean="0"/>
              <a:t>Strength Training</a:t>
            </a:r>
            <a:r>
              <a:rPr lang="en-US" dirty="0" smtClean="0"/>
              <a:t>: Gym workouts, resistance bands, bodyweight exercises.</a:t>
            </a:r>
          </a:p>
          <a:p>
            <a:r>
              <a:rPr lang="en-US" b="1" dirty="0" smtClean="0"/>
              <a:t>Flexibility</a:t>
            </a:r>
            <a:r>
              <a:rPr lang="en-US" dirty="0" smtClean="0"/>
              <a:t>: Yoga, Pilates, stretching.</a:t>
            </a:r>
          </a:p>
          <a:p>
            <a:r>
              <a:rPr lang="en-US" b="1" dirty="0" smtClean="0"/>
              <a:t>Balance Training</a:t>
            </a:r>
            <a:r>
              <a:rPr lang="en-US" dirty="0" smtClean="0"/>
              <a:t>: Tai Chi, stability ball, balance board.</a:t>
            </a:r>
          </a:p>
          <a:p>
            <a:r>
              <a:rPr lang="en-US" b="1" dirty="0" smtClean="0"/>
              <a:t>Everyday Activities</a:t>
            </a:r>
            <a:r>
              <a:rPr lang="en-US" dirty="0" smtClean="0"/>
              <a:t>: Walking, cycling, stair climbing, gardening.</a:t>
            </a:r>
          </a:p>
          <a:p>
            <a:endParaRPr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Nutrition &amp;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Balanced Meals</a:t>
            </a:r>
            <a:r>
              <a:rPr lang="en-US" dirty="0" smtClean="0"/>
              <a:t>: Carbohydrates, proteins, fats in correct proportions.</a:t>
            </a:r>
          </a:p>
          <a:p>
            <a:r>
              <a:rPr lang="en-US" b="1" dirty="0" smtClean="0"/>
              <a:t>Hydration</a:t>
            </a:r>
            <a:r>
              <a:rPr lang="en-US" dirty="0" smtClean="0"/>
              <a:t>: 8–10 glasses of water per day.</a:t>
            </a:r>
          </a:p>
          <a:p>
            <a:r>
              <a:rPr lang="en-US" b="1" dirty="0" smtClean="0"/>
              <a:t>Natural Foods</a:t>
            </a:r>
            <a:r>
              <a:rPr lang="en-US" dirty="0" smtClean="0"/>
              <a:t>: Fruits, vegetables, whole grains, nuts, seeds.</a:t>
            </a:r>
          </a:p>
          <a:p>
            <a:r>
              <a:rPr lang="en-US" b="1" dirty="0" smtClean="0"/>
              <a:t>Avoid</a:t>
            </a:r>
            <a:r>
              <a:rPr lang="en-US" dirty="0" smtClean="0"/>
              <a:t>: Junk food, excessive sugar, fried snacks, processed foods.</a:t>
            </a:r>
          </a:p>
          <a:p>
            <a:r>
              <a:rPr lang="en-US" b="1" dirty="0" smtClean="0"/>
              <a:t>Meal Timing</a:t>
            </a:r>
            <a:r>
              <a:rPr lang="en-US" dirty="0" smtClean="0"/>
              <a:t>: Eat smaller frequent meals to maintain energy levels.</a:t>
            </a:r>
            <a:endParaRPr lang="en-US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Mental Health &amp; Wellness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Stress Management</a:t>
            </a:r>
            <a:r>
              <a:rPr lang="en-US" dirty="0" smtClean="0"/>
              <a:t>: Meditation, deep breathing, journaling.</a:t>
            </a:r>
          </a:p>
          <a:p>
            <a:r>
              <a:rPr lang="en-US" b="1" dirty="0" smtClean="0"/>
              <a:t>Social Health</a:t>
            </a:r>
            <a:r>
              <a:rPr lang="en-US" dirty="0" smtClean="0"/>
              <a:t>: Spending time with loved ones, building positive relationships.</a:t>
            </a:r>
          </a:p>
          <a:p>
            <a:r>
              <a:rPr lang="en-US" b="1" dirty="0" smtClean="0"/>
              <a:t>Work-Life Balance</a:t>
            </a:r>
            <a:r>
              <a:rPr lang="en-US" dirty="0" smtClean="0"/>
              <a:t>: Prioritize hobbies and relaxation.</a:t>
            </a:r>
          </a:p>
          <a:p>
            <a:endParaRPr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 &amp; Recovery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Muscles grow during </a:t>
            </a:r>
            <a:r>
              <a:rPr lang="en-US" b="1" dirty="0" smtClean="0"/>
              <a:t>rest, not workouts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Sleep</a:t>
            </a:r>
            <a:r>
              <a:rPr lang="en-US" dirty="0" smtClean="0"/>
              <a:t>: 7–9 hours daily.</a:t>
            </a:r>
          </a:p>
          <a:p>
            <a:r>
              <a:rPr lang="en-US" dirty="0" smtClean="0"/>
              <a:t>Include </a:t>
            </a:r>
            <a:r>
              <a:rPr lang="en-US" b="1" dirty="0" smtClean="0"/>
              <a:t>rest days</a:t>
            </a:r>
            <a:r>
              <a:rPr lang="en-US" dirty="0" smtClean="0"/>
              <a:t> in exercise routine.</a:t>
            </a:r>
          </a:p>
          <a:p>
            <a:r>
              <a:rPr lang="en-US" b="1" dirty="0" smtClean="0"/>
              <a:t>Stretching &amp; Cool-downs</a:t>
            </a:r>
            <a:r>
              <a:rPr lang="en-US" dirty="0" smtClean="0"/>
              <a:t> after workouts prevent injuries.</a:t>
            </a:r>
            <a:endParaRPr lang="en-US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a Healthy Lifestyle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Exercise at least </a:t>
            </a:r>
            <a:r>
              <a:rPr lang="en-US" b="1" dirty="0" smtClean="0"/>
              <a:t>30 minutes a day, 5 days a week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Stay hydrated and avoid late-night heavy meals.</a:t>
            </a:r>
          </a:p>
          <a:p>
            <a:r>
              <a:rPr lang="en-US" dirty="0" smtClean="0"/>
              <a:t>Maintain </a:t>
            </a:r>
            <a:r>
              <a:rPr lang="en-US" b="1" dirty="0" smtClean="0"/>
              <a:t>good posture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Reduce alcohol and tobacco consumption.</a:t>
            </a:r>
          </a:p>
          <a:p>
            <a:r>
              <a:rPr lang="en-US" dirty="0" smtClean="0"/>
              <a:t>Go for regular </a:t>
            </a:r>
            <a:r>
              <a:rPr lang="en-US" b="1" dirty="0" smtClean="0"/>
              <a:t>health check-ups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Fitness is a </a:t>
            </a:r>
            <a:r>
              <a:rPr lang="en-US" b="1" dirty="0" smtClean="0"/>
              <a:t>holistic lifestyle</a:t>
            </a:r>
            <a:r>
              <a:rPr lang="en-US" dirty="0" smtClean="0"/>
              <a:t>, not just gym workouts.</a:t>
            </a:r>
          </a:p>
          <a:p>
            <a:r>
              <a:rPr lang="en-US" dirty="0" smtClean="0"/>
              <a:t>Balance </a:t>
            </a:r>
            <a:r>
              <a:rPr lang="en-US" b="1" dirty="0" smtClean="0"/>
              <a:t>exercise, nutrition, mental health, and rest</a:t>
            </a:r>
            <a:r>
              <a:rPr lang="en-US" dirty="0" smtClean="0"/>
              <a:t>.</a:t>
            </a:r>
          </a:p>
          <a:p>
            <a:r>
              <a:rPr lang="en-US" dirty="0" smtClean="0"/>
              <a:t>Stay consistent, set realistic goals, and enjoy the journey toward health.</a:t>
            </a:r>
            <a:endParaRPr lang="en-US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160</TotalTime>
  <Words>403</Words>
  <Application>Microsoft Macintosh PowerPoint</Application>
  <PresentationFormat>On-screen Show (4:3)</PresentationFormat>
  <Paragraphs>52</Paragraphs>
  <Slides>10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FITFLEX: YOUR PERSONAL FITNESS COMPANION</vt:lpstr>
      <vt:lpstr>Components of Fitness</vt:lpstr>
      <vt:lpstr>Benefits of Staying Fit</vt:lpstr>
      <vt:lpstr>Types of Fitness Activities</vt:lpstr>
      <vt:lpstr>Nutrition &amp; Diet</vt:lpstr>
      <vt:lpstr>Mental Health &amp; Wellness</vt:lpstr>
      <vt:lpstr>Rest &amp; Recovery</vt:lpstr>
      <vt:lpstr>Tips for a Healthy Lifestyle</vt:lpstr>
      <vt:lpstr>Conclusion</vt:lpstr>
      <vt:lpstr>Demo Video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Fitness &amp; Wellness</dc:title>
  <dc:subject/>
  <dc:creator/>
  <cp:keywords/>
  <dc:description>generated using python-pptx</dc:description>
  <cp:lastModifiedBy>new</cp:lastModifiedBy>
  <cp:revision>9</cp:revision>
  <dcterms:created xsi:type="dcterms:W3CDTF">2013-01-27T09:14:16Z</dcterms:created>
  <dcterms:modified xsi:type="dcterms:W3CDTF">2025-09-18T07:23:05Z</dcterms:modified>
  <cp:category/>
</cp:coreProperties>
</file>