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4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3C99-2F73-4144-9F4B-2BC3782DB26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BBA1-905B-4DAE-A396-5810FB9E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42310" y="1582152"/>
            <a:ext cx="2382253" cy="144378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68642" y="1696453"/>
            <a:ext cx="2129590" cy="1215189"/>
          </a:xfrm>
          <a:prstGeom prst="roundRect">
            <a:avLst>
              <a:gd name="adj" fmla="val 57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64542" y="1582152"/>
            <a:ext cx="2382253" cy="144378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190874" y="1696453"/>
            <a:ext cx="2129590" cy="1215189"/>
          </a:xfrm>
          <a:prstGeom prst="roundRect">
            <a:avLst>
              <a:gd name="adj" fmla="val 57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Karthik Badam</dc:creator>
  <cp:lastModifiedBy>Sriram Karthik Badam</cp:lastModifiedBy>
  <cp:revision>6</cp:revision>
  <dcterms:created xsi:type="dcterms:W3CDTF">2013-08-21T19:05:57Z</dcterms:created>
  <dcterms:modified xsi:type="dcterms:W3CDTF">2013-08-26T20:28:09Z</dcterms:modified>
</cp:coreProperties>
</file>