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201E-F1E3-450A-B3B3-C98A76B5B0A7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6EF7-1F7D-492F-8F09-1E3C4E49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2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201E-F1E3-450A-B3B3-C98A76B5B0A7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6EF7-1F7D-492F-8F09-1E3C4E49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3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201E-F1E3-450A-B3B3-C98A76B5B0A7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6EF7-1F7D-492F-8F09-1E3C4E49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2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201E-F1E3-450A-B3B3-C98A76B5B0A7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6EF7-1F7D-492F-8F09-1E3C4E49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201E-F1E3-450A-B3B3-C98A76B5B0A7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6EF7-1F7D-492F-8F09-1E3C4E49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9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201E-F1E3-450A-B3B3-C98A76B5B0A7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6EF7-1F7D-492F-8F09-1E3C4E49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0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201E-F1E3-450A-B3B3-C98A76B5B0A7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6EF7-1F7D-492F-8F09-1E3C4E49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9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201E-F1E3-450A-B3B3-C98A76B5B0A7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6EF7-1F7D-492F-8F09-1E3C4E49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9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201E-F1E3-450A-B3B3-C98A76B5B0A7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6EF7-1F7D-492F-8F09-1E3C4E49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8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201E-F1E3-450A-B3B3-C98A76B5B0A7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6EF7-1F7D-492F-8F09-1E3C4E49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2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201E-F1E3-450A-B3B3-C98A76B5B0A7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6EF7-1F7D-492F-8F09-1E3C4E49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6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0201E-F1E3-450A-B3B3-C98A76B5B0A7}" type="datetimeFigureOut">
              <a:rPr lang="en-US" smtClean="0"/>
              <a:t>10/5/2013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C6EF7-1F7D-492F-8F09-1E3C4E49D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1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us 3"/>
          <p:cNvSpPr/>
          <p:nvPr/>
        </p:nvSpPr>
        <p:spPr>
          <a:xfrm>
            <a:off x="2334127" y="1419726"/>
            <a:ext cx="1804737" cy="1552074"/>
          </a:xfrm>
          <a:prstGeom prst="mathPlu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17168" y="1452813"/>
            <a:ext cx="1804737" cy="1485900"/>
          </a:xfrm>
          <a:prstGeom prst="mathMinu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Karthik Badam</dc:creator>
  <cp:lastModifiedBy>Sriram Karthik Badam</cp:lastModifiedBy>
  <cp:revision>1</cp:revision>
  <dcterms:created xsi:type="dcterms:W3CDTF">2013-10-06T01:37:40Z</dcterms:created>
  <dcterms:modified xsi:type="dcterms:W3CDTF">2013-10-06T01:39:00Z</dcterms:modified>
</cp:coreProperties>
</file>