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8" r:id="rId20"/>
    <p:sldId id="281" r:id="rId21"/>
    <p:sldId id="282" r:id="rId22"/>
    <p:sldId id="283" r:id="rId23"/>
    <p:sldId id="284" r:id="rId24"/>
    <p:sldId id="287" r:id="rId25"/>
    <p:sldId id="289" r:id="rId26"/>
    <p:sldId id="285" r:id="rId27"/>
    <p:sldId id="286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Cab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82" d="100"/>
          <a:sy n="82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286000" y="618875"/>
            <a:ext cx="556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728Q – Visual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Analytics | Modified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BEA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z6OqUS" TargetMode="Externa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 dirty="0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[Scrape.R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R with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rvest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extract data from website of your choice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tidytext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transform into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tibble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Scrape.R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://goo.gl/z6OqUS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What is data science, really?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Ho</a:t>
            </a:r>
            <a:r>
              <a:rPr lang="en-US" strike="sngStrike" dirty="0"/>
              <a:t>w do I get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trike="sngStrike" dirty="0"/>
              <a:t>answers 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from data?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How does visual analytics fit 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[Streaming Vis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4488200"/>
            <a:ext cx="8161500" cy="2369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Download index.html,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400" b="1" dirty="0" smtClean="0">
                <a:hlinkClick r:id="rId5"/>
              </a:rPr>
              <a:t>https</a:t>
            </a:r>
            <a:r>
              <a:rPr lang="en-US" sz="2400" b="1" dirty="0">
                <a:hlinkClick r:id="rId5"/>
              </a:rPr>
              <a:t>://</a:t>
            </a:r>
            <a:r>
              <a:rPr lang="en-US" sz="2400" b="1" dirty="0" smtClean="0">
                <a:hlinkClick r:id="rId5"/>
              </a:rPr>
              <a:t>goo.gl/z6OqUS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Change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outDir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 and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rootDir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Explain what's happening to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Data science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58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3200" b="1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Knowledge search: Research and </a:t>
            </a:r>
            <a:r>
              <a:rPr lang="en-US" sz="3200" b="1" dirty="0" err="1"/>
              <a:t>sensemaking</a:t>
            </a:r>
            <a:r>
              <a:rPr lang="en-US" sz="3200" b="1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754</Words>
  <Application>Microsoft Office PowerPoint</Application>
  <PresentationFormat>On-screen Show (4:3)</PresentationFormat>
  <Paragraphs>185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 Sans</vt:lpstr>
      <vt:lpstr>Noto Sans Symbols</vt:lpstr>
      <vt:lpstr>Cabin</vt:lpstr>
      <vt:lpstr>Office Theme</vt:lpstr>
      <vt:lpstr>Visual Data Science</vt:lpstr>
      <vt:lpstr>MOTIVATING QUESTIONS: What is data science, really? How do I get answers from data? How does visual analytics fit in?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[Scrape.R Demo]</vt:lpstr>
      <vt:lpstr>Data science workflow</vt:lpstr>
      <vt:lpstr>PowerPoint Presentation</vt:lpstr>
      <vt:lpstr>Load (Stage/Publish) &amp; Archive</vt:lpstr>
      <vt:lpstr>Data science competencies</vt:lpstr>
      <vt:lpstr>Streaming Visualization</vt:lpstr>
      <vt:lpstr>Our process so far &amp; next step</vt:lpstr>
      <vt:lpstr>[Streaming Vis Demo]</vt:lpstr>
      <vt:lpstr>PowerPoint Presentation</vt:lpstr>
      <vt:lpstr>Our finished network of  continuous processes</vt:lpstr>
      <vt:lpstr>Data science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Windows User</cp:lastModifiedBy>
  <cp:revision>40</cp:revision>
  <dcterms:modified xsi:type="dcterms:W3CDTF">2017-05-05T18:04:56Z</dcterms:modified>
</cp:coreProperties>
</file>