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9" d="100"/>
          <a:sy n="79" d="100"/>
        </p:scale>
        <p:origin x="10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11.04.2020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4/11/2020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4/11/2020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fully </a:t>
            </a:r>
            <a:r>
              <a:rPr lang="en-US" dirty="0"/>
              <a:t>f</a:t>
            </a:r>
            <a:r>
              <a:rPr lang="en-US" dirty="0" smtClean="0"/>
              <a:t>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smtClean="0"/>
              <a:t>excellent </a:t>
            </a:r>
            <a:r>
              <a:rPr lang="en-US" dirty="0"/>
              <a:t>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246</TotalTime>
  <Words>621</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karthik balasubramaniyan</cp:lastModifiedBy>
  <cp:revision>20</cp:revision>
  <dcterms:created xsi:type="dcterms:W3CDTF">2019-01-13T13:58:47Z</dcterms:created>
  <dcterms:modified xsi:type="dcterms:W3CDTF">2020-04-11T11:59:21Z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