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3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8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2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9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5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2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9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B3B-FA2A-4AD1-8BE8-7C476A4EC5C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29000"/>
            <a:ext cx="12192000" cy="8028709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PYTHON PROGRAMMING</a:t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sz="2800" b="1" dirty="0" smtClean="0">
                <a:latin typeface="Arial Black" panose="020B0A04020102020204" pitchFamily="34" charset="0"/>
              </a:rPr>
              <a:t>Task1 – Question 4 </a:t>
            </a:r>
            <a:r>
              <a:rPr lang="en-US" sz="2800" b="1" dirty="0" smtClean="0">
                <a:latin typeface="Arial Black" panose="020B0A04020102020204" pitchFamily="34" charset="0"/>
              </a:rPr>
              <a:t>– </a:t>
            </a:r>
            <a:r>
              <a:rPr lang="en-US" sz="2800" b="1" dirty="0" smtClean="0">
                <a:latin typeface="Arial Black" panose="020B0A04020102020204" pitchFamily="34" charset="0"/>
              </a:rPr>
              <a:t>Week2  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9164" y="4765964"/>
            <a:ext cx="3158836" cy="491836"/>
          </a:xfrm>
        </p:spPr>
        <p:txBody>
          <a:bodyPr/>
          <a:lstStyle/>
          <a:p>
            <a:r>
              <a:rPr lang="en-US" b="1" dirty="0" smtClean="0"/>
              <a:t>BY KARTHIK BATTULA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343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OOP in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Code Reusability</a:t>
            </a:r>
            <a:r>
              <a:rPr lang="en-US" dirty="0"/>
              <a:t>: Emphasize how OOP promotes code reuse through inheritance and composition.</a:t>
            </a:r>
          </a:p>
          <a:p>
            <a:r>
              <a:rPr lang="en-US" b="1" dirty="0"/>
              <a:t>Modularity and Scalability</a:t>
            </a:r>
            <a:r>
              <a:rPr lang="en-US" dirty="0"/>
              <a:t>: Highlight the benefits of organizing code into manageable units (classes) for scalability and maintenance.</a:t>
            </a:r>
          </a:p>
          <a:p>
            <a:r>
              <a:rPr lang="en-US" b="1" dirty="0"/>
              <a:t>Maintenance and Debugging</a:t>
            </a:r>
            <a:r>
              <a:rPr lang="en-US" dirty="0"/>
              <a:t>: Discuss how encapsulation and abstraction aid in isolating and debugging code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61342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is a programming paradigm based on the concept of objects, which can contain data in the form of fields (attributes or properties) and code in the form of procedures (methods or functions).</a:t>
            </a:r>
          </a:p>
          <a:p>
            <a:r>
              <a:rPr lang="en-US" dirty="0"/>
              <a:t>Importance of OOP in software development for creating modular, reusable, and scalable code.</a:t>
            </a:r>
          </a:p>
        </p:txBody>
      </p:sp>
    </p:spTree>
    <p:extLst>
      <p:ext uri="{BB962C8B-B14F-4D97-AF65-F5344CB8AC3E}">
        <p14:creationId xmlns:p14="http://schemas.microsoft.com/office/powerpoint/2010/main" val="381742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Principles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Encapsulation</a:t>
            </a:r>
            <a:r>
              <a:rPr lang="en-US" dirty="0"/>
              <a:t>: Bundling data (attributes) and methods (functions) that operate on the data into a single unit (class).</a:t>
            </a:r>
          </a:p>
          <a:p>
            <a:r>
              <a:rPr lang="en-US" b="1" dirty="0"/>
              <a:t>Inheritance</a:t>
            </a:r>
            <a:r>
              <a:rPr lang="en-US" dirty="0"/>
              <a:t>: Creating new classes (derived or child classes) based on existing classes (base or parent classes), allowing for code reuse and hierarchy.</a:t>
            </a:r>
          </a:p>
          <a:p>
            <a:r>
              <a:rPr lang="en-US" b="1" dirty="0"/>
              <a:t>Polymorphism</a:t>
            </a:r>
            <a:r>
              <a:rPr lang="en-US" dirty="0"/>
              <a:t>: Ability of objects to take on multiple forms, achieved through method overriding and method overloading.</a:t>
            </a:r>
          </a:p>
          <a:p>
            <a:r>
              <a:rPr lang="en-US" b="1" dirty="0"/>
              <a:t>Abstraction</a:t>
            </a:r>
            <a:r>
              <a:rPr lang="en-US" dirty="0"/>
              <a:t>: Hiding complex implementation details and exposing only necessary functionalities to users.</a:t>
            </a:r>
          </a:p>
        </p:txBody>
      </p:sp>
    </p:spTree>
    <p:extLst>
      <p:ext uri="{BB962C8B-B14F-4D97-AF65-F5344CB8AC3E}">
        <p14:creationId xmlns:p14="http://schemas.microsoft.com/office/powerpoint/2010/main" val="166401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Classes</a:t>
            </a:r>
            <a:r>
              <a:rPr lang="en-US" dirty="0"/>
              <a:t>: Define classes as blueprints for creating objects, highlighting attributes and methods.</a:t>
            </a:r>
          </a:p>
          <a:p>
            <a:r>
              <a:rPr lang="en-US" b="1" dirty="0"/>
              <a:t>Objects</a:t>
            </a:r>
            <a:r>
              <a:rPr lang="en-US" dirty="0"/>
              <a:t>: Explain objects as instances of classes, showcasing how objects store data and behavior.</a:t>
            </a:r>
          </a:p>
        </p:txBody>
      </p:sp>
    </p:spTree>
    <p:extLst>
      <p:ext uri="{BB962C8B-B14F-4D97-AF65-F5344CB8AC3E}">
        <p14:creationId xmlns:p14="http://schemas.microsoft.com/office/powerpoint/2010/main" val="365479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and Methods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Attributes</a:t>
            </a:r>
            <a:r>
              <a:rPr lang="en-US" dirty="0"/>
              <a:t>: Detail attributes as variables within objects, representing object state.</a:t>
            </a:r>
          </a:p>
          <a:p>
            <a:r>
              <a:rPr lang="en-US" b="1" dirty="0"/>
              <a:t>Methods</a:t>
            </a:r>
            <a:r>
              <a:rPr lang="en-US" dirty="0"/>
              <a:t>: Describe methods as functions defined within classes, performing operations on object data.</a:t>
            </a:r>
          </a:p>
        </p:txBody>
      </p:sp>
    </p:spTree>
    <p:extLst>
      <p:ext uri="{BB962C8B-B14F-4D97-AF65-F5344CB8AC3E}">
        <p14:creationId xmlns:p14="http://schemas.microsoft.com/office/powerpoint/2010/main" val="143626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Elaborate on encapsulation as the bundling of data and methods within a class, controlling access with access modifiers.</a:t>
            </a:r>
          </a:p>
          <a:p>
            <a:r>
              <a:rPr lang="en-US" b="1" dirty="0"/>
              <a:t>Access Modifiers</a:t>
            </a:r>
            <a:r>
              <a:rPr lang="en-US" dirty="0"/>
              <a:t>: Discuss public, private, and protected access modifiers in Python classes.</a:t>
            </a:r>
          </a:p>
        </p:txBody>
      </p:sp>
    </p:spTree>
    <p:extLst>
      <p:ext uri="{BB962C8B-B14F-4D97-AF65-F5344CB8AC3E}">
        <p14:creationId xmlns:p14="http://schemas.microsoft.com/office/powerpoint/2010/main" val="197079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Concept</a:t>
            </a:r>
            <a:r>
              <a:rPr lang="en-US" dirty="0"/>
              <a:t>: Explain inheritance as creating new classes based on existing ones, inheriting attributes and methods.</a:t>
            </a:r>
          </a:p>
          <a:p>
            <a:r>
              <a:rPr lang="en-US" b="1" dirty="0"/>
              <a:t>Types</a:t>
            </a:r>
            <a:r>
              <a:rPr lang="en-US" dirty="0"/>
              <a:t>: Differentiate between base classes (parent classes) and derived classes (child classes), showcasing an inheritance hierarchy.</a:t>
            </a:r>
          </a:p>
          <a:p>
            <a:r>
              <a:rPr lang="en-US" b="1" dirty="0"/>
              <a:t>Method Overriding</a:t>
            </a:r>
            <a:r>
              <a:rPr lang="en-US" dirty="0"/>
              <a:t>: Demonstrate method overriding as a form of polymorphism in inheritance.</a:t>
            </a:r>
          </a:p>
        </p:txBody>
      </p:sp>
    </p:spTree>
    <p:extLst>
      <p:ext uri="{BB962C8B-B14F-4D97-AF65-F5344CB8AC3E}">
        <p14:creationId xmlns:p14="http://schemas.microsoft.com/office/powerpoint/2010/main" val="317982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Define polymorphism as the ability of objects to take on multiple forms based on context.</a:t>
            </a:r>
          </a:p>
          <a:p>
            <a:r>
              <a:rPr lang="en-US" b="1" dirty="0"/>
              <a:t>Types</a:t>
            </a:r>
            <a:r>
              <a:rPr lang="en-US" dirty="0"/>
              <a:t>: Discuss method overriding (runtime polymorphism) and method overloading (compile-time polymorphism).</a:t>
            </a:r>
          </a:p>
          <a:p>
            <a:r>
              <a:rPr lang="en-US" b="1" dirty="0"/>
              <a:t>Example</a:t>
            </a:r>
            <a:r>
              <a:rPr lang="en-US" dirty="0"/>
              <a:t>: Provide code examples illustrating polymorphism through 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59436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Describe abstraction as hiding complex implementation details and exposing essential features.</a:t>
            </a:r>
          </a:p>
          <a:p>
            <a:r>
              <a:rPr lang="en-US" b="1" dirty="0"/>
              <a:t>Implementation</a:t>
            </a:r>
            <a:r>
              <a:rPr lang="en-US" dirty="0"/>
              <a:t>: Discuss abstract classes and interfaces in Python, demonstrating how abstraction is achieved.</a:t>
            </a:r>
          </a:p>
        </p:txBody>
      </p:sp>
    </p:spTree>
    <p:extLst>
      <p:ext uri="{BB962C8B-B14F-4D97-AF65-F5344CB8AC3E}">
        <p14:creationId xmlns:p14="http://schemas.microsoft.com/office/powerpoint/2010/main" val="378226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Office Theme</vt:lpstr>
      <vt:lpstr>PYTHON PROGRAMMING  Task1 – Question 4 – Week2  </vt:lpstr>
      <vt:lpstr>OOPs in Python</vt:lpstr>
      <vt:lpstr>OOP Principles</vt:lpstr>
      <vt:lpstr>Classes and Objects</vt:lpstr>
      <vt:lpstr>Attributes and Methods</vt:lpstr>
      <vt:lpstr>Encapsulation</vt:lpstr>
      <vt:lpstr>Inheritance</vt:lpstr>
      <vt:lpstr>Polymorphism</vt:lpstr>
      <vt:lpstr>Abstraction</vt:lpstr>
      <vt:lpstr>Advantages of OOP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</dc:title>
  <dc:creator>LENOVO</dc:creator>
  <cp:lastModifiedBy>LENOVO</cp:lastModifiedBy>
  <cp:revision>27</cp:revision>
  <dcterms:created xsi:type="dcterms:W3CDTF">2024-04-27T11:17:08Z</dcterms:created>
  <dcterms:modified xsi:type="dcterms:W3CDTF">2024-05-07T19:22:25Z</dcterms:modified>
</cp:coreProperties>
</file>