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14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43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38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1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2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39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2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5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22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B3B-FA2A-4AD1-8BE8-7C476A4EC5CC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79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BB3B-FA2A-4AD1-8BE8-7C476A4EC5CC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B8AD1-5CA0-45B6-A096-CF48A7989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3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429000"/>
            <a:ext cx="12192000" cy="8028709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Web </a:t>
            </a:r>
            <a:r>
              <a:rPr lang="en-US" b="1" dirty="0" smtClean="0">
                <a:latin typeface="Arial Black" panose="020B0A04020102020204" pitchFamily="34" charset="0"/>
              </a:rPr>
              <a:t>Scraper</a:t>
            </a:r>
            <a:r>
              <a:rPr lang="en-US" b="1" dirty="0" smtClean="0">
                <a:latin typeface="Arial Black" panose="020B0A04020102020204" pitchFamily="34" charset="0"/>
              </a:rPr>
              <a:t/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b="1" dirty="0" smtClean="0">
                <a:latin typeface="Arial Black" panose="020B0A04020102020204" pitchFamily="34" charset="0"/>
              </a:rPr>
              <a:t/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sz="2800" b="1" dirty="0" smtClean="0">
                <a:latin typeface="Arial Black" panose="020B0A04020102020204" pitchFamily="34" charset="0"/>
              </a:rPr>
              <a:t>PYTHON PROGRAMMING INTERNSHIP - FINAL TASK</a:t>
            </a:r>
            <a:endParaRPr lang="en-IN" sz="28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9164" y="4765964"/>
            <a:ext cx="3158836" cy="491836"/>
          </a:xfrm>
        </p:spPr>
        <p:txBody>
          <a:bodyPr/>
          <a:lstStyle/>
          <a:p>
            <a:r>
              <a:rPr lang="en-US" b="1" dirty="0" smtClean="0"/>
              <a:t>BY KARTHIK BATTULA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8343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 scraping is an automated method used to extract large amounts of data from websites efficiently.</a:t>
            </a:r>
          </a:p>
          <a:p>
            <a:r>
              <a:rPr lang="en-US" sz="2400" dirty="0"/>
              <a:t> To automate the extraction and storage of tabular data from a web page into a CSV file for further analysis and use. </a:t>
            </a:r>
          </a:p>
          <a:p>
            <a:r>
              <a:rPr lang="en-US" sz="2400" dirty="0"/>
              <a:t>Facilitate easy access to structured data for business analysis, academic research, and personal projects.</a:t>
            </a:r>
          </a:p>
          <a:p>
            <a:r>
              <a:rPr lang="en-US" sz="2400" dirty="0"/>
              <a:t>Technology Used: Python, BeautifulSoup, requests, </a:t>
            </a:r>
            <a:r>
              <a:rPr lang="en-US" sz="2400" dirty="0" smtClean="0"/>
              <a:t>pandas.</a:t>
            </a:r>
          </a:p>
          <a:p>
            <a:pPr lvl="1"/>
            <a:r>
              <a:rPr lang="en-US" b="1" dirty="0" smtClean="0"/>
              <a:t>Python</a:t>
            </a:r>
            <a:r>
              <a:rPr lang="en-US" dirty="0"/>
              <a:t>: Chosen for its simplicity and extensive libraries.	</a:t>
            </a:r>
            <a:endParaRPr lang="en-US" dirty="0" smtClean="0"/>
          </a:p>
          <a:p>
            <a:pPr lvl="1"/>
            <a:r>
              <a:rPr lang="en-US" b="1" dirty="0" smtClean="0"/>
              <a:t>BeautifulSoup</a:t>
            </a:r>
            <a:r>
              <a:rPr lang="en-US" dirty="0"/>
              <a:t>: Used for parsing HTML and XML </a:t>
            </a:r>
            <a:r>
              <a:rPr lang="en-US" dirty="0" smtClean="0"/>
              <a:t>documents.</a:t>
            </a:r>
          </a:p>
          <a:p>
            <a:pPr lvl="1"/>
            <a:r>
              <a:rPr lang="en-US" b="1" dirty="0" smtClean="0"/>
              <a:t>requests</a:t>
            </a:r>
            <a:r>
              <a:rPr lang="en-US" dirty="0"/>
              <a:t>: A simple HTTP library for sending HTTP </a:t>
            </a:r>
            <a:r>
              <a:rPr lang="en-US" dirty="0" smtClean="0"/>
              <a:t>requests.</a:t>
            </a:r>
          </a:p>
          <a:p>
            <a:pPr lvl="1"/>
            <a:r>
              <a:rPr lang="en-US" b="1" dirty="0" smtClean="0"/>
              <a:t>pandas</a:t>
            </a:r>
            <a:r>
              <a:rPr lang="en-US" dirty="0"/>
              <a:t>: Provides data structures and data analysis tools.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42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– How the Web Scraper works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Sending a Request:</a:t>
            </a:r>
            <a:r>
              <a:rPr lang="en-US" sz="2200" dirty="0"/>
              <a:t> Retrieve the HTML content of the </a:t>
            </a:r>
            <a:r>
              <a:rPr lang="en-US" sz="2200" dirty="0" smtClean="0"/>
              <a:t>page </a:t>
            </a:r>
          </a:p>
          <a:p>
            <a:pPr lvl="1"/>
            <a:r>
              <a:rPr lang="en-US" sz="1800" dirty="0"/>
              <a:t>page = </a:t>
            </a:r>
            <a:r>
              <a:rPr lang="en-US" sz="1800" dirty="0" err="1"/>
              <a:t>requests.get</a:t>
            </a:r>
            <a:r>
              <a:rPr lang="en-US" sz="1800" dirty="0"/>
              <a:t>(</a:t>
            </a:r>
            <a:r>
              <a:rPr lang="en-US" sz="1800" dirty="0" err="1"/>
              <a:t>url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2200" b="1" dirty="0" smtClean="0"/>
              <a:t>Parsing </a:t>
            </a:r>
            <a:r>
              <a:rPr lang="en-US" sz="2200" b="1" dirty="0"/>
              <a:t>the HTML:</a:t>
            </a:r>
            <a:r>
              <a:rPr lang="en-US" sz="2200" dirty="0"/>
              <a:t> Convert the HTML content into a BeautifulSoup object</a:t>
            </a:r>
            <a:r>
              <a:rPr lang="en-US" sz="2200" dirty="0" smtClean="0"/>
              <a:t>.</a:t>
            </a:r>
          </a:p>
          <a:p>
            <a:pPr lvl="1"/>
            <a:r>
              <a:rPr lang="en-US" sz="1800" dirty="0"/>
              <a:t>soup = BeautifulSoup(</a:t>
            </a:r>
            <a:r>
              <a:rPr lang="en-US" sz="1800" dirty="0" err="1"/>
              <a:t>page.text</a:t>
            </a:r>
            <a:r>
              <a:rPr lang="en-US" sz="1800" dirty="0"/>
              <a:t>, '</a:t>
            </a:r>
            <a:r>
              <a:rPr lang="en-US" sz="1800" dirty="0" err="1"/>
              <a:t>html.parser</a:t>
            </a:r>
            <a:r>
              <a:rPr lang="en-US" sz="1800" dirty="0" smtClean="0"/>
              <a:t>')</a:t>
            </a:r>
          </a:p>
          <a:p>
            <a:r>
              <a:rPr lang="en-US" sz="2200" b="1" dirty="0"/>
              <a:t>Locating the Table:</a:t>
            </a:r>
            <a:r>
              <a:rPr lang="en-US" sz="2200" dirty="0"/>
              <a:t> Identify and select the desired table</a:t>
            </a:r>
            <a:r>
              <a:rPr lang="en-US" sz="2200" dirty="0" smtClean="0"/>
              <a:t>.</a:t>
            </a:r>
          </a:p>
          <a:p>
            <a:pPr lvl="1"/>
            <a:r>
              <a:rPr lang="en-US" sz="1800" dirty="0"/>
              <a:t>table = </a:t>
            </a:r>
            <a:r>
              <a:rPr lang="en-US" sz="1800" dirty="0" err="1"/>
              <a:t>soup.find_all</a:t>
            </a:r>
            <a:r>
              <a:rPr lang="en-US" sz="1800" dirty="0"/>
              <a:t>('table')[1</a:t>
            </a:r>
            <a:r>
              <a:rPr lang="en-US" sz="1800" dirty="0" smtClean="0"/>
              <a:t>]</a:t>
            </a:r>
          </a:p>
          <a:p>
            <a:r>
              <a:rPr lang="en-US" sz="2200" b="1" dirty="0"/>
              <a:t>Extracting Headers:</a:t>
            </a:r>
            <a:r>
              <a:rPr lang="en-US" sz="2200" dirty="0"/>
              <a:t> Extract the text from each header and strip any surrounding whitespace</a:t>
            </a:r>
            <a:r>
              <a:rPr lang="en-US" sz="2200" dirty="0" smtClean="0"/>
              <a:t>.</a:t>
            </a:r>
          </a:p>
          <a:p>
            <a:pPr lvl="1"/>
            <a:r>
              <a:rPr lang="en-US" sz="1800" dirty="0" err="1"/>
              <a:t>world_titles</a:t>
            </a:r>
            <a:r>
              <a:rPr lang="en-US" sz="1800" dirty="0"/>
              <a:t> = </a:t>
            </a:r>
            <a:r>
              <a:rPr lang="en-US" sz="1800" dirty="0" err="1"/>
              <a:t>table.find_all</a:t>
            </a:r>
            <a:r>
              <a:rPr lang="en-US" sz="1800" dirty="0"/>
              <a:t>('</a:t>
            </a:r>
            <a:r>
              <a:rPr lang="en-US" sz="1800" dirty="0" err="1"/>
              <a:t>th</a:t>
            </a:r>
            <a:r>
              <a:rPr lang="en-US" sz="1800" dirty="0"/>
              <a:t>')</a:t>
            </a:r>
          </a:p>
          <a:p>
            <a:pPr lvl="1"/>
            <a:r>
              <a:rPr lang="en-US" sz="1800" dirty="0" err="1"/>
              <a:t>world_table_titles</a:t>
            </a:r>
            <a:r>
              <a:rPr lang="en-US" sz="1800" dirty="0"/>
              <a:t> = [</a:t>
            </a:r>
            <a:r>
              <a:rPr lang="en-US" sz="1800" dirty="0" err="1"/>
              <a:t>title.text.strip</a:t>
            </a:r>
            <a:r>
              <a:rPr lang="en-US" sz="1800" dirty="0"/>
              <a:t>() for title in </a:t>
            </a:r>
            <a:r>
              <a:rPr lang="en-US" sz="1800" dirty="0" err="1"/>
              <a:t>world_titles</a:t>
            </a:r>
            <a:r>
              <a:rPr lang="en-US" sz="1800" dirty="0" smtClean="0"/>
              <a:t>]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66401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– How the Web Scraper works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Creating </a:t>
            </a:r>
            <a:r>
              <a:rPr lang="en-US" sz="2200" b="1" dirty="0"/>
              <a:t>DataFrame:</a:t>
            </a:r>
            <a:r>
              <a:rPr lang="en-US" sz="2200" dirty="0"/>
              <a:t> Create a DataFrame with the </a:t>
            </a:r>
            <a:r>
              <a:rPr lang="en-US" sz="2200" dirty="0" smtClean="0"/>
              <a:t>extracted </a:t>
            </a:r>
            <a:r>
              <a:rPr lang="en-US" sz="2200" dirty="0"/>
              <a:t>column titles</a:t>
            </a:r>
            <a:r>
              <a:rPr lang="en-US" sz="2200" dirty="0" smtClean="0"/>
              <a:t>.</a:t>
            </a:r>
          </a:p>
          <a:p>
            <a:pPr lvl="1"/>
            <a:r>
              <a:rPr lang="en-US" sz="1800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pd.DataFrame</a:t>
            </a:r>
            <a:r>
              <a:rPr lang="en-US" sz="1800" dirty="0"/>
              <a:t>(columns=</a:t>
            </a:r>
            <a:r>
              <a:rPr lang="en-US" sz="1800" dirty="0" err="1"/>
              <a:t>world_table_titles</a:t>
            </a:r>
            <a:r>
              <a:rPr lang="en-US" sz="1800" dirty="0" smtClean="0"/>
              <a:t>)</a:t>
            </a:r>
          </a:p>
          <a:p>
            <a:r>
              <a:rPr lang="en-US" sz="2200" b="1" dirty="0"/>
              <a:t>Extracting Rows:</a:t>
            </a:r>
            <a:r>
              <a:rPr lang="en-US" sz="2200" dirty="0"/>
              <a:t> Loop through each row, extract cell data, and add to the DataFrame</a:t>
            </a:r>
            <a:r>
              <a:rPr lang="en-US" sz="2200" dirty="0" smtClean="0"/>
              <a:t>.</a:t>
            </a:r>
          </a:p>
          <a:p>
            <a:pPr lvl="1"/>
            <a:r>
              <a:rPr lang="en-US" sz="1800" dirty="0" err="1"/>
              <a:t>column_data</a:t>
            </a:r>
            <a:r>
              <a:rPr lang="en-US" sz="1800" dirty="0"/>
              <a:t> = </a:t>
            </a:r>
            <a:r>
              <a:rPr lang="en-US" sz="1800" dirty="0" err="1"/>
              <a:t>table.find_all</a:t>
            </a:r>
            <a:r>
              <a:rPr lang="en-US" sz="1800" dirty="0"/>
              <a:t>('</a:t>
            </a:r>
            <a:r>
              <a:rPr lang="en-US" sz="1800" dirty="0" err="1"/>
              <a:t>tr</a:t>
            </a:r>
            <a:r>
              <a:rPr lang="en-US" sz="1800" dirty="0"/>
              <a:t>')</a:t>
            </a:r>
          </a:p>
          <a:p>
            <a:pPr lvl="1"/>
            <a:r>
              <a:rPr lang="en-US" sz="1800" dirty="0"/>
              <a:t>for row in </a:t>
            </a:r>
            <a:r>
              <a:rPr lang="en-US" sz="1800" dirty="0" err="1"/>
              <a:t>column_data</a:t>
            </a:r>
            <a:r>
              <a:rPr lang="en-US" sz="1800" dirty="0"/>
              <a:t>[1:]:</a:t>
            </a:r>
          </a:p>
          <a:p>
            <a:pPr marL="457200" lvl="1" indent="0">
              <a:buNone/>
            </a:pPr>
            <a:r>
              <a:rPr lang="en-US" sz="1800" dirty="0" smtClean="0"/>
              <a:t>	    </a:t>
            </a:r>
            <a:r>
              <a:rPr lang="en-US" sz="1800" dirty="0" err="1"/>
              <a:t>row_data</a:t>
            </a:r>
            <a:r>
              <a:rPr lang="en-US" sz="1800" dirty="0"/>
              <a:t> = </a:t>
            </a:r>
            <a:r>
              <a:rPr lang="en-US" sz="1800" dirty="0" err="1"/>
              <a:t>row.find_all</a:t>
            </a:r>
            <a:r>
              <a:rPr lang="en-US" sz="1800" dirty="0"/>
              <a:t>('td</a:t>
            </a:r>
            <a:r>
              <a:rPr lang="en-US" sz="1800" dirty="0" smtClean="0"/>
              <a:t>')</a:t>
            </a:r>
          </a:p>
          <a:p>
            <a:pPr marL="457200" lvl="1" indent="0">
              <a:buNone/>
            </a:pPr>
            <a:r>
              <a:rPr lang="en-US" sz="1800" dirty="0"/>
              <a:t>	 </a:t>
            </a:r>
            <a:r>
              <a:rPr lang="en-US" sz="1800" dirty="0" smtClean="0"/>
              <a:t>   </a:t>
            </a:r>
            <a:r>
              <a:rPr lang="en-US" sz="1800" dirty="0" err="1" smtClean="0"/>
              <a:t>individual_row_data</a:t>
            </a:r>
            <a:r>
              <a:rPr lang="en-US" sz="1800" dirty="0" smtClean="0"/>
              <a:t> </a:t>
            </a:r>
            <a:r>
              <a:rPr lang="en-US" sz="1800" dirty="0"/>
              <a:t>= [</a:t>
            </a:r>
            <a:r>
              <a:rPr lang="en-US" sz="1800" dirty="0" err="1"/>
              <a:t>data.text.strip</a:t>
            </a:r>
            <a:r>
              <a:rPr lang="en-US" sz="1800" dirty="0"/>
              <a:t>() for data in </a:t>
            </a:r>
            <a:r>
              <a:rPr lang="en-US" sz="1800" dirty="0" err="1" smtClean="0"/>
              <a:t>row_data</a:t>
            </a:r>
            <a:r>
              <a:rPr lang="en-US" sz="1800" dirty="0" smtClean="0"/>
              <a:t>]</a:t>
            </a:r>
          </a:p>
          <a:p>
            <a:pPr marL="457200" lvl="1" indent="0">
              <a:buNone/>
            </a:pPr>
            <a:r>
              <a:rPr lang="en-US" sz="1800" dirty="0"/>
              <a:t>	 </a:t>
            </a:r>
            <a:r>
              <a:rPr lang="en-US" sz="1800" dirty="0" smtClean="0"/>
              <a:t>   length </a:t>
            </a:r>
            <a:r>
              <a:rPr lang="en-US" sz="1800" dirty="0"/>
              <a:t>= </a:t>
            </a:r>
            <a:r>
              <a:rPr lang="en-US" sz="1800" dirty="0" err="1" smtClean="0"/>
              <a:t>len</a:t>
            </a:r>
            <a:r>
              <a:rPr lang="en-US" sz="1800" dirty="0" smtClean="0"/>
              <a:t>(</a:t>
            </a:r>
            <a:r>
              <a:rPr lang="en-US" sz="1800" dirty="0" err="1" smtClean="0"/>
              <a:t>df</a:t>
            </a:r>
            <a:r>
              <a:rPr lang="en-US" sz="1800" dirty="0" smtClean="0"/>
              <a:t>)</a:t>
            </a:r>
          </a:p>
          <a:p>
            <a:pPr marL="457200" lvl="1" indent="0">
              <a:buNone/>
            </a:pPr>
            <a:r>
              <a:rPr lang="en-US" sz="1800" dirty="0"/>
              <a:t>	 </a:t>
            </a:r>
            <a:r>
              <a:rPr lang="en-US" sz="1800" dirty="0" smtClean="0"/>
              <a:t>  </a:t>
            </a:r>
            <a:r>
              <a:rPr lang="en-US" sz="1800" dirty="0" err="1" smtClean="0"/>
              <a:t>df.loc</a:t>
            </a:r>
            <a:r>
              <a:rPr lang="en-US" sz="1800" dirty="0" smtClean="0"/>
              <a:t>[length</a:t>
            </a:r>
            <a:r>
              <a:rPr lang="en-US" sz="1800" dirty="0"/>
              <a:t>] = </a:t>
            </a:r>
            <a:r>
              <a:rPr lang="en-US" sz="1800" dirty="0" err="1" smtClean="0"/>
              <a:t>individual_row_data</a:t>
            </a:r>
            <a:endParaRPr lang="en-US" sz="1800" dirty="0" smtClean="0"/>
          </a:p>
          <a:p>
            <a:r>
              <a:rPr lang="en-US" sz="2200" b="1" dirty="0"/>
              <a:t>Saving to CSV:</a:t>
            </a:r>
            <a:r>
              <a:rPr lang="en-US" sz="2200" dirty="0"/>
              <a:t> Store the extracted data in a CSV file for future use</a:t>
            </a:r>
            <a:r>
              <a:rPr lang="en-US" sz="2200" dirty="0" smtClean="0"/>
              <a:t>.</a:t>
            </a:r>
          </a:p>
          <a:p>
            <a:pPr lvl="1"/>
            <a:r>
              <a:rPr lang="en-US" sz="1800" dirty="0" err="1"/>
              <a:t>df.to_csv</a:t>
            </a:r>
            <a:r>
              <a:rPr lang="en-US" sz="1800" dirty="0"/>
              <a:t>(</a:t>
            </a:r>
            <a:r>
              <a:rPr lang="en-US" sz="1800" dirty="0" err="1"/>
              <a:t>r'F</a:t>
            </a:r>
            <a:r>
              <a:rPr lang="en-US" sz="1800" dirty="0"/>
              <a:t>:\Engineering\Internships\Internship_2k24_VaultsOfCode\Final Project\Companies.csv', index=False)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4553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of Web Scraper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/>
              <a:t>Data Collection:</a:t>
            </a:r>
            <a:r>
              <a:rPr lang="en-US" sz="2200" dirty="0"/>
              <a:t> Automates the collection of large datasets from the </a:t>
            </a:r>
            <a:r>
              <a:rPr lang="en-US" sz="2200" dirty="0" smtClean="0"/>
              <a:t>web. Quickly </a:t>
            </a:r>
            <a:r>
              <a:rPr lang="en-US" sz="2200" dirty="0"/>
              <a:t>gathers data that would be time-consuming to collect manually.</a:t>
            </a:r>
          </a:p>
          <a:p>
            <a:r>
              <a:rPr lang="en-US" sz="2200" b="1" dirty="0" smtClean="0"/>
              <a:t>Market </a:t>
            </a:r>
            <a:r>
              <a:rPr lang="en-US" sz="2200" b="1" dirty="0"/>
              <a:t>Analysis:</a:t>
            </a:r>
            <a:r>
              <a:rPr lang="en-US" sz="2200" dirty="0"/>
              <a:t> Provides data for analyzing market trends and company performance</a:t>
            </a:r>
            <a:r>
              <a:rPr lang="en-US" sz="2200" dirty="0" smtClean="0"/>
              <a:t>. </a:t>
            </a:r>
            <a:r>
              <a:rPr lang="en-US" sz="2200" dirty="0"/>
              <a:t>Helps businesses make data-driven decisions</a:t>
            </a:r>
            <a:r>
              <a:rPr lang="en-US" sz="2200" dirty="0" smtClean="0"/>
              <a:t>. </a:t>
            </a:r>
            <a:r>
              <a:rPr lang="en-US" sz="2200" dirty="0"/>
              <a:t>Understands market positioning and strategies of competitors.</a:t>
            </a:r>
          </a:p>
          <a:p>
            <a:r>
              <a:rPr lang="en-US" sz="2200" b="1" dirty="0" smtClean="0"/>
              <a:t>Research</a:t>
            </a:r>
            <a:r>
              <a:rPr lang="en-US" sz="2200" b="1" dirty="0"/>
              <a:t>:</a:t>
            </a:r>
            <a:r>
              <a:rPr lang="en-US" sz="2200" dirty="0"/>
              <a:t> Facilitates academic and industrial research by providing structured data</a:t>
            </a:r>
            <a:r>
              <a:rPr lang="en-US" sz="2200" dirty="0" smtClean="0"/>
              <a:t>. </a:t>
            </a:r>
            <a:r>
              <a:rPr lang="en-US" sz="2200" dirty="0"/>
              <a:t>Enables the compilation of case studies and statistical analyses</a:t>
            </a:r>
            <a:r>
              <a:rPr lang="en-US" sz="2200" dirty="0" smtClean="0"/>
              <a:t>.</a:t>
            </a:r>
            <a:r>
              <a:rPr lang="en-US" sz="2200" dirty="0"/>
              <a:t> Creates custom datasets for specific research purposes.</a:t>
            </a:r>
          </a:p>
          <a:p>
            <a:r>
              <a:rPr lang="en-US" sz="2200" b="1" dirty="0" smtClean="0"/>
              <a:t>Data </a:t>
            </a:r>
            <a:r>
              <a:rPr lang="en-US" sz="2200" b="1" dirty="0"/>
              <a:t>Integration:</a:t>
            </a:r>
            <a:r>
              <a:rPr lang="en-US" sz="2200" dirty="0"/>
              <a:t> Integrates web data with other datasets for comprehensive analysis</a:t>
            </a:r>
            <a:r>
              <a:rPr lang="en-US" sz="2200" dirty="0" smtClean="0"/>
              <a:t>.</a:t>
            </a:r>
            <a:r>
              <a:rPr lang="en-US" sz="2200" dirty="0"/>
              <a:t> Combines web data with internal data for deeper insights</a:t>
            </a:r>
            <a:r>
              <a:rPr lang="en-US" sz="2200" dirty="0" smtClean="0"/>
              <a:t>.</a:t>
            </a:r>
            <a:r>
              <a:rPr lang="en-US" sz="2200" dirty="0"/>
              <a:t> Generates reports that include real-time data from the web.</a:t>
            </a:r>
          </a:p>
        </p:txBody>
      </p:sp>
    </p:spTree>
    <p:extLst>
      <p:ext uri="{BB962C8B-B14F-4D97-AF65-F5344CB8AC3E}">
        <p14:creationId xmlns:p14="http://schemas.microsoft.com/office/powerpoint/2010/main" val="365479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Web Scraper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/>
              <a:t>Automation:</a:t>
            </a:r>
            <a:r>
              <a:rPr lang="en-US" sz="2200" dirty="0"/>
              <a:t> Saves time by automating data collection.</a:t>
            </a:r>
          </a:p>
          <a:p>
            <a:pPr lvl="1"/>
            <a:r>
              <a:rPr lang="en-US" sz="2200" b="1" dirty="0"/>
              <a:t>Speed:</a:t>
            </a:r>
            <a:r>
              <a:rPr lang="en-US" sz="2200" dirty="0"/>
              <a:t> Extracts data much faster than manual methods.</a:t>
            </a:r>
          </a:p>
          <a:p>
            <a:pPr lvl="1"/>
            <a:r>
              <a:rPr lang="en-US" sz="2200" b="1" dirty="0"/>
              <a:t>Consistency:</a:t>
            </a:r>
            <a:r>
              <a:rPr lang="en-US" sz="2200" dirty="0"/>
              <a:t> Ensures data collection is consistent and repeatable.</a:t>
            </a:r>
          </a:p>
          <a:p>
            <a:r>
              <a:rPr lang="en-US" sz="2200" b="1" dirty="0"/>
              <a:t>Efficiency:</a:t>
            </a:r>
            <a:r>
              <a:rPr lang="en-US" sz="2200" dirty="0"/>
              <a:t> Extracts large amounts of data quickly.</a:t>
            </a:r>
          </a:p>
          <a:p>
            <a:pPr lvl="1"/>
            <a:r>
              <a:rPr lang="en-US" sz="2200" b="1" dirty="0"/>
              <a:t>Scalability:</a:t>
            </a:r>
            <a:r>
              <a:rPr lang="en-US" sz="2200" dirty="0"/>
              <a:t> Can handle large volumes of data with minimal human intervention.</a:t>
            </a:r>
          </a:p>
          <a:p>
            <a:r>
              <a:rPr lang="en-US" sz="2200" b="1" dirty="0"/>
              <a:t>Accuracy:</a:t>
            </a:r>
            <a:r>
              <a:rPr lang="en-US" sz="2200" dirty="0"/>
              <a:t> Reduces human error in data entry.</a:t>
            </a:r>
          </a:p>
          <a:p>
            <a:pPr lvl="1"/>
            <a:r>
              <a:rPr lang="en-US" sz="2200" b="1" dirty="0"/>
              <a:t>Precision:</a:t>
            </a:r>
            <a:r>
              <a:rPr lang="en-US" sz="2200" dirty="0"/>
              <a:t> Ensures accurate data collection as per the defined rules.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8271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Web Scraper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/>
              <a:t>Legal Issues:</a:t>
            </a:r>
            <a:r>
              <a:rPr lang="en-US" sz="2200" dirty="0"/>
              <a:t> May violate website terms of service.</a:t>
            </a:r>
          </a:p>
          <a:p>
            <a:pPr lvl="1"/>
            <a:r>
              <a:rPr lang="en-US" sz="2200" b="1" dirty="0"/>
              <a:t>Ethical Concerns:</a:t>
            </a:r>
            <a:r>
              <a:rPr lang="en-US" sz="2200" dirty="0"/>
              <a:t> Potentially unethical if done without permission.</a:t>
            </a:r>
          </a:p>
          <a:p>
            <a:pPr lvl="1"/>
            <a:r>
              <a:rPr lang="en-US" sz="2200" b="1" dirty="0"/>
              <a:t>Legal Risks:</a:t>
            </a:r>
            <a:r>
              <a:rPr lang="en-US" sz="2200" dirty="0"/>
              <a:t> Risk of legal action from website owners.</a:t>
            </a:r>
          </a:p>
          <a:p>
            <a:r>
              <a:rPr lang="en-US" sz="2200" b="1" dirty="0"/>
              <a:t>Maintenance:</a:t>
            </a:r>
            <a:r>
              <a:rPr lang="en-US" sz="2200" dirty="0"/>
              <a:t> Requires updates if the website structure changes.</a:t>
            </a:r>
          </a:p>
          <a:p>
            <a:pPr lvl="1"/>
            <a:r>
              <a:rPr lang="en-US" sz="2200" b="1" dirty="0"/>
              <a:t>Fragility:</a:t>
            </a:r>
            <a:r>
              <a:rPr lang="en-US" sz="2200" dirty="0"/>
              <a:t> Scripts may break if the website layout is updated.</a:t>
            </a:r>
          </a:p>
          <a:p>
            <a:pPr lvl="1"/>
            <a:r>
              <a:rPr lang="en-US" sz="2200" b="1" dirty="0"/>
              <a:t>Resource Intensive:</a:t>
            </a:r>
            <a:r>
              <a:rPr lang="en-US" sz="2200" dirty="0"/>
              <a:t> Continuous monitoring and maintenance can be resource-intensive.</a:t>
            </a:r>
          </a:p>
          <a:p>
            <a:r>
              <a:rPr lang="en-US" sz="2200" b="1" dirty="0"/>
              <a:t>Dependency:</a:t>
            </a:r>
            <a:r>
              <a:rPr lang="en-US" sz="2200" dirty="0"/>
              <a:t> Relies on the availability and format of external web pages.</a:t>
            </a:r>
          </a:p>
          <a:p>
            <a:pPr lvl="1"/>
            <a:r>
              <a:rPr lang="en-US" sz="2200" b="1" dirty="0"/>
              <a:t>Unpredictability:</a:t>
            </a:r>
            <a:r>
              <a:rPr lang="en-US" sz="2200" dirty="0"/>
              <a:t> Changes in website content or structure can disrupt scraping.</a:t>
            </a:r>
          </a:p>
          <a:p>
            <a:pPr lvl="1"/>
            <a:r>
              <a:rPr lang="en-US" sz="2200" b="1" dirty="0"/>
              <a:t>Reliability:</a:t>
            </a:r>
            <a:r>
              <a:rPr lang="en-US" sz="2200" dirty="0"/>
              <a:t> Dependence on third-party websites can affect data reliability.</a:t>
            </a:r>
          </a:p>
        </p:txBody>
      </p:sp>
    </p:spTree>
    <p:extLst>
      <p:ext uri="{BB962C8B-B14F-4D97-AF65-F5344CB8AC3E}">
        <p14:creationId xmlns:p14="http://schemas.microsoft.com/office/powerpoint/2010/main" val="231563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200" b="1" dirty="0"/>
              <a:t>Dynamic Scraping:</a:t>
            </a:r>
            <a:r>
              <a:rPr lang="en-IN" sz="2200" dirty="0"/>
              <a:t> Implementing dynamic scraping to handle JavaScript-rendered </a:t>
            </a:r>
            <a:r>
              <a:rPr lang="en-IN" sz="2200" dirty="0" smtClean="0"/>
              <a:t>content. Use </a:t>
            </a:r>
            <a:r>
              <a:rPr lang="en-IN" sz="2200" dirty="0"/>
              <a:t>tools like Selenium or Puppeteer.</a:t>
            </a:r>
          </a:p>
          <a:p>
            <a:r>
              <a:rPr lang="en-IN" sz="2200" b="1" dirty="0" smtClean="0"/>
              <a:t>AI </a:t>
            </a:r>
            <a:r>
              <a:rPr lang="en-IN" sz="2200" b="1" dirty="0"/>
              <a:t>Integration:</a:t>
            </a:r>
            <a:r>
              <a:rPr lang="en-IN" sz="2200" dirty="0"/>
              <a:t> Using AI for intelligent data extraction and processing.</a:t>
            </a:r>
          </a:p>
          <a:p>
            <a:pPr lvl="1"/>
            <a:r>
              <a:rPr lang="en-IN" sz="2200" b="1" dirty="0"/>
              <a:t>Machine Learning:</a:t>
            </a:r>
            <a:r>
              <a:rPr lang="en-IN" sz="2200" dirty="0"/>
              <a:t> Employ machine learning models to identify and extract relevant data.</a:t>
            </a:r>
          </a:p>
          <a:p>
            <a:pPr lvl="1"/>
            <a:r>
              <a:rPr lang="en-IN" sz="2200" b="1" dirty="0"/>
              <a:t>Natural Language Processing (NLP):</a:t>
            </a:r>
            <a:r>
              <a:rPr lang="en-IN" sz="2200" dirty="0"/>
              <a:t> Use NLP to understand and categorize data.</a:t>
            </a:r>
          </a:p>
          <a:p>
            <a:r>
              <a:rPr lang="en-IN" sz="2200" b="1" dirty="0"/>
              <a:t>Scalability:</a:t>
            </a:r>
            <a:r>
              <a:rPr lang="en-IN" sz="2200" dirty="0"/>
              <a:t> Enhancing the scraper to handle multiple pages and websites.</a:t>
            </a:r>
          </a:p>
          <a:p>
            <a:pPr lvl="1"/>
            <a:r>
              <a:rPr lang="en-IN" sz="2200" b="1" dirty="0"/>
              <a:t>Distributed Systems:</a:t>
            </a:r>
            <a:r>
              <a:rPr lang="en-IN" sz="2200" dirty="0"/>
              <a:t> Use distributed scraping frameworks like </a:t>
            </a:r>
            <a:r>
              <a:rPr lang="en-IN" sz="2200" dirty="0" err="1"/>
              <a:t>Scrapy</a:t>
            </a:r>
            <a:r>
              <a:rPr lang="en-IN" sz="2200" dirty="0"/>
              <a:t> with clusters.</a:t>
            </a:r>
          </a:p>
          <a:p>
            <a:pPr lvl="1"/>
            <a:r>
              <a:rPr lang="en-IN" sz="2200" b="1" dirty="0"/>
              <a:t>Cloud Integration:</a:t>
            </a:r>
            <a:r>
              <a:rPr lang="en-IN" sz="2200" dirty="0"/>
              <a:t> Leverage cloud resources for scalable scraping solutions.</a:t>
            </a:r>
          </a:p>
          <a:p>
            <a:r>
              <a:rPr lang="en-IN" sz="2200" b="1" dirty="0"/>
              <a:t>Data Cleaning:</a:t>
            </a:r>
            <a:r>
              <a:rPr lang="en-IN" sz="2200" dirty="0"/>
              <a:t> Adding features for automated data cleaning and </a:t>
            </a:r>
            <a:r>
              <a:rPr lang="en-IN" sz="2200" dirty="0" smtClean="0"/>
              <a:t>pre-processing.</a:t>
            </a:r>
            <a:endParaRPr lang="en-IN" sz="2200" dirty="0"/>
          </a:p>
          <a:p>
            <a:pPr lvl="1"/>
            <a:r>
              <a:rPr lang="en-IN" sz="2200" b="1" dirty="0"/>
              <a:t>Data Quality:</a:t>
            </a:r>
            <a:r>
              <a:rPr lang="en-IN" sz="2200" dirty="0"/>
              <a:t> Ensure high-quality data by removing duplicates and correcting errors.</a:t>
            </a:r>
          </a:p>
          <a:p>
            <a:pPr lvl="1"/>
            <a:r>
              <a:rPr lang="en-IN" sz="2200" b="1" dirty="0" smtClean="0"/>
              <a:t>Pre-processing:</a:t>
            </a:r>
            <a:r>
              <a:rPr lang="en-IN" sz="2200" dirty="0" smtClean="0"/>
              <a:t> </a:t>
            </a:r>
            <a:r>
              <a:rPr lang="en-IN" sz="2200" dirty="0"/>
              <a:t>Standardize data formats for better usability and analysis.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3626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1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758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Times New Roman</vt:lpstr>
      <vt:lpstr>Office Theme</vt:lpstr>
      <vt:lpstr>Web Scraper  PYTHON PROGRAMMING INTERNSHIP - FINAL TASK</vt:lpstr>
      <vt:lpstr>Introduction to Web Scraper</vt:lpstr>
      <vt:lpstr>Working – How the Web Scraper works</vt:lpstr>
      <vt:lpstr>Working – How the Web Scraper works (Contd)</vt:lpstr>
      <vt:lpstr>Uses of Web Scraper</vt:lpstr>
      <vt:lpstr>Advantages of Web Scraper</vt:lpstr>
      <vt:lpstr>Disadvantages of Web Scraper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</dc:title>
  <dc:creator>LENOVO</dc:creator>
  <cp:lastModifiedBy>LENOVO</cp:lastModifiedBy>
  <cp:revision>36</cp:revision>
  <dcterms:created xsi:type="dcterms:W3CDTF">2024-04-27T11:17:08Z</dcterms:created>
  <dcterms:modified xsi:type="dcterms:W3CDTF">2024-05-16T09:37:07Z</dcterms:modified>
</cp:coreProperties>
</file>