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0AE48-F3E0-4777-B306-9343D84EDCBD}" type="datetimeFigureOut">
              <a:rPr lang="en-US" smtClean="0"/>
              <a:t>12/6/2010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ED90-9462-4B60-A537-3AF2EE7D854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0AE48-F3E0-4777-B306-9343D84EDCBD}" type="datetimeFigureOut">
              <a:rPr lang="en-US" smtClean="0"/>
              <a:t>12/6/2010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ED90-9462-4B60-A537-3AF2EE7D854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0AE48-F3E0-4777-B306-9343D84EDCBD}" type="datetimeFigureOut">
              <a:rPr lang="en-US" smtClean="0"/>
              <a:t>12/6/2010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ED90-9462-4B60-A537-3AF2EE7D854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0AE48-F3E0-4777-B306-9343D84EDCBD}" type="datetimeFigureOut">
              <a:rPr lang="en-US" smtClean="0"/>
              <a:t>12/6/2010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ED90-9462-4B60-A537-3AF2EE7D854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0AE48-F3E0-4777-B306-9343D84EDCBD}" type="datetimeFigureOut">
              <a:rPr lang="en-US" smtClean="0"/>
              <a:t>12/6/2010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ED90-9462-4B60-A537-3AF2EE7D854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0AE48-F3E0-4777-B306-9343D84EDCBD}" type="datetimeFigureOut">
              <a:rPr lang="en-US" smtClean="0"/>
              <a:t>12/6/2010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ED90-9462-4B60-A537-3AF2EE7D854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0AE48-F3E0-4777-B306-9343D84EDCBD}" type="datetimeFigureOut">
              <a:rPr lang="en-US" smtClean="0"/>
              <a:t>12/6/2010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ED90-9462-4B60-A537-3AF2EE7D854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0AE48-F3E0-4777-B306-9343D84EDCBD}" type="datetimeFigureOut">
              <a:rPr lang="en-US" smtClean="0"/>
              <a:t>12/6/2010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ED90-9462-4B60-A537-3AF2EE7D854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0AE48-F3E0-4777-B306-9343D84EDCBD}" type="datetimeFigureOut">
              <a:rPr lang="en-US" smtClean="0"/>
              <a:t>12/6/2010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ED90-9462-4B60-A537-3AF2EE7D854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0AE48-F3E0-4777-B306-9343D84EDCBD}" type="datetimeFigureOut">
              <a:rPr lang="en-US" smtClean="0"/>
              <a:t>12/6/2010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ED90-9462-4B60-A537-3AF2EE7D854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0AE48-F3E0-4777-B306-9343D84EDCBD}" type="datetimeFigureOut">
              <a:rPr lang="en-US" smtClean="0"/>
              <a:t>12/6/2010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ED90-9462-4B60-A537-3AF2EE7D854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0AE48-F3E0-4777-B306-9343D84EDCBD}" type="datetimeFigureOut">
              <a:rPr lang="en-US" smtClean="0"/>
              <a:t>12/6/2010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5ED90-9462-4B60-A537-3AF2EE7D854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357290" y="1643050"/>
            <a:ext cx="7360252" cy="2482824"/>
            <a:chOff x="1357290" y="1643050"/>
            <a:chExt cx="7360252" cy="2482824"/>
          </a:xfrm>
        </p:grpSpPr>
        <p:sp>
          <p:nvSpPr>
            <p:cNvPr id="4" name="TextBox 3"/>
            <p:cNvSpPr txBox="1"/>
            <p:nvPr/>
          </p:nvSpPr>
          <p:spPr>
            <a:xfrm>
              <a:off x="1357290" y="1714488"/>
              <a:ext cx="5508239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Execution of C Programs on Desired Platform</a:t>
              </a:r>
            </a:p>
            <a:p>
              <a:endParaRPr lang="en-US" dirty="0">
                <a:latin typeface="Comic Sans MS" pitchFamily="66" charset="0"/>
              </a:endParaRPr>
            </a:p>
            <a:p>
              <a:r>
                <a:rPr lang="en-US" dirty="0" smtClean="0">
                  <a:latin typeface="Comic Sans MS" pitchFamily="66" charset="0"/>
                </a:rPr>
                <a:t>Virtual Terminal Facility</a:t>
              </a:r>
            </a:p>
            <a:p>
              <a:endParaRPr lang="en-US" dirty="0">
                <a:latin typeface="Comic Sans MS" pitchFamily="66" charset="0"/>
              </a:endParaRPr>
            </a:p>
            <a:p>
              <a:r>
                <a:rPr lang="en-US" dirty="0" smtClean="0">
                  <a:latin typeface="Comic Sans MS" pitchFamily="66" charset="0"/>
                </a:rPr>
                <a:t>Java Application Deployment on Desired Platform</a:t>
              </a:r>
            </a:p>
            <a:p>
              <a:endParaRPr lang="en-US" dirty="0">
                <a:latin typeface="Comic Sans MS" pitchFamily="66" charset="0"/>
              </a:endParaRPr>
            </a:p>
            <a:p>
              <a:endParaRPr lang="en-US" dirty="0" smtClean="0">
                <a:latin typeface="Comic Sans MS" pitchFamily="66" charset="0"/>
              </a:endParaRPr>
            </a:p>
            <a:p>
              <a:r>
                <a:rPr lang="en-US" dirty="0" smtClean="0">
                  <a:latin typeface="Comic Sans MS" pitchFamily="66" charset="0"/>
                </a:rPr>
                <a:t>Create And Monitor New Machines  Remotely </a:t>
              </a:r>
              <a:endParaRPr lang="en-IN" dirty="0">
                <a:latin typeface="Comic Sans MS" pitchFamily="66" charset="0"/>
              </a:endParaRPr>
            </a:p>
          </p:txBody>
        </p:sp>
        <p:sp>
          <p:nvSpPr>
            <p:cNvPr id="5" name="Right Brace 4"/>
            <p:cNvSpPr/>
            <p:nvPr/>
          </p:nvSpPr>
          <p:spPr>
            <a:xfrm>
              <a:off x="6786578" y="1643050"/>
              <a:ext cx="428628" cy="1500198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" name="Straight Arrow Connector 17"/>
            <p:cNvCxnSpPr>
              <a:cxnSpLocks noChangeAspect="1"/>
            </p:cNvCxnSpPr>
            <p:nvPr/>
          </p:nvCxnSpPr>
          <p:spPr>
            <a:xfrm rot="-2700000">
              <a:off x="7361203" y="2217675"/>
              <a:ext cx="360000" cy="360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786710" y="2143116"/>
              <a:ext cx="93083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err="1" smtClean="0">
                  <a:latin typeface="Adobe Garamond Pro Bold" pitchFamily="18" charset="0"/>
                </a:rPr>
                <a:t>PaaS</a:t>
              </a:r>
              <a:endParaRPr lang="en-IN" sz="3000" dirty="0">
                <a:latin typeface="Adobe Garamond Pro Bold" pitchFamily="18" charset="0"/>
              </a:endParaRPr>
            </a:p>
          </p:txBody>
        </p:sp>
        <p:cxnSp>
          <p:nvCxnSpPr>
            <p:cNvPr id="21" name="Straight Arrow Connector 20"/>
            <p:cNvCxnSpPr>
              <a:cxnSpLocks noChangeAspect="1"/>
            </p:cNvCxnSpPr>
            <p:nvPr/>
          </p:nvCxnSpPr>
          <p:spPr>
            <a:xfrm rot="-2700000">
              <a:off x="6361071" y="3646435"/>
              <a:ext cx="360000" cy="360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786578" y="3571876"/>
              <a:ext cx="85651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err="1">
                  <a:latin typeface="Adobe Garamond Pro Bold" pitchFamily="18" charset="0"/>
                </a:rPr>
                <a:t>I</a:t>
              </a:r>
              <a:r>
                <a:rPr lang="en-US" sz="3000" dirty="0" err="1" smtClean="0">
                  <a:latin typeface="Adobe Garamond Pro Bold" pitchFamily="18" charset="0"/>
                </a:rPr>
                <a:t>aaS</a:t>
              </a:r>
              <a:endParaRPr lang="en-IN" sz="3000" dirty="0">
                <a:latin typeface="Adobe Garamond Pro Bold" pitchFamily="18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24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karthik</dc:creator>
  <cp:lastModifiedBy>karthik</cp:lastModifiedBy>
  <cp:revision>1</cp:revision>
  <dcterms:created xsi:type="dcterms:W3CDTF">2010-12-06T08:37:35Z</dcterms:created>
  <dcterms:modified xsi:type="dcterms:W3CDTF">2010-12-06T08:47:27Z</dcterms:modified>
</cp:coreProperties>
</file>