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7" r:id="rId9"/>
    <p:sldId id="265" r:id="rId10"/>
    <p:sldId id="263" r:id="rId11"/>
    <p:sldId id="269" r:id="rId12"/>
    <p:sldId id="270"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25A225-8DA8-49EA-9CB0-FDB5DFF26121}" v="3" dt="2022-01-24T12:49:47.0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 bharadhwaj" userId="14cfdd1d1a583663" providerId="LiveId" clId="{2D25A225-8DA8-49EA-9CB0-FDB5DFF26121}"/>
    <pc:docChg chg="undo custSel addSld delSld modSld">
      <pc:chgData name="karthik bharadhwaj" userId="14cfdd1d1a583663" providerId="LiveId" clId="{2D25A225-8DA8-49EA-9CB0-FDB5DFF26121}" dt="2022-01-24T13:10:21.893" v="1345" actId="20577"/>
      <pc:docMkLst>
        <pc:docMk/>
      </pc:docMkLst>
      <pc:sldChg chg="modSp mod">
        <pc:chgData name="karthik bharadhwaj" userId="14cfdd1d1a583663" providerId="LiveId" clId="{2D25A225-8DA8-49EA-9CB0-FDB5DFF26121}" dt="2022-01-24T09:02:43.002" v="60" actId="1076"/>
        <pc:sldMkLst>
          <pc:docMk/>
          <pc:sldMk cId="4230502614" sldId="256"/>
        </pc:sldMkLst>
        <pc:spChg chg="mod">
          <ac:chgData name="karthik bharadhwaj" userId="14cfdd1d1a583663" providerId="LiveId" clId="{2D25A225-8DA8-49EA-9CB0-FDB5DFF26121}" dt="2022-01-24T09:02:43.002" v="60" actId="1076"/>
          <ac:spMkLst>
            <pc:docMk/>
            <pc:sldMk cId="4230502614" sldId="256"/>
            <ac:spMk id="2" creationId="{40C2C9B1-8EA2-4798-AC2D-BC96D2C552DC}"/>
          </ac:spMkLst>
        </pc:spChg>
      </pc:sldChg>
      <pc:sldChg chg="modSp mod">
        <pc:chgData name="karthik bharadhwaj" userId="14cfdd1d1a583663" providerId="LiveId" clId="{2D25A225-8DA8-49EA-9CB0-FDB5DFF26121}" dt="2022-01-24T11:51:28.971" v="286" actId="20577"/>
        <pc:sldMkLst>
          <pc:docMk/>
          <pc:sldMk cId="1086089636" sldId="257"/>
        </pc:sldMkLst>
        <pc:spChg chg="mod">
          <ac:chgData name="karthik bharadhwaj" userId="14cfdd1d1a583663" providerId="LiveId" clId="{2D25A225-8DA8-49EA-9CB0-FDB5DFF26121}" dt="2022-01-24T11:51:28.971" v="286" actId="20577"/>
          <ac:spMkLst>
            <pc:docMk/>
            <pc:sldMk cId="1086089636" sldId="257"/>
            <ac:spMk id="2" creationId="{4C7A649B-2E98-478C-B6A7-47A43B9CDB32}"/>
          </ac:spMkLst>
        </pc:spChg>
      </pc:sldChg>
      <pc:sldChg chg="addSp delSp modSp mod">
        <pc:chgData name="karthik bharadhwaj" userId="14cfdd1d1a583663" providerId="LiveId" clId="{2D25A225-8DA8-49EA-9CB0-FDB5DFF26121}" dt="2022-01-24T13:10:21.893" v="1345" actId="20577"/>
        <pc:sldMkLst>
          <pc:docMk/>
          <pc:sldMk cId="1132312455" sldId="258"/>
        </pc:sldMkLst>
        <pc:spChg chg="add mod">
          <ac:chgData name="karthik bharadhwaj" userId="14cfdd1d1a583663" providerId="LiveId" clId="{2D25A225-8DA8-49EA-9CB0-FDB5DFF26121}" dt="2022-01-24T13:10:21.893" v="1345" actId="20577"/>
          <ac:spMkLst>
            <pc:docMk/>
            <pc:sldMk cId="1132312455" sldId="258"/>
            <ac:spMk id="5" creationId="{7299DEAA-885D-4083-9B21-612BC8AC4C55}"/>
          </ac:spMkLst>
        </pc:spChg>
        <pc:spChg chg="del mod">
          <ac:chgData name="karthik bharadhwaj" userId="14cfdd1d1a583663" providerId="LiveId" clId="{2D25A225-8DA8-49EA-9CB0-FDB5DFF26121}" dt="2022-01-24T11:51:44.587" v="289"/>
          <ac:spMkLst>
            <pc:docMk/>
            <pc:sldMk cId="1132312455" sldId="258"/>
            <ac:spMk id="6" creationId="{C789227D-6B51-4434-8092-200520890C2D}"/>
          </ac:spMkLst>
        </pc:spChg>
      </pc:sldChg>
      <pc:sldChg chg="modSp mod">
        <pc:chgData name="karthik bharadhwaj" userId="14cfdd1d1a583663" providerId="LiveId" clId="{2D25A225-8DA8-49EA-9CB0-FDB5DFF26121}" dt="2022-01-24T11:44:09.347" v="161" actId="1076"/>
        <pc:sldMkLst>
          <pc:docMk/>
          <pc:sldMk cId="3674453449" sldId="261"/>
        </pc:sldMkLst>
        <pc:spChg chg="mod">
          <ac:chgData name="karthik bharadhwaj" userId="14cfdd1d1a583663" providerId="LiveId" clId="{2D25A225-8DA8-49EA-9CB0-FDB5DFF26121}" dt="2022-01-24T11:44:09.347" v="161" actId="1076"/>
          <ac:spMkLst>
            <pc:docMk/>
            <pc:sldMk cId="3674453449" sldId="261"/>
            <ac:spMk id="6" creationId="{6F5A3E42-B7DF-4645-ABFE-8E2E961B3AF4}"/>
          </ac:spMkLst>
        </pc:spChg>
      </pc:sldChg>
      <pc:sldChg chg="delSp modSp mod">
        <pc:chgData name="karthik bharadhwaj" userId="14cfdd1d1a583663" providerId="LiveId" clId="{2D25A225-8DA8-49EA-9CB0-FDB5DFF26121}" dt="2022-01-24T11:46:45.665" v="200" actId="20577"/>
        <pc:sldMkLst>
          <pc:docMk/>
          <pc:sldMk cId="402439033" sldId="262"/>
        </pc:sldMkLst>
        <pc:spChg chg="mod">
          <ac:chgData name="karthik bharadhwaj" userId="14cfdd1d1a583663" providerId="LiveId" clId="{2D25A225-8DA8-49EA-9CB0-FDB5DFF26121}" dt="2022-01-24T11:46:29.147" v="193" actId="255"/>
          <ac:spMkLst>
            <pc:docMk/>
            <pc:sldMk cId="402439033" sldId="262"/>
            <ac:spMk id="6" creationId="{610B33C8-3C4D-40C7-AEC1-3688D0C0DE2D}"/>
          </ac:spMkLst>
        </pc:spChg>
        <pc:spChg chg="del mod">
          <ac:chgData name="karthik bharadhwaj" userId="14cfdd1d1a583663" providerId="LiveId" clId="{2D25A225-8DA8-49EA-9CB0-FDB5DFF26121}" dt="2022-01-24T11:45:35.489" v="182" actId="478"/>
          <ac:spMkLst>
            <pc:docMk/>
            <pc:sldMk cId="402439033" sldId="262"/>
            <ac:spMk id="7" creationId="{0A9E06F7-B563-40CF-B51A-F91CE2D32E30}"/>
          </ac:spMkLst>
        </pc:spChg>
        <pc:spChg chg="mod">
          <ac:chgData name="karthik bharadhwaj" userId="14cfdd1d1a583663" providerId="LiveId" clId="{2D25A225-8DA8-49EA-9CB0-FDB5DFF26121}" dt="2022-01-24T11:46:45.665" v="200" actId="20577"/>
          <ac:spMkLst>
            <pc:docMk/>
            <pc:sldMk cId="402439033" sldId="262"/>
            <ac:spMk id="9" creationId="{A108F649-3653-497B-BE8F-976129245FFA}"/>
          </ac:spMkLst>
        </pc:spChg>
      </pc:sldChg>
      <pc:sldChg chg="modSp mod">
        <pc:chgData name="karthik bharadhwaj" userId="14cfdd1d1a583663" providerId="LiveId" clId="{2D25A225-8DA8-49EA-9CB0-FDB5DFF26121}" dt="2022-01-24T11:48:36.553" v="265" actId="20577"/>
        <pc:sldMkLst>
          <pc:docMk/>
          <pc:sldMk cId="2921889699" sldId="263"/>
        </pc:sldMkLst>
        <pc:spChg chg="mod">
          <ac:chgData name="karthik bharadhwaj" userId="14cfdd1d1a583663" providerId="LiveId" clId="{2D25A225-8DA8-49EA-9CB0-FDB5DFF26121}" dt="2022-01-24T11:48:36.553" v="265" actId="20577"/>
          <ac:spMkLst>
            <pc:docMk/>
            <pc:sldMk cId="2921889699" sldId="263"/>
            <ac:spMk id="6" creationId="{5286435A-C5A7-4247-9F64-EE93B19A740B}"/>
          </ac:spMkLst>
        </pc:spChg>
        <pc:spChg chg="mod">
          <ac:chgData name="karthik bharadhwaj" userId="14cfdd1d1a583663" providerId="LiveId" clId="{2D25A225-8DA8-49EA-9CB0-FDB5DFF26121}" dt="2022-01-24T11:48:15.982" v="247" actId="1076"/>
          <ac:spMkLst>
            <pc:docMk/>
            <pc:sldMk cId="2921889699" sldId="263"/>
            <ac:spMk id="8" creationId="{23F1CBDE-268E-435F-87A3-017DB31A8261}"/>
          </ac:spMkLst>
        </pc:spChg>
      </pc:sldChg>
      <pc:sldChg chg="del">
        <pc:chgData name="karthik bharadhwaj" userId="14cfdd1d1a583663" providerId="LiveId" clId="{2D25A225-8DA8-49EA-9CB0-FDB5DFF26121}" dt="2022-01-24T09:04:35.710" v="149" actId="47"/>
        <pc:sldMkLst>
          <pc:docMk/>
          <pc:sldMk cId="3291445644" sldId="264"/>
        </pc:sldMkLst>
      </pc:sldChg>
      <pc:sldChg chg="del">
        <pc:chgData name="karthik bharadhwaj" userId="14cfdd1d1a583663" providerId="LiveId" clId="{2D25A225-8DA8-49EA-9CB0-FDB5DFF26121}" dt="2022-01-24T09:04:37.906" v="150" actId="47"/>
        <pc:sldMkLst>
          <pc:docMk/>
          <pc:sldMk cId="1420031621" sldId="266"/>
        </pc:sldMkLst>
      </pc:sldChg>
      <pc:sldChg chg="del">
        <pc:chgData name="karthik bharadhwaj" userId="14cfdd1d1a583663" providerId="LiveId" clId="{2D25A225-8DA8-49EA-9CB0-FDB5DFF26121}" dt="2022-01-24T09:04:44.468" v="151" actId="47"/>
        <pc:sldMkLst>
          <pc:docMk/>
          <pc:sldMk cId="2006805429" sldId="267"/>
        </pc:sldMkLst>
      </pc:sldChg>
      <pc:sldChg chg="del">
        <pc:chgData name="karthik bharadhwaj" userId="14cfdd1d1a583663" providerId="LiveId" clId="{2D25A225-8DA8-49EA-9CB0-FDB5DFF26121}" dt="2022-01-24T09:04:46.853" v="152" actId="47"/>
        <pc:sldMkLst>
          <pc:docMk/>
          <pc:sldMk cId="866927837" sldId="268"/>
        </pc:sldMkLst>
      </pc:sldChg>
      <pc:sldChg chg="addSp delSp modSp mod setBg">
        <pc:chgData name="karthik bharadhwaj" userId="14cfdd1d1a583663" providerId="LiveId" clId="{2D25A225-8DA8-49EA-9CB0-FDB5DFF26121}" dt="2022-01-24T11:49:53.070" v="277" actId="1076"/>
        <pc:sldMkLst>
          <pc:docMk/>
          <pc:sldMk cId="2611506372" sldId="269"/>
        </pc:sldMkLst>
        <pc:spChg chg="mod">
          <ac:chgData name="karthik bharadhwaj" userId="14cfdd1d1a583663" providerId="LiveId" clId="{2D25A225-8DA8-49EA-9CB0-FDB5DFF26121}" dt="2022-01-24T11:49:32.236" v="276" actId="26606"/>
          <ac:spMkLst>
            <pc:docMk/>
            <pc:sldMk cId="2611506372" sldId="269"/>
            <ac:spMk id="4" creationId="{DF21289A-A43D-4461-992F-763C1720A14E}"/>
          </ac:spMkLst>
        </pc:spChg>
        <pc:spChg chg="del mod">
          <ac:chgData name="karthik bharadhwaj" userId="14cfdd1d1a583663" providerId="LiveId" clId="{2D25A225-8DA8-49EA-9CB0-FDB5DFF26121}" dt="2022-01-24T11:49:02.432" v="268"/>
          <ac:spMkLst>
            <pc:docMk/>
            <pc:sldMk cId="2611506372" sldId="269"/>
            <ac:spMk id="6" creationId="{58C0989D-0C16-409B-AB30-FD6B056615AE}"/>
          </ac:spMkLst>
        </pc:spChg>
        <pc:spChg chg="add del">
          <ac:chgData name="karthik bharadhwaj" userId="14cfdd1d1a583663" providerId="LiveId" clId="{2D25A225-8DA8-49EA-9CB0-FDB5DFF26121}" dt="2022-01-24T11:49:16.482" v="271" actId="26606"/>
          <ac:spMkLst>
            <pc:docMk/>
            <pc:sldMk cId="2611506372" sldId="269"/>
            <ac:spMk id="9" creationId="{53F29798-D584-4792-9B62-3F5F5C36D619}"/>
          </ac:spMkLst>
        </pc:spChg>
        <pc:spChg chg="add del">
          <ac:chgData name="karthik bharadhwaj" userId="14cfdd1d1a583663" providerId="LiveId" clId="{2D25A225-8DA8-49EA-9CB0-FDB5DFF26121}" dt="2022-01-24T11:49:22.218" v="273" actId="26606"/>
          <ac:spMkLst>
            <pc:docMk/>
            <pc:sldMk cId="2611506372" sldId="269"/>
            <ac:spMk id="11" creationId="{D4771268-CB57-404A-9271-370EB28F6090}"/>
          </ac:spMkLst>
        </pc:spChg>
        <pc:graphicFrameChg chg="add mod modGraphic">
          <ac:chgData name="karthik bharadhwaj" userId="14cfdd1d1a583663" providerId="LiveId" clId="{2D25A225-8DA8-49EA-9CB0-FDB5DFF26121}" dt="2022-01-24T11:49:53.070" v="277" actId="1076"/>
          <ac:graphicFrameMkLst>
            <pc:docMk/>
            <pc:sldMk cId="2611506372" sldId="269"/>
            <ac:graphicFrameMk id="2" creationId="{B391C417-07BE-42CD-B3C5-ACFFA05464E4}"/>
          </ac:graphicFrameMkLst>
        </pc:graphicFrameChg>
      </pc:sldChg>
      <pc:sldChg chg="modSp mod">
        <pc:chgData name="karthik bharadhwaj" userId="14cfdd1d1a583663" providerId="LiveId" clId="{2D25A225-8DA8-49EA-9CB0-FDB5DFF26121}" dt="2022-01-24T11:50:24.224" v="284" actId="1076"/>
        <pc:sldMkLst>
          <pc:docMk/>
          <pc:sldMk cId="2873111863" sldId="270"/>
        </pc:sldMkLst>
        <pc:spChg chg="mod">
          <ac:chgData name="karthik bharadhwaj" userId="14cfdd1d1a583663" providerId="LiveId" clId="{2D25A225-8DA8-49EA-9CB0-FDB5DFF26121}" dt="2022-01-24T11:50:24.224" v="284" actId="1076"/>
          <ac:spMkLst>
            <pc:docMk/>
            <pc:sldMk cId="2873111863" sldId="270"/>
            <ac:spMk id="6" creationId="{C8813F3F-BEDE-4437-B322-DD0CF3A9B48C}"/>
          </ac:spMkLst>
        </pc:spChg>
      </pc:sldChg>
      <pc:sldChg chg="del">
        <pc:chgData name="karthik bharadhwaj" userId="14cfdd1d1a583663" providerId="LiveId" clId="{2D25A225-8DA8-49EA-9CB0-FDB5DFF26121}" dt="2022-01-24T11:50:29.772" v="285" actId="2696"/>
        <pc:sldMkLst>
          <pc:docMk/>
          <pc:sldMk cId="2260899668" sldId="271"/>
        </pc:sldMkLst>
      </pc:sldChg>
      <pc:sldChg chg="del">
        <pc:chgData name="karthik bharadhwaj" userId="14cfdd1d1a583663" providerId="LiveId" clId="{2D25A225-8DA8-49EA-9CB0-FDB5DFF26121}" dt="2022-01-24T09:03:19.312" v="64" actId="47"/>
        <pc:sldMkLst>
          <pc:docMk/>
          <pc:sldMk cId="2479587253" sldId="272"/>
        </pc:sldMkLst>
      </pc:sldChg>
      <pc:sldChg chg="del">
        <pc:chgData name="karthik bharadhwaj" userId="14cfdd1d1a583663" providerId="LiveId" clId="{2D25A225-8DA8-49EA-9CB0-FDB5DFF26121}" dt="2022-01-24T09:03:20.801" v="65" actId="47"/>
        <pc:sldMkLst>
          <pc:docMk/>
          <pc:sldMk cId="208250693" sldId="273"/>
        </pc:sldMkLst>
      </pc:sldChg>
      <pc:sldChg chg="del">
        <pc:chgData name="karthik bharadhwaj" userId="14cfdd1d1a583663" providerId="LiveId" clId="{2D25A225-8DA8-49EA-9CB0-FDB5DFF26121}" dt="2022-01-24T09:03:22.844" v="66" actId="47"/>
        <pc:sldMkLst>
          <pc:docMk/>
          <pc:sldMk cId="3772704632" sldId="274"/>
        </pc:sldMkLst>
      </pc:sldChg>
      <pc:sldChg chg="del">
        <pc:chgData name="karthik bharadhwaj" userId="14cfdd1d1a583663" providerId="LiveId" clId="{2D25A225-8DA8-49EA-9CB0-FDB5DFF26121}" dt="2022-01-24T09:03:15.749" v="63" actId="47"/>
        <pc:sldMkLst>
          <pc:docMk/>
          <pc:sldMk cId="4138758394" sldId="275"/>
        </pc:sldMkLst>
      </pc:sldChg>
      <pc:sldChg chg="addSp delSp modSp new mod">
        <pc:chgData name="karthik bharadhwaj" userId="14cfdd1d1a583663" providerId="LiveId" clId="{2D25A225-8DA8-49EA-9CB0-FDB5DFF26121}" dt="2022-01-24T11:45:17.999" v="177" actId="1076"/>
        <pc:sldMkLst>
          <pc:docMk/>
          <pc:sldMk cId="2477627055" sldId="277"/>
        </pc:sldMkLst>
        <pc:spChg chg="del">
          <ac:chgData name="karthik bharadhwaj" userId="14cfdd1d1a583663" providerId="LiveId" clId="{2D25A225-8DA8-49EA-9CB0-FDB5DFF26121}" dt="2022-01-24T11:45:04.286" v="172" actId="478"/>
          <ac:spMkLst>
            <pc:docMk/>
            <pc:sldMk cId="2477627055" sldId="277"/>
            <ac:spMk id="2" creationId="{D772E74D-230C-476D-9FC4-4342C6B971DF}"/>
          </ac:spMkLst>
        </pc:spChg>
        <pc:spChg chg="del">
          <ac:chgData name="karthik bharadhwaj" userId="14cfdd1d1a583663" providerId="LiveId" clId="{2D25A225-8DA8-49EA-9CB0-FDB5DFF26121}" dt="2022-01-24T11:45:04.286" v="172" actId="478"/>
          <ac:spMkLst>
            <pc:docMk/>
            <pc:sldMk cId="2477627055" sldId="277"/>
            <ac:spMk id="3" creationId="{CD1313C4-684F-47D8-8F97-752267F53887}"/>
          </ac:spMkLst>
        </pc:spChg>
        <pc:spChg chg="add del mod">
          <ac:chgData name="karthik bharadhwaj" userId="14cfdd1d1a583663" providerId="LiveId" clId="{2D25A225-8DA8-49EA-9CB0-FDB5DFF26121}" dt="2022-01-24T11:45:11.591" v="175" actId="478"/>
          <ac:spMkLst>
            <pc:docMk/>
            <pc:sldMk cId="2477627055" sldId="277"/>
            <ac:spMk id="4" creationId="{46049893-FE4C-45FB-AFC8-0C6D91C81E5B}"/>
          </ac:spMkLst>
        </pc:spChg>
        <pc:spChg chg="add mod">
          <ac:chgData name="karthik bharadhwaj" userId="14cfdd1d1a583663" providerId="LiveId" clId="{2D25A225-8DA8-49EA-9CB0-FDB5DFF26121}" dt="2022-01-24T11:45:14.843" v="176" actId="1076"/>
          <ac:spMkLst>
            <pc:docMk/>
            <pc:sldMk cId="2477627055" sldId="277"/>
            <ac:spMk id="5" creationId="{19D7CE20-54B4-46A5-8F0B-6D69C85ECBDB}"/>
          </ac:spMkLst>
        </pc:spChg>
        <pc:spChg chg="add mod">
          <ac:chgData name="karthik bharadhwaj" userId="14cfdd1d1a583663" providerId="LiveId" clId="{2D25A225-8DA8-49EA-9CB0-FDB5DFF26121}" dt="2022-01-24T11:45:17.999" v="177" actId="1076"/>
          <ac:spMkLst>
            <pc:docMk/>
            <pc:sldMk cId="2477627055" sldId="277"/>
            <ac:spMk id="6" creationId="{61F2687E-59E4-4688-85EC-AA990F0CD7D2}"/>
          </ac:spMkLst>
        </pc:spChg>
      </pc:sldChg>
    </pc:docChg>
  </pc:docChgLst>
  <pc:docChgLst>
    <pc:chgData name="karthik bharadhwaj" userId="14cfdd1d1a583663" providerId="LiveId" clId="{450D19D9-8452-404E-8AAC-7C86EECEEEC5}"/>
    <pc:docChg chg="undo custSel addSld modSld sldOrd">
      <pc:chgData name="karthik bharadhwaj" userId="14cfdd1d1a583663" providerId="LiveId" clId="{450D19D9-8452-404E-8AAC-7C86EECEEEC5}" dt="2022-01-19T10:40:06.342" v="4620" actId="115"/>
      <pc:docMkLst>
        <pc:docMk/>
      </pc:docMkLst>
      <pc:sldChg chg="addSp modSp new mod">
        <pc:chgData name="karthik bharadhwaj" userId="14cfdd1d1a583663" providerId="LiveId" clId="{450D19D9-8452-404E-8AAC-7C86EECEEEC5}" dt="2022-01-19T06:42:46.964" v="821" actId="2711"/>
        <pc:sldMkLst>
          <pc:docMk/>
          <pc:sldMk cId="4230502614" sldId="256"/>
        </pc:sldMkLst>
        <pc:spChg chg="mod">
          <ac:chgData name="karthik bharadhwaj" userId="14cfdd1d1a583663" providerId="LiveId" clId="{450D19D9-8452-404E-8AAC-7C86EECEEEC5}" dt="2022-01-19T06:42:46.964" v="821" actId="2711"/>
          <ac:spMkLst>
            <pc:docMk/>
            <pc:sldMk cId="4230502614" sldId="256"/>
            <ac:spMk id="2" creationId="{40C2C9B1-8EA2-4798-AC2D-BC96D2C552DC}"/>
          </ac:spMkLst>
        </pc:spChg>
        <pc:spChg chg="mod">
          <ac:chgData name="karthik bharadhwaj" userId="14cfdd1d1a583663" providerId="LiveId" clId="{450D19D9-8452-404E-8AAC-7C86EECEEEC5}" dt="2022-01-19T06:42:46.964" v="821" actId="2711"/>
          <ac:spMkLst>
            <pc:docMk/>
            <pc:sldMk cId="4230502614" sldId="256"/>
            <ac:spMk id="3" creationId="{63DF64A6-9914-43A7-B6A5-4B20E1B6EBBC}"/>
          </ac:spMkLst>
        </pc:spChg>
        <pc:spChg chg="add mod">
          <ac:chgData name="karthik bharadhwaj" userId="14cfdd1d1a583663" providerId="LiveId" clId="{450D19D9-8452-404E-8AAC-7C86EECEEEC5}" dt="2022-01-19T06:42:46.964" v="821" actId="2711"/>
          <ac:spMkLst>
            <pc:docMk/>
            <pc:sldMk cId="4230502614" sldId="256"/>
            <ac:spMk id="4" creationId="{DB445EBE-84BB-4A4C-A5A0-116B2A671960}"/>
          </ac:spMkLst>
        </pc:spChg>
        <pc:spChg chg="add mod">
          <ac:chgData name="karthik bharadhwaj" userId="14cfdd1d1a583663" providerId="LiveId" clId="{450D19D9-8452-404E-8AAC-7C86EECEEEC5}" dt="2022-01-19T06:42:46.964" v="821" actId="2711"/>
          <ac:spMkLst>
            <pc:docMk/>
            <pc:sldMk cId="4230502614" sldId="256"/>
            <ac:spMk id="5" creationId="{6780C684-99E3-4D7B-B110-BCB802C0D77D}"/>
          </ac:spMkLst>
        </pc:spChg>
        <pc:spChg chg="add mod">
          <ac:chgData name="karthik bharadhwaj" userId="14cfdd1d1a583663" providerId="LiveId" clId="{450D19D9-8452-404E-8AAC-7C86EECEEEC5}" dt="2022-01-19T06:42:46.964" v="821" actId="2711"/>
          <ac:spMkLst>
            <pc:docMk/>
            <pc:sldMk cId="4230502614" sldId="256"/>
            <ac:spMk id="6" creationId="{0B7887DB-B823-4636-ACA2-4C57DFF3C0DF}"/>
          </ac:spMkLst>
        </pc:spChg>
      </pc:sldChg>
      <pc:sldChg chg="addSp delSp modSp new mod">
        <pc:chgData name="karthik bharadhwaj" userId="14cfdd1d1a583663" providerId="LiveId" clId="{450D19D9-8452-404E-8AAC-7C86EECEEEC5}" dt="2022-01-19T10:40:06.342" v="4620" actId="115"/>
        <pc:sldMkLst>
          <pc:docMk/>
          <pc:sldMk cId="1086089636" sldId="257"/>
        </pc:sldMkLst>
        <pc:spChg chg="mod">
          <ac:chgData name="karthik bharadhwaj" userId="14cfdd1d1a583663" providerId="LiveId" clId="{450D19D9-8452-404E-8AAC-7C86EECEEEC5}" dt="2022-01-19T10:39:57.767" v="4618" actId="1076"/>
          <ac:spMkLst>
            <pc:docMk/>
            <pc:sldMk cId="1086089636" sldId="257"/>
            <ac:spMk id="2" creationId="{4C7A649B-2E98-478C-B6A7-47A43B9CDB32}"/>
          </ac:spMkLst>
        </pc:spChg>
        <pc:spChg chg="del mod">
          <ac:chgData name="karthik bharadhwaj" userId="14cfdd1d1a583663" providerId="LiveId" clId="{450D19D9-8452-404E-8AAC-7C86EECEEEC5}" dt="2022-01-19T06:31:41.085" v="515" actId="478"/>
          <ac:spMkLst>
            <pc:docMk/>
            <pc:sldMk cId="1086089636" sldId="257"/>
            <ac:spMk id="3" creationId="{AED6ACBF-5352-4CA4-A40D-C245E457873D}"/>
          </ac:spMkLst>
        </pc:spChg>
        <pc:spChg chg="add mod">
          <ac:chgData name="karthik bharadhwaj" userId="14cfdd1d1a583663" providerId="LiveId" clId="{450D19D9-8452-404E-8AAC-7C86EECEEEC5}" dt="2022-01-19T10:40:06.342" v="4620" actId="115"/>
          <ac:spMkLst>
            <pc:docMk/>
            <pc:sldMk cId="1086089636" sldId="257"/>
            <ac:spMk id="4" creationId="{E2A9B111-AEEF-4CFD-B0CA-274874C1E93D}"/>
          </ac:spMkLst>
        </pc:spChg>
      </pc:sldChg>
      <pc:sldChg chg="addSp delSp modSp new mod">
        <pc:chgData name="karthik bharadhwaj" userId="14cfdd1d1a583663" providerId="LiveId" clId="{450D19D9-8452-404E-8AAC-7C86EECEEEC5}" dt="2022-01-19T10:19:53.375" v="4534" actId="20577"/>
        <pc:sldMkLst>
          <pc:docMk/>
          <pc:sldMk cId="1132312455" sldId="258"/>
        </pc:sldMkLst>
        <pc:spChg chg="del">
          <ac:chgData name="karthik bharadhwaj" userId="14cfdd1d1a583663" providerId="LiveId" clId="{450D19D9-8452-404E-8AAC-7C86EECEEEC5}" dt="2022-01-19T06:37:37.148" v="735" actId="21"/>
          <ac:spMkLst>
            <pc:docMk/>
            <pc:sldMk cId="1132312455" sldId="258"/>
            <ac:spMk id="2" creationId="{2ACD4BD9-F795-4BD9-AE92-C158FC02CA0E}"/>
          </ac:spMkLst>
        </pc:spChg>
        <pc:spChg chg="del">
          <ac:chgData name="karthik bharadhwaj" userId="14cfdd1d1a583663" providerId="LiveId" clId="{450D19D9-8452-404E-8AAC-7C86EECEEEC5}" dt="2022-01-19T06:37:38.945" v="736" actId="478"/>
          <ac:spMkLst>
            <pc:docMk/>
            <pc:sldMk cId="1132312455" sldId="258"/>
            <ac:spMk id="3" creationId="{62C89678-741C-4172-8F18-19FA099F3814}"/>
          </ac:spMkLst>
        </pc:spChg>
        <pc:spChg chg="add mod">
          <ac:chgData name="karthik bharadhwaj" userId="14cfdd1d1a583663" providerId="LiveId" clId="{450D19D9-8452-404E-8AAC-7C86EECEEEC5}" dt="2022-01-19T06:39:41.555" v="782" actId="1076"/>
          <ac:spMkLst>
            <pc:docMk/>
            <pc:sldMk cId="1132312455" sldId="258"/>
            <ac:spMk id="4" creationId="{43A596E1-3C4B-4672-8321-078CDA9334F2}"/>
          </ac:spMkLst>
        </pc:spChg>
        <pc:spChg chg="add mod">
          <ac:chgData name="karthik bharadhwaj" userId="14cfdd1d1a583663" providerId="LiveId" clId="{450D19D9-8452-404E-8AAC-7C86EECEEEC5}" dt="2022-01-19T10:19:53.375" v="4534" actId="20577"/>
          <ac:spMkLst>
            <pc:docMk/>
            <pc:sldMk cId="1132312455" sldId="258"/>
            <ac:spMk id="6" creationId="{C789227D-6B51-4434-8092-200520890C2D}"/>
          </ac:spMkLst>
        </pc:spChg>
      </pc:sldChg>
      <pc:sldChg chg="addSp delSp modSp new mod">
        <pc:chgData name="karthik bharadhwaj" userId="14cfdd1d1a583663" providerId="LiveId" clId="{450D19D9-8452-404E-8AAC-7C86EECEEEC5}" dt="2022-01-19T10:22:18.894" v="4563" actId="20577"/>
        <pc:sldMkLst>
          <pc:docMk/>
          <pc:sldMk cId="3258221863" sldId="259"/>
        </pc:sldMkLst>
        <pc:spChg chg="del">
          <ac:chgData name="karthik bharadhwaj" userId="14cfdd1d1a583663" providerId="LiveId" clId="{450D19D9-8452-404E-8AAC-7C86EECEEEC5}" dt="2022-01-19T06:40:07.844" v="784" actId="478"/>
          <ac:spMkLst>
            <pc:docMk/>
            <pc:sldMk cId="3258221863" sldId="259"/>
            <ac:spMk id="2" creationId="{90EA4A94-29FA-471C-BAD6-7C6D9CC10D21}"/>
          </ac:spMkLst>
        </pc:spChg>
        <pc:spChg chg="del">
          <ac:chgData name="karthik bharadhwaj" userId="14cfdd1d1a583663" providerId="LiveId" clId="{450D19D9-8452-404E-8AAC-7C86EECEEEC5}" dt="2022-01-19T06:40:11.494" v="785" actId="478"/>
          <ac:spMkLst>
            <pc:docMk/>
            <pc:sldMk cId="3258221863" sldId="259"/>
            <ac:spMk id="3" creationId="{004293B7-AD3D-4CE3-8712-2FE7AD5E81DF}"/>
          </ac:spMkLst>
        </pc:spChg>
        <pc:spChg chg="add mod">
          <ac:chgData name="karthik bharadhwaj" userId="14cfdd1d1a583663" providerId="LiveId" clId="{450D19D9-8452-404E-8AAC-7C86EECEEEC5}" dt="2022-01-19T06:41:13.454" v="811" actId="1076"/>
          <ac:spMkLst>
            <pc:docMk/>
            <pc:sldMk cId="3258221863" sldId="259"/>
            <ac:spMk id="4" creationId="{55A98106-8BA9-403F-AB75-258C2F10B4F7}"/>
          </ac:spMkLst>
        </pc:spChg>
        <pc:spChg chg="add mod">
          <ac:chgData name="karthik bharadhwaj" userId="14cfdd1d1a583663" providerId="LiveId" clId="{450D19D9-8452-404E-8AAC-7C86EECEEEC5}" dt="2022-01-19T10:22:18.894" v="4563" actId="20577"/>
          <ac:spMkLst>
            <pc:docMk/>
            <pc:sldMk cId="3258221863" sldId="259"/>
            <ac:spMk id="6" creationId="{BEB3E17C-D82A-478E-B55D-EBEB5612CCE1}"/>
          </ac:spMkLst>
        </pc:spChg>
      </pc:sldChg>
      <pc:sldChg chg="addSp delSp modSp new mod">
        <pc:chgData name="karthik bharadhwaj" userId="14cfdd1d1a583663" providerId="LiveId" clId="{450D19D9-8452-404E-8AAC-7C86EECEEEC5}" dt="2022-01-19T10:23:03.644" v="4564" actId="1076"/>
        <pc:sldMkLst>
          <pc:docMk/>
          <pc:sldMk cId="953275195" sldId="260"/>
        </pc:sldMkLst>
        <pc:spChg chg="del">
          <ac:chgData name="karthik bharadhwaj" userId="14cfdd1d1a583663" providerId="LiveId" clId="{450D19D9-8452-404E-8AAC-7C86EECEEEC5}" dt="2022-01-19T06:44:39.254" v="825" actId="478"/>
          <ac:spMkLst>
            <pc:docMk/>
            <pc:sldMk cId="953275195" sldId="260"/>
            <ac:spMk id="2" creationId="{906C131D-9DD7-41DA-A408-56D85BB06B8F}"/>
          </ac:spMkLst>
        </pc:spChg>
        <pc:spChg chg="del">
          <ac:chgData name="karthik bharadhwaj" userId="14cfdd1d1a583663" providerId="LiveId" clId="{450D19D9-8452-404E-8AAC-7C86EECEEEC5}" dt="2022-01-19T06:44:43.283" v="826" actId="478"/>
          <ac:spMkLst>
            <pc:docMk/>
            <pc:sldMk cId="953275195" sldId="260"/>
            <ac:spMk id="3" creationId="{C7122B48-5822-448C-B484-1375487329E5}"/>
          </ac:spMkLst>
        </pc:spChg>
        <pc:spChg chg="add mod">
          <ac:chgData name="karthik bharadhwaj" userId="14cfdd1d1a583663" providerId="LiveId" clId="{450D19D9-8452-404E-8AAC-7C86EECEEEC5}" dt="2022-01-19T06:46:39.446" v="864" actId="14100"/>
          <ac:spMkLst>
            <pc:docMk/>
            <pc:sldMk cId="953275195" sldId="260"/>
            <ac:spMk id="4" creationId="{E54947A1-D5DD-4BD8-9081-946FDC01AD5E}"/>
          </ac:spMkLst>
        </pc:spChg>
        <pc:spChg chg="add mod">
          <ac:chgData name="karthik bharadhwaj" userId="14cfdd1d1a583663" providerId="LiveId" clId="{450D19D9-8452-404E-8AAC-7C86EECEEEC5}" dt="2022-01-19T10:23:03.644" v="4564" actId="1076"/>
          <ac:spMkLst>
            <pc:docMk/>
            <pc:sldMk cId="953275195" sldId="260"/>
            <ac:spMk id="6" creationId="{4A70D82C-2336-44D7-8EDB-7B74117DA383}"/>
          </ac:spMkLst>
        </pc:spChg>
      </pc:sldChg>
      <pc:sldChg chg="addSp delSp modSp new mod">
        <pc:chgData name="karthik bharadhwaj" userId="14cfdd1d1a583663" providerId="LiveId" clId="{450D19D9-8452-404E-8AAC-7C86EECEEEC5}" dt="2022-01-19T10:29:02.643" v="4596" actId="20577"/>
        <pc:sldMkLst>
          <pc:docMk/>
          <pc:sldMk cId="3674453449" sldId="261"/>
        </pc:sldMkLst>
        <pc:spChg chg="del">
          <ac:chgData name="karthik bharadhwaj" userId="14cfdd1d1a583663" providerId="LiveId" clId="{450D19D9-8452-404E-8AAC-7C86EECEEEC5}" dt="2022-01-19T06:47:41.823" v="873" actId="478"/>
          <ac:spMkLst>
            <pc:docMk/>
            <pc:sldMk cId="3674453449" sldId="261"/>
            <ac:spMk id="2" creationId="{E9E07D1B-DBC6-4D93-96EF-35636D579566}"/>
          </ac:spMkLst>
        </pc:spChg>
        <pc:spChg chg="del">
          <ac:chgData name="karthik bharadhwaj" userId="14cfdd1d1a583663" providerId="LiveId" clId="{450D19D9-8452-404E-8AAC-7C86EECEEEC5}" dt="2022-01-19T06:47:43.906" v="874" actId="478"/>
          <ac:spMkLst>
            <pc:docMk/>
            <pc:sldMk cId="3674453449" sldId="261"/>
            <ac:spMk id="3" creationId="{8E08DF0D-3665-4AF5-8A04-0F9DA43185D1}"/>
          </ac:spMkLst>
        </pc:spChg>
        <pc:spChg chg="add mod">
          <ac:chgData name="karthik bharadhwaj" userId="14cfdd1d1a583663" providerId="LiveId" clId="{450D19D9-8452-404E-8AAC-7C86EECEEEC5}" dt="2022-01-19T06:49:10.196" v="929" actId="1076"/>
          <ac:spMkLst>
            <pc:docMk/>
            <pc:sldMk cId="3674453449" sldId="261"/>
            <ac:spMk id="4" creationId="{72C0470C-B86D-42E2-A8C9-B0B8F29B9269}"/>
          </ac:spMkLst>
        </pc:spChg>
        <pc:spChg chg="add mod">
          <ac:chgData name="karthik bharadhwaj" userId="14cfdd1d1a583663" providerId="LiveId" clId="{450D19D9-8452-404E-8AAC-7C86EECEEEC5}" dt="2022-01-19T10:29:02.643" v="4596" actId="20577"/>
          <ac:spMkLst>
            <pc:docMk/>
            <pc:sldMk cId="3674453449" sldId="261"/>
            <ac:spMk id="6" creationId="{6F5A3E42-B7DF-4645-ABFE-8E2E961B3AF4}"/>
          </ac:spMkLst>
        </pc:spChg>
      </pc:sldChg>
      <pc:sldChg chg="addSp delSp modSp new mod">
        <pc:chgData name="karthik bharadhwaj" userId="14cfdd1d1a583663" providerId="LiveId" clId="{450D19D9-8452-404E-8AAC-7C86EECEEEC5}" dt="2022-01-19T07:02:32.001" v="1144" actId="1076"/>
        <pc:sldMkLst>
          <pc:docMk/>
          <pc:sldMk cId="402439033" sldId="262"/>
        </pc:sldMkLst>
        <pc:spChg chg="del">
          <ac:chgData name="karthik bharadhwaj" userId="14cfdd1d1a583663" providerId="LiveId" clId="{450D19D9-8452-404E-8AAC-7C86EECEEEC5}" dt="2022-01-19T06:49:49.986" v="931" actId="478"/>
          <ac:spMkLst>
            <pc:docMk/>
            <pc:sldMk cId="402439033" sldId="262"/>
            <ac:spMk id="2" creationId="{E0C211D0-0A99-479E-BCD0-0412F2A249BB}"/>
          </ac:spMkLst>
        </pc:spChg>
        <pc:spChg chg="del">
          <ac:chgData name="karthik bharadhwaj" userId="14cfdd1d1a583663" providerId="LiveId" clId="{450D19D9-8452-404E-8AAC-7C86EECEEEC5}" dt="2022-01-19T06:49:53.896" v="932" actId="478"/>
          <ac:spMkLst>
            <pc:docMk/>
            <pc:sldMk cId="402439033" sldId="262"/>
            <ac:spMk id="3" creationId="{B455CC98-A7B1-4BEF-B258-97B46813AE14}"/>
          </ac:spMkLst>
        </pc:spChg>
        <pc:spChg chg="add del">
          <ac:chgData name="karthik bharadhwaj" userId="14cfdd1d1a583663" providerId="LiveId" clId="{450D19D9-8452-404E-8AAC-7C86EECEEEC5}" dt="2022-01-19T06:50:03.855" v="934" actId="22"/>
          <ac:spMkLst>
            <pc:docMk/>
            <pc:sldMk cId="402439033" sldId="262"/>
            <ac:spMk id="5" creationId="{9097B786-1D83-430E-8B61-8D90D074E679}"/>
          </ac:spMkLst>
        </pc:spChg>
        <pc:spChg chg="add mod">
          <ac:chgData name="karthik bharadhwaj" userId="14cfdd1d1a583663" providerId="LiveId" clId="{450D19D9-8452-404E-8AAC-7C86EECEEEC5}" dt="2022-01-19T07:02:32.001" v="1144" actId="1076"/>
          <ac:spMkLst>
            <pc:docMk/>
            <pc:sldMk cId="402439033" sldId="262"/>
            <ac:spMk id="6" creationId="{610B33C8-3C4D-40C7-AEC1-3688D0C0DE2D}"/>
          </ac:spMkLst>
        </pc:spChg>
        <pc:spChg chg="add mod">
          <ac:chgData name="karthik bharadhwaj" userId="14cfdd1d1a583663" providerId="LiveId" clId="{450D19D9-8452-404E-8AAC-7C86EECEEEC5}" dt="2022-01-19T06:53:09.805" v="1010" actId="1076"/>
          <ac:spMkLst>
            <pc:docMk/>
            <pc:sldMk cId="402439033" sldId="262"/>
            <ac:spMk id="7" creationId="{0A9E06F7-B563-40CF-B51A-F91CE2D32E30}"/>
          </ac:spMkLst>
        </pc:spChg>
        <pc:spChg chg="add mod">
          <ac:chgData name="karthik bharadhwaj" userId="14cfdd1d1a583663" providerId="LiveId" clId="{450D19D9-8452-404E-8AAC-7C86EECEEEC5}" dt="2022-01-19T06:52:04.515" v="999" actId="1076"/>
          <ac:spMkLst>
            <pc:docMk/>
            <pc:sldMk cId="402439033" sldId="262"/>
            <ac:spMk id="9" creationId="{A108F649-3653-497B-BE8F-976129245FFA}"/>
          </ac:spMkLst>
        </pc:spChg>
      </pc:sldChg>
      <pc:sldChg chg="addSp delSp modSp new mod">
        <pc:chgData name="karthik bharadhwaj" userId="14cfdd1d1a583663" providerId="LiveId" clId="{450D19D9-8452-404E-8AAC-7C86EECEEEC5}" dt="2022-01-19T08:27:54.035" v="2003" actId="20577"/>
        <pc:sldMkLst>
          <pc:docMk/>
          <pc:sldMk cId="2921889699" sldId="263"/>
        </pc:sldMkLst>
        <pc:spChg chg="del">
          <ac:chgData name="karthik bharadhwaj" userId="14cfdd1d1a583663" providerId="LiveId" clId="{450D19D9-8452-404E-8AAC-7C86EECEEEC5}" dt="2022-01-19T06:52:20.164" v="1001" actId="478"/>
          <ac:spMkLst>
            <pc:docMk/>
            <pc:sldMk cId="2921889699" sldId="263"/>
            <ac:spMk id="2" creationId="{980E126C-15D5-49C5-9E2A-52AF882E472D}"/>
          </ac:spMkLst>
        </pc:spChg>
        <pc:spChg chg="del">
          <ac:chgData name="karthik bharadhwaj" userId="14cfdd1d1a583663" providerId="LiveId" clId="{450D19D9-8452-404E-8AAC-7C86EECEEEC5}" dt="2022-01-19T06:52:23.091" v="1002" actId="478"/>
          <ac:spMkLst>
            <pc:docMk/>
            <pc:sldMk cId="2921889699" sldId="263"/>
            <ac:spMk id="3" creationId="{98915306-2F99-4542-919A-B02F4A2BD45F}"/>
          </ac:spMkLst>
        </pc:spChg>
        <pc:spChg chg="add del mod">
          <ac:chgData name="karthik bharadhwaj" userId="14cfdd1d1a583663" providerId="LiveId" clId="{450D19D9-8452-404E-8AAC-7C86EECEEEC5}" dt="2022-01-19T06:52:39.155" v="1006" actId="478"/>
          <ac:spMkLst>
            <pc:docMk/>
            <pc:sldMk cId="2921889699" sldId="263"/>
            <ac:spMk id="5" creationId="{A988A5C7-E0B6-4A96-BD63-42BD5ADB36F4}"/>
          </ac:spMkLst>
        </pc:spChg>
        <pc:spChg chg="add mod">
          <ac:chgData name="karthik bharadhwaj" userId="14cfdd1d1a583663" providerId="LiveId" clId="{450D19D9-8452-404E-8AAC-7C86EECEEEC5}" dt="2022-01-19T06:55:09.286" v="1070" actId="1076"/>
          <ac:spMkLst>
            <pc:docMk/>
            <pc:sldMk cId="2921889699" sldId="263"/>
            <ac:spMk id="6" creationId="{5286435A-C5A7-4247-9F64-EE93B19A740B}"/>
          </ac:spMkLst>
        </pc:spChg>
        <pc:spChg chg="add mod">
          <ac:chgData name="karthik bharadhwaj" userId="14cfdd1d1a583663" providerId="LiveId" clId="{450D19D9-8452-404E-8AAC-7C86EECEEEC5}" dt="2022-01-19T08:27:54.035" v="2003" actId="20577"/>
          <ac:spMkLst>
            <pc:docMk/>
            <pc:sldMk cId="2921889699" sldId="263"/>
            <ac:spMk id="8" creationId="{23F1CBDE-268E-435F-87A3-017DB31A8261}"/>
          </ac:spMkLst>
        </pc:spChg>
      </pc:sldChg>
      <pc:sldChg chg="addSp delSp modSp new mod">
        <pc:chgData name="karthik bharadhwaj" userId="14cfdd1d1a583663" providerId="LiveId" clId="{450D19D9-8452-404E-8AAC-7C86EECEEEC5}" dt="2022-01-19T06:59:58.279" v="1111" actId="1076"/>
        <pc:sldMkLst>
          <pc:docMk/>
          <pc:sldMk cId="3291445644" sldId="264"/>
        </pc:sldMkLst>
        <pc:spChg chg="del">
          <ac:chgData name="karthik bharadhwaj" userId="14cfdd1d1a583663" providerId="LiveId" clId="{450D19D9-8452-404E-8AAC-7C86EECEEEC5}" dt="2022-01-19T06:55:41.736" v="1073" actId="478"/>
          <ac:spMkLst>
            <pc:docMk/>
            <pc:sldMk cId="3291445644" sldId="264"/>
            <ac:spMk id="2" creationId="{50553F11-A0DA-4BA3-9119-BC1A8162704D}"/>
          </ac:spMkLst>
        </pc:spChg>
        <pc:spChg chg="del">
          <ac:chgData name="karthik bharadhwaj" userId="14cfdd1d1a583663" providerId="LiveId" clId="{450D19D9-8452-404E-8AAC-7C86EECEEEC5}" dt="2022-01-19T06:55:44.015" v="1074" actId="478"/>
          <ac:spMkLst>
            <pc:docMk/>
            <pc:sldMk cId="3291445644" sldId="264"/>
            <ac:spMk id="3" creationId="{8DF1DBFC-3EBC-4075-9E4A-4C69D106D3B5}"/>
          </ac:spMkLst>
        </pc:spChg>
        <pc:spChg chg="add mod">
          <ac:chgData name="karthik bharadhwaj" userId="14cfdd1d1a583663" providerId="LiveId" clId="{450D19D9-8452-404E-8AAC-7C86EECEEEC5}" dt="2022-01-19T06:59:58.279" v="1111" actId="1076"/>
          <ac:spMkLst>
            <pc:docMk/>
            <pc:sldMk cId="3291445644" sldId="264"/>
            <ac:spMk id="6" creationId="{322ECF96-19FD-4C1A-9CC0-84954350EA7F}"/>
          </ac:spMkLst>
        </pc:spChg>
        <pc:picChg chg="add mod">
          <ac:chgData name="karthik bharadhwaj" userId="14cfdd1d1a583663" providerId="LiveId" clId="{450D19D9-8452-404E-8AAC-7C86EECEEEC5}" dt="2022-01-19T06:59:19.852" v="1106" actId="1076"/>
          <ac:picMkLst>
            <pc:docMk/>
            <pc:sldMk cId="3291445644" sldId="264"/>
            <ac:picMk id="4" creationId="{F8789BAE-5CE3-4F17-8C7E-B55E18A0CB26}"/>
          </ac:picMkLst>
        </pc:picChg>
      </pc:sldChg>
      <pc:sldChg chg="addSp delSp modSp new mod">
        <pc:chgData name="karthik bharadhwaj" userId="14cfdd1d1a583663" providerId="LiveId" clId="{450D19D9-8452-404E-8AAC-7C86EECEEEC5}" dt="2022-01-19T06:59:02.861" v="1105" actId="1076"/>
        <pc:sldMkLst>
          <pc:docMk/>
          <pc:sldMk cId="1154477866" sldId="265"/>
        </pc:sldMkLst>
        <pc:spChg chg="del">
          <ac:chgData name="karthik bharadhwaj" userId="14cfdd1d1a583663" providerId="LiveId" clId="{450D19D9-8452-404E-8AAC-7C86EECEEEC5}" dt="2022-01-19T06:56:33.515" v="1079" actId="478"/>
          <ac:spMkLst>
            <pc:docMk/>
            <pc:sldMk cId="1154477866" sldId="265"/>
            <ac:spMk id="2" creationId="{460F9276-AAA4-4EA6-ACAD-6D7D910D6AF8}"/>
          </ac:spMkLst>
        </pc:spChg>
        <pc:spChg chg="del">
          <ac:chgData name="karthik bharadhwaj" userId="14cfdd1d1a583663" providerId="LiveId" clId="{450D19D9-8452-404E-8AAC-7C86EECEEEC5}" dt="2022-01-19T06:56:36.825" v="1080" actId="478"/>
          <ac:spMkLst>
            <pc:docMk/>
            <pc:sldMk cId="1154477866" sldId="265"/>
            <ac:spMk id="3" creationId="{B4950F32-0B6C-40DB-A4BA-57714B91521D}"/>
          </ac:spMkLst>
        </pc:spChg>
        <pc:spChg chg="add mod">
          <ac:chgData name="karthik bharadhwaj" userId="14cfdd1d1a583663" providerId="LiveId" clId="{450D19D9-8452-404E-8AAC-7C86EECEEEC5}" dt="2022-01-19T06:59:02.861" v="1105" actId="1076"/>
          <ac:spMkLst>
            <pc:docMk/>
            <pc:sldMk cId="1154477866" sldId="265"/>
            <ac:spMk id="6" creationId="{CBE4B21E-8FD9-40CE-80A1-5E30B799A6C8}"/>
          </ac:spMkLst>
        </pc:spChg>
        <pc:picChg chg="add mod">
          <ac:chgData name="karthik bharadhwaj" userId="14cfdd1d1a583663" providerId="LiveId" clId="{450D19D9-8452-404E-8AAC-7C86EECEEEC5}" dt="2022-01-19T06:58:53.312" v="1103" actId="14100"/>
          <ac:picMkLst>
            <pc:docMk/>
            <pc:sldMk cId="1154477866" sldId="265"/>
            <ac:picMk id="4" creationId="{24A5736B-9CFB-41BC-BCFE-FBB1C27627BF}"/>
          </ac:picMkLst>
        </pc:picChg>
      </pc:sldChg>
      <pc:sldChg chg="addSp delSp modSp new mod setBg">
        <pc:chgData name="karthik bharadhwaj" userId="14cfdd1d1a583663" providerId="LiveId" clId="{450D19D9-8452-404E-8AAC-7C86EECEEEC5}" dt="2022-01-19T07:02:15.676" v="1142" actId="478"/>
        <pc:sldMkLst>
          <pc:docMk/>
          <pc:sldMk cId="1420031621" sldId="266"/>
        </pc:sldMkLst>
        <pc:spChg chg="del">
          <ac:chgData name="karthik bharadhwaj" userId="14cfdd1d1a583663" providerId="LiveId" clId="{450D19D9-8452-404E-8AAC-7C86EECEEEC5}" dt="2022-01-19T07:00:14.527" v="1113" actId="478"/>
          <ac:spMkLst>
            <pc:docMk/>
            <pc:sldMk cId="1420031621" sldId="266"/>
            <ac:spMk id="2" creationId="{0ADBEAB5-B979-4085-83E7-24A56F682C3B}"/>
          </ac:spMkLst>
        </pc:spChg>
        <pc:spChg chg="del">
          <ac:chgData name="karthik bharadhwaj" userId="14cfdd1d1a583663" providerId="LiveId" clId="{450D19D9-8452-404E-8AAC-7C86EECEEEC5}" dt="2022-01-19T07:00:17.842" v="1114" actId="478"/>
          <ac:spMkLst>
            <pc:docMk/>
            <pc:sldMk cId="1420031621" sldId="266"/>
            <ac:spMk id="3" creationId="{F5C33684-4B6F-40DD-AEA0-77BA8F22D8D6}"/>
          </ac:spMkLst>
        </pc:spChg>
        <pc:spChg chg="add mod">
          <ac:chgData name="karthik bharadhwaj" userId="14cfdd1d1a583663" providerId="LiveId" clId="{450D19D9-8452-404E-8AAC-7C86EECEEEC5}" dt="2022-01-19T07:01:46.465" v="1135" actId="26606"/>
          <ac:spMkLst>
            <pc:docMk/>
            <pc:sldMk cId="1420031621" sldId="266"/>
            <ac:spMk id="5" creationId="{C5913B7D-7FF3-4820-8561-19AC4B3AC697}"/>
          </ac:spMkLst>
        </pc:spChg>
        <pc:spChg chg="add mod">
          <ac:chgData name="karthik bharadhwaj" userId="14cfdd1d1a583663" providerId="LiveId" clId="{450D19D9-8452-404E-8AAC-7C86EECEEEC5}" dt="2022-01-19T07:01:46.465" v="1135" actId="26606"/>
          <ac:spMkLst>
            <pc:docMk/>
            <pc:sldMk cId="1420031621" sldId="266"/>
            <ac:spMk id="7" creationId="{AD9B74A5-3C6D-4C95-A4DE-D3F87318527E}"/>
          </ac:spMkLst>
        </pc:spChg>
        <pc:spChg chg="add del mod">
          <ac:chgData name="karthik bharadhwaj" userId="14cfdd1d1a583663" providerId="LiveId" clId="{450D19D9-8452-404E-8AAC-7C86EECEEEC5}" dt="2022-01-19T07:02:15.676" v="1142" actId="478"/>
          <ac:spMkLst>
            <pc:docMk/>
            <pc:sldMk cId="1420031621" sldId="266"/>
            <ac:spMk id="12" creationId="{6F5F2F6D-50E4-420F-B11C-E593882B18B2}"/>
          </ac:spMkLst>
        </pc:spChg>
        <pc:spChg chg="add del">
          <ac:chgData name="karthik bharadhwaj" userId="14cfdd1d1a583663" providerId="LiveId" clId="{450D19D9-8452-404E-8AAC-7C86EECEEEC5}" dt="2022-01-19T07:01:46.465" v="1135" actId="26606"/>
          <ac:spMkLst>
            <pc:docMk/>
            <pc:sldMk cId="1420031621" sldId="266"/>
            <ac:spMk id="13" creationId="{04812C46-200A-4DEB-A05E-3ED6C68C2387}"/>
          </ac:spMkLst>
        </pc:spChg>
        <pc:spChg chg="add del">
          <ac:chgData name="karthik bharadhwaj" userId="14cfdd1d1a583663" providerId="LiveId" clId="{450D19D9-8452-404E-8AAC-7C86EECEEEC5}" dt="2022-01-19T07:01:46.465" v="1135" actId="26606"/>
          <ac:spMkLst>
            <pc:docMk/>
            <pc:sldMk cId="1420031621" sldId="266"/>
            <ac:spMk id="15" creationId="{D1EA859B-E555-4109-94F3-6700E046E008}"/>
          </ac:spMkLst>
        </pc:spChg>
        <pc:picChg chg="add mod ord">
          <ac:chgData name="karthik bharadhwaj" userId="14cfdd1d1a583663" providerId="LiveId" clId="{450D19D9-8452-404E-8AAC-7C86EECEEEC5}" dt="2022-01-19T07:01:54.921" v="1139" actId="1076"/>
          <ac:picMkLst>
            <pc:docMk/>
            <pc:sldMk cId="1420031621" sldId="266"/>
            <ac:picMk id="8" creationId="{D953586D-BF23-4BFD-BD59-71E6BB959314}"/>
          </ac:picMkLst>
        </pc:picChg>
      </pc:sldChg>
      <pc:sldChg chg="addSp delSp modSp new mod">
        <pc:chgData name="karthik bharadhwaj" userId="14cfdd1d1a583663" providerId="LiveId" clId="{450D19D9-8452-404E-8AAC-7C86EECEEEC5}" dt="2022-01-19T07:05:49.346" v="1197" actId="1076"/>
        <pc:sldMkLst>
          <pc:docMk/>
          <pc:sldMk cId="2006805429" sldId="267"/>
        </pc:sldMkLst>
        <pc:spChg chg="del">
          <ac:chgData name="karthik bharadhwaj" userId="14cfdd1d1a583663" providerId="LiveId" clId="{450D19D9-8452-404E-8AAC-7C86EECEEEC5}" dt="2022-01-19T07:02:41.425" v="1145" actId="478"/>
          <ac:spMkLst>
            <pc:docMk/>
            <pc:sldMk cId="2006805429" sldId="267"/>
            <ac:spMk id="2" creationId="{130B569D-C925-4CE6-919F-3A78C013B2DE}"/>
          </ac:spMkLst>
        </pc:spChg>
        <pc:spChg chg="del">
          <ac:chgData name="karthik bharadhwaj" userId="14cfdd1d1a583663" providerId="LiveId" clId="{450D19D9-8452-404E-8AAC-7C86EECEEEC5}" dt="2022-01-19T07:02:44.779" v="1146" actId="478"/>
          <ac:spMkLst>
            <pc:docMk/>
            <pc:sldMk cId="2006805429" sldId="267"/>
            <ac:spMk id="3" creationId="{ECC083AF-1521-4705-B772-A945DEDC852E}"/>
          </ac:spMkLst>
        </pc:spChg>
        <pc:spChg chg="add mod">
          <ac:chgData name="karthik bharadhwaj" userId="14cfdd1d1a583663" providerId="LiveId" clId="{450D19D9-8452-404E-8AAC-7C86EECEEEC5}" dt="2022-01-19T07:05:49.346" v="1197" actId="1076"/>
          <ac:spMkLst>
            <pc:docMk/>
            <pc:sldMk cId="2006805429" sldId="267"/>
            <ac:spMk id="4" creationId="{B9F39054-81BD-4361-8A71-EBAB117F542C}"/>
          </ac:spMkLst>
        </pc:spChg>
        <pc:spChg chg="add mod">
          <ac:chgData name="karthik bharadhwaj" userId="14cfdd1d1a583663" providerId="LiveId" clId="{450D19D9-8452-404E-8AAC-7C86EECEEEC5}" dt="2022-01-19T07:04:12.453" v="1184" actId="1076"/>
          <ac:spMkLst>
            <pc:docMk/>
            <pc:sldMk cId="2006805429" sldId="267"/>
            <ac:spMk id="6" creationId="{17496CB9-7A94-4423-B0B7-400F1457A242}"/>
          </ac:spMkLst>
        </pc:spChg>
      </pc:sldChg>
      <pc:sldChg chg="addSp delSp modSp new mod">
        <pc:chgData name="karthik bharadhwaj" userId="14cfdd1d1a583663" providerId="LiveId" clId="{450D19D9-8452-404E-8AAC-7C86EECEEEC5}" dt="2022-01-19T07:05:07.301" v="1193" actId="1076"/>
        <pc:sldMkLst>
          <pc:docMk/>
          <pc:sldMk cId="866927837" sldId="268"/>
        </pc:sldMkLst>
        <pc:spChg chg="del">
          <ac:chgData name="karthik bharadhwaj" userId="14cfdd1d1a583663" providerId="LiveId" clId="{450D19D9-8452-404E-8AAC-7C86EECEEEC5}" dt="2022-01-19T07:04:26.259" v="1186" actId="478"/>
          <ac:spMkLst>
            <pc:docMk/>
            <pc:sldMk cId="866927837" sldId="268"/>
            <ac:spMk id="2" creationId="{2141F5FF-5C9B-48FB-8127-A396B36B1EFA}"/>
          </ac:spMkLst>
        </pc:spChg>
        <pc:spChg chg="del">
          <ac:chgData name="karthik bharadhwaj" userId="14cfdd1d1a583663" providerId="LiveId" clId="{450D19D9-8452-404E-8AAC-7C86EECEEEC5}" dt="2022-01-19T07:04:28.566" v="1187" actId="478"/>
          <ac:spMkLst>
            <pc:docMk/>
            <pc:sldMk cId="866927837" sldId="268"/>
            <ac:spMk id="3" creationId="{53F5BF14-C469-4986-836B-7175FEB0E8E8}"/>
          </ac:spMkLst>
        </pc:spChg>
        <pc:spChg chg="add mod">
          <ac:chgData name="karthik bharadhwaj" userId="14cfdd1d1a583663" providerId="LiveId" clId="{450D19D9-8452-404E-8AAC-7C86EECEEEC5}" dt="2022-01-19T07:05:07.301" v="1193" actId="1076"/>
          <ac:spMkLst>
            <pc:docMk/>
            <pc:sldMk cId="866927837" sldId="268"/>
            <ac:spMk id="5" creationId="{4AE85584-4EDD-4332-8A65-C2E20B2A08BC}"/>
          </ac:spMkLst>
        </pc:spChg>
      </pc:sldChg>
      <pc:sldChg chg="addSp delSp modSp new mod">
        <pc:chgData name="karthik bharadhwaj" userId="14cfdd1d1a583663" providerId="LiveId" clId="{450D19D9-8452-404E-8AAC-7C86EECEEEC5}" dt="2022-01-19T07:07:23.184" v="1241" actId="1076"/>
        <pc:sldMkLst>
          <pc:docMk/>
          <pc:sldMk cId="2611506372" sldId="269"/>
        </pc:sldMkLst>
        <pc:spChg chg="del">
          <ac:chgData name="karthik bharadhwaj" userId="14cfdd1d1a583663" providerId="LiveId" clId="{450D19D9-8452-404E-8AAC-7C86EECEEEC5}" dt="2022-01-19T07:05:25.538" v="1195" actId="478"/>
          <ac:spMkLst>
            <pc:docMk/>
            <pc:sldMk cId="2611506372" sldId="269"/>
            <ac:spMk id="2" creationId="{746B6E70-C832-4398-A0D2-3919701DD5DA}"/>
          </ac:spMkLst>
        </pc:spChg>
        <pc:spChg chg="del">
          <ac:chgData name="karthik bharadhwaj" userId="14cfdd1d1a583663" providerId="LiveId" clId="{450D19D9-8452-404E-8AAC-7C86EECEEEC5}" dt="2022-01-19T07:05:28.880" v="1196" actId="478"/>
          <ac:spMkLst>
            <pc:docMk/>
            <pc:sldMk cId="2611506372" sldId="269"/>
            <ac:spMk id="3" creationId="{FE7E0DF5-D98F-4B0D-95BA-23DE2C24BBBA}"/>
          </ac:spMkLst>
        </pc:spChg>
        <pc:spChg chg="add mod">
          <ac:chgData name="karthik bharadhwaj" userId="14cfdd1d1a583663" providerId="LiveId" clId="{450D19D9-8452-404E-8AAC-7C86EECEEEC5}" dt="2022-01-19T07:06:12.991" v="1219" actId="1076"/>
          <ac:spMkLst>
            <pc:docMk/>
            <pc:sldMk cId="2611506372" sldId="269"/>
            <ac:spMk id="4" creationId="{DF21289A-A43D-4461-992F-763C1720A14E}"/>
          </ac:spMkLst>
        </pc:spChg>
        <pc:spChg chg="add mod">
          <ac:chgData name="karthik bharadhwaj" userId="14cfdd1d1a583663" providerId="LiveId" clId="{450D19D9-8452-404E-8AAC-7C86EECEEEC5}" dt="2022-01-19T07:07:23.184" v="1241" actId="1076"/>
          <ac:spMkLst>
            <pc:docMk/>
            <pc:sldMk cId="2611506372" sldId="269"/>
            <ac:spMk id="6" creationId="{58C0989D-0C16-409B-AB30-FD6B056615AE}"/>
          </ac:spMkLst>
        </pc:spChg>
      </pc:sldChg>
      <pc:sldChg chg="addSp delSp modSp new mod">
        <pc:chgData name="karthik bharadhwaj" userId="14cfdd1d1a583663" providerId="LiveId" clId="{450D19D9-8452-404E-8AAC-7C86EECEEEC5}" dt="2022-01-19T07:09:34.480" v="1274" actId="1076"/>
        <pc:sldMkLst>
          <pc:docMk/>
          <pc:sldMk cId="2873111863" sldId="270"/>
        </pc:sldMkLst>
        <pc:spChg chg="del">
          <ac:chgData name="karthik bharadhwaj" userId="14cfdd1d1a583663" providerId="LiveId" clId="{450D19D9-8452-404E-8AAC-7C86EECEEEC5}" dt="2022-01-19T07:07:43.650" v="1243" actId="478"/>
          <ac:spMkLst>
            <pc:docMk/>
            <pc:sldMk cId="2873111863" sldId="270"/>
            <ac:spMk id="2" creationId="{23E66060-7651-463B-80C6-E4B1D76E96F9}"/>
          </ac:spMkLst>
        </pc:spChg>
        <pc:spChg chg="del">
          <ac:chgData name="karthik bharadhwaj" userId="14cfdd1d1a583663" providerId="LiveId" clId="{450D19D9-8452-404E-8AAC-7C86EECEEEC5}" dt="2022-01-19T07:07:46.120" v="1244" actId="478"/>
          <ac:spMkLst>
            <pc:docMk/>
            <pc:sldMk cId="2873111863" sldId="270"/>
            <ac:spMk id="3" creationId="{E8A43C82-EE40-4860-9E73-2D6C16AAC090}"/>
          </ac:spMkLst>
        </pc:spChg>
        <pc:spChg chg="add mod">
          <ac:chgData name="karthik bharadhwaj" userId="14cfdd1d1a583663" providerId="LiveId" clId="{450D19D9-8452-404E-8AAC-7C86EECEEEC5}" dt="2022-01-19T07:09:34.480" v="1274" actId="1076"/>
          <ac:spMkLst>
            <pc:docMk/>
            <pc:sldMk cId="2873111863" sldId="270"/>
            <ac:spMk id="4" creationId="{25F3A556-1A30-4A7E-9185-669F49718476}"/>
          </ac:spMkLst>
        </pc:spChg>
        <pc:spChg chg="add mod">
          <ac:chgData name="karthik bharadhwaj" userId="14cfdd1d1a583663" providerId="LiveId" clId="{450D19D9-8452-404E-8AAC-7C86EECEEEC5}" dt="2022-01-19T07:09:31.446" v="1273" actId="1076"/>
          <ac:spMkLst>
            <pc:docMk/>
            <pc:sldMk cId="2873111863" sldId="270"/>
            <ac:spMk id="6" creationId="{C8813F3F-BEDE-4437-B322-DD0CF3A9B48C}"/>
          </ac:spMkLst>
        </pc:spChg>
      </pc:sldChg>
      <pc:sldChg chg="addSp delSp modSp new mod">
        <pc:chgData name="karthik bharadhwaj" userId="14cfdd1d1a583663" providerId="LiveId" clId="{450D19D9-8452-404E-8AAC-7C86EECEEEC5}" dt="2022-01-19T07:11:17.921" v="1307" actId="1076"/>
        <pc:sldMkLst>
          <pc:docMk/>
          <pc:sldMk cId="2260899668" sldId="271"/>
        </pc:sldMkLst>
        <pc:spChg chg="del">
          <ac:chgData name="karthik bharadhwaj" userId="14cfdd1d1a583663" providerId="LiveId" clId="{450D19D9-8452-404E-8AAC-7C86EECEEEC5}" dt="2022-01-19T07:09:55.203" v="1276" actId="478"/>
          <ac:spMkLst>
            <pc:docMk/>
            <pc:sldMk cId="2260899668" sldId="271"/>
            <ac:spMk id="2" creationId="{D99EFC25-8750-4069-A5D7-C08563C2AA47}"/>
          </ac:spMkLst>
        </pc:spChg>
        <pc:spChg chg="del">
          <ac:chgData name="karthik bharadhwaj" userId="14cfdd1d1a583663" providerId="LiveId" clId="{450D19D9-8452-404E-8AAC-7C86EECEEEC5}" dt="2022-01-19T07:09:57.516" v="1277" actId="478"/>
          <ac:spMkLst>
            <pc:docMk/>
            <pc:sldMk cId="2260899668" sldId="271"/>
            <ac:spMk id="3" creationId="{866AF0FC-3618-4810-895E-61BE7950BF04}"/>
          </ac:spMkLst>
        </pc:spChg>
        <pc:spChg chg="add del mod">
          <ac:chgData name="karthik bharadhwaj" userId="14cfdd1d1a583663" providerId="LiveId" clId="{450D19D9-8452-404E-8AAC-7C86EECEEEC5}" dt="2022-01-19T07:11:09.067" v="1306" actId="20577"/>
          <ac:spMkLst>
            <pc:docMk/>
            <pc:sldMk cId="2260899668" sldId="271"/>
            <ac:spMk id="4" creationId="{69804A15-6EB7-4D2D-8095-0335251BA95A}"/>
          </ac:spMkLst>
        </pc:spChg>
        <pc:spChg chg="add mod">
          <ac:chgData name="karthik bharadhwaj" userId="14cfdd1d1a583663" providerId="LiveId" clId="{450D19D9-8452-404E-8AAC-7C86EECEEEC5}" dt="2022-01-19T07:11:17.921" v="1307" actId="1076"/>
          <ac:spMkLst>
            <pc:docMk/>
            <pc:sldMk cId="2260899668" sldId="271"/>
            <ac:spMk id="6" creationId="{503B59A1-A080-4302-96C8-500C0B4A40FC}"/>
          </ac:spMkLst>
        </pc:spChg>
      </pc:sldChg>
      <pc:sldChg chg="addSp delSp modSp new mod ord">
        <pc:chgData name="karthik bharadhwaj" userId="14cfdd1d1a583663" providerId="LiveId" clId="{450D19D9-8452-404E-8AAC-7C86EECEEEC5}" dt="2022-01-19T08:48:17.760" v="2697"/>
        <pc:sldMkLst>
          <pc:docMk/>
          <pc:sldMk cId="2479587253" sldId="272"/>
        </pc:sldMkLst>
        <pc:spChg chg="del">
          <ac:chgData name="karthik bharadhwaj" userId="14cfdd1d1a583663" providerId="LiveId" clId="{450D19D9-8452-404E-8AAC-7C86EECEEEC5}" dt="2022-01-19T07:14:35.534" v="1309" actId="478"/>
          <ac:spMkLst>
            <pc:docMk/>
            <pc:sldMk cId="2479587253" sldId="272"/>
            <ac:spMk id="2" creationId="{0B5AFE6E-7E06-4534-A922-F62273EB6029}"/>
          </ac:spMkLst>
        </pc:spChg>
        <pc:spChg chg="del">
          <ac:chgData name="karthik bharadhwaj" userId="14cfdd1d1a583663" providerId="LiveId" clId="{450D19D9-8452-404E-8AAC-7C86EECEEEC5}" dt="2022-01-19T07:14:38.626" v="1310" actId="478"/>
          <ac:spMkLst>
            <pc:docMk/>
            <pc:sldMk cId="2479587253" sldId="272"/>
            <ac:spMk id="3" creationId="{4167113D-FB3E-4989-ADEE-1CC4C1285086}"/>
          </ac:spMkLst>
        </pc:spChg>
        <pc:spChg chg="add del mod">
          <ac:chgData name="karthik bharadhwaj" userId="14cfdd1d1a583663" providerId="LiveId" clId="{450D19D9-8452-404E-8AAC-7C86EECEEEC5}" dt="2022-01-19T07:27:44.519" v="1444"/>
          <ac:spMkLst>
            <pc:docMk/>
            <pc:sldMk cId="2479587253" sldId="272"/>
            <ac:spMk id="5" creationId="{BC29DCF4-844D-4B50-95E9-DF0E59E05CFE}"/>
          </ac:spMkLst>
        </pc:spChg>
        <pc:spChg chg="add del mod">
          <ac:chgData name="karthik bharadhwaj" userId="14cfdd1d1a583663" providerId="LiveId" clId="{450D19D9-8452-404E-8AAC-7C86EECEEEC5}" dt="2022-01-19T07:28:12.518" v="1452" actId="478"/>
          <ac:spMkLst>
            <pc:docMk/>
            <pc:sldMk cId="2479587253" sldId="272"/>
            <ac:spMk id="7" creationId="{56DFA2C5-3E01-402A-B97C-D1F72CF74E66}"/>
          </ac:spMkLst>
        </pc:spChg>
        <pc:spChg chg="add mod">
          <ac:chgData name="karthik bharadhwaj" userId="14cfdd1d1a583663" providerId="LiveId" clId="{450D19D9-8452-404E-8AAC-7C86EECEEEC5}" dt="2022-01-19T07:31:56.901" v="1487" actId="1076"/>
          <ac:spMkLst>
            <pc:docMk/>
            <pc:sldMk cId="2479587253" sldId="272"/>
            <ac:spMk id="10" creationId="{271F23FC-FC86-49DC-A683-E8533C5C7F55}"/>
          </ac:spMkLst>
        </pc:spChg>
        <pc:spChg chg="add del mod">
          <ac:chgData name="karthik bharadhwaj" userId="14cfdd1d1a583663" providerId="LiveId" clId="{450D19D9-8452-404E-8AAC-7C86EECEEEC5}" dt="2022-01-19T07:32:44.555" v="1496"/>
          <ac:spMkLst>
            <pc:docMk/>
            <pc:sldMk cId="2479587253" sldId="272"/>
            <ac:spMk id="11" creationId="{970260C4-23E5-42BA-B937-5A7FB919788F}"/>
          </ac:spMkLst>
        </pc:spChg>
        <pc:spChg chg="add mod">
          <ac:chgData name="karthik bharadhwaj" userId="14cfdd1d1a583663" providerId="LiveId" clId="{450D19D9-8452-404E-8AAC-7C86EECEEEC5}" dt="2022-01-19T08:26:31.935" v="1998" actId="20577"/>
          <ac:spMkLst>
            <pc:docMk/>
            <pc:sldMk cId="2479587253" sldId="272"/>
            <ac:spMk id="14" creationId="{A36A98E9-315A-4048-82D5-44773033FB46}"/>
          </ac:spMkLst>
        </pc:spChg>
        <pc:picChg chg="add mod">
          <ac:chgData name="karthik bharadhwaj" userId="14cfdd1d1a583663" providerId="LiveId" clId="{450D19D9-8452-404E-8AAC-7C86EECEEEC5}" dt="2022-01-19T07:31:06.296" v="1458" actId="1076"/>
          <ac:picMkLst>
            <pc:docMk/>
            <pc:sldMk cId="2479587253" sldId="272"/>
            <ac:picMk id="9" creationId="{E664CD0D-705B-4226-8800-0A74D7426B5B}"/>
          </ac:picMkLst>
        </pc:picChg>
        <pc:picChg chg="add del">
          <ac:chgData name="karthik bharadhwaj" userId="14cfdd1d1a583663" providerId="LiveId" clId="{450D19D9-8452-404E-8AAC-7C86EECEEEC5}" dt="2022-01-19T07:32:58.799" v="1498" actId="478"/>
          <ac:picMkLst>
            <pc:docMk/>
            <pc:sldMk cId="2479587253" sldId="272"/>
            <ac:picMk id="13" creationId="{8ECAF8C8-DD75-46DC-88E7-B665AA1595CA}"/>
          </ac:picMkLst>
        </pc:picChg>
      </pc:sldChg>
      <pc:sldChg chg="addSp delSp modSp new mod ord">
        <pc:chgData name="karthik bharadhwaj" userId="14cfdd1d1a583663" providerId="LiveId" clId="{450D19D9-8452-404E-8AAC-7C86EECEEEC5}" dt="2022-01-19T08:48:22.846" v="2701"/>
        <pc:sldMkLst>
          <pc:docMk/>
          <pc:sldMk cId="208250693" sldId="273"/>
        </pc:sldMkLst>
        <pc:spChg chg="del">
          <ac:chgData name="karthik bharadhwaj" userId="14cfdd1d1a583663" providerId="LiveId" clId="{450D19D9-8452-404E-8AAC-7C86EECEEEC5}" dt="2022-01-19T08:33:46.792" v="2005" actId="478"/>
          <ac:spMkLst>
            <pc:docMk/>
            <pc:sldMk cId="208250693" sldId="273"/>
            <ac:spMk id="2" creationId="{9DDB225A-277B-4D80-B2DF-40399E301578}"/>
          </ac:spMkLst>
        </pc:spChg>
        <pc:spChg chg="del">
          <ac:chgData name="karthik bharadhwaj" userId="14cfdd1d1a583663" providerId="LiveId" clId="{450D19D9-8452-404E-8AAC-7C86EECEEEC5}" dt="2022-01-19T08:33:48.928" v="2006" actId="478"/>
          <ac:spMkLst>
            <pc:docMk/>
            <pc:sldMk cId="208250693" sldId="273"/>
            <ac:spMk id="3" creationId="{C1F395E7-6517-4B13-BA34-BB90C53F1015}"/>
          </ac:spMkLst>
        </pc:spChg>
        <pc:spChg chg="add del mod">
          <ac:chgData name="karthik bharadhwaj" userId="14cfdd1d1a583663" providerId="LiveId" clId="{450D19D9-8452-404E-8AAC-7C86EECEEEC5}" dt="2022-01-19T08:47:30.545" v="2687" actId="1076"/>
          <ac:spMkLst>
            <pc:docMk/>
            <pc:sldMk cId="208250693" sldId="273"/>
            <ac:spMk id="4" creationId="{7CC0FF75-A7CD-4096-83AE-851DBEEDBAC6}"/>
          </ac:spMkLst>
        </pc:spChg>
        <pc:spChg chg="add del mod">
          <ac:chgData name="karthik bharadhwaj" userId="14cfdd1d1a583663" providerId="LiveId" clId="{450D19D9-8452-404E-8AAC-7C86EECEEEC5}" dt="2022-01-19T08:36:22.460" v="2100"/>
          <ac:spMkLst>
            <pc:docMk/>
            <pc:sldMk cId="208250693" sldId="273"/>
            <ac:spMk id="7" creationId="{4126F109-7E91-41D6-8459-1DEF1A5351B3}"/>
          </ac:spMkLst>
        </pc:spChg>
        <pc:spChg chg="add mod">
          <ac:chgData name="karthik bharadhwaj" userId="14cfdd1d1a583663" providerId="LiveId" clId="{450D19D9-8452-404E-8AAC-7C86EECEEEC5}" dt="2022-01-19T08:47:57.555" v="2693" actId="20577"/>
          <ac:spMkLst>
            <pc:docMk/>
            <pc:sldMk cId="208250693" sldId="273"/>
            <ac:spMk id="8" creationId="{83C057B1-3503-48CE-B08A-11C535DC2A16}"/>
          </ac:spMkLst>
        </pc:spChg>
        <pc:picChg chg="add mod">
          <ac:chgData name="karthik bharadhwaj" userId="14cfdd1d1a583663" providerId="LiveId" clId="{450D19D9-8452-404E-8AAC-7C86EECEEEC5}" dt="2022-01-19T08:47:33.376" v="2688" actId="1076"/>
          <ac:picMkLst>
            <pc:docMk/>
            <pc:sldMk cId="208250693" sldId="273"/>
            <ac:picMk id="6" creationId="{7E964DEA-20C7-4570-B7C0-0C16F4821ED3}"/>
          </ac:picMkLst>
        </pc:picChg>
      </pc:sldChg>
      <pc:sldChg chg="addSp delSp modSp new mod">
        <pc:chgData name="karthik bharadhwaj" userId="14cfdd1d1a583663" providerId="LiveId" clId="{450D19D9-8452-404E-8AAC-7C86EECEEEC5}" dt="2022-01-19T09:23:09.674" v="4494" actId="20577"/>
        <pc:sldMkLst>
          <pc:docMk/>
          <pc:sldMk cId="3772704632" sldId="274"/>
        </pc:sldMkLst>
        <pc:spChg chg="del">
          <ac:chgData name="karthik bharadhwaj" userId="14cfdd1d1a583663" providerId="LiveId" clId="{450D19D9-8452-404E-8AAC-7C86EECEEEC5}" dt="2022-01-19T08:48:43.313" v="2703" actId="478"/>
          <ac:spMkLst>
            <pc:docMk/>
            <pc:sldMk cId="3772704632" sldId="274"/>
            <ac:spMk id="2" creationId="{B8F798AF-18EA-4D8C-9C35-884C472D6A31}"/>
          </ac:spMkLst>
        </pc:spChg>
        <pc:spChg chg="del">
          <ac:chgData name="karthik bharadhwaj" userId="14cfdd1d1a583663" providerId="LiveId" clId="{450D19D9-8452-404E-8AAC-7C86EECEEEC5}" dt="2022-01-19T08:48:45.583" v="2704" actId="478"/>
          <ac:spMkLst>
            <pc:docMk/>
            <pc:sldMk cId="3772704632" sldId="274"/>
            <ac:spMk id="3" creationId="{232A92C7-7192-4322-A13D-A4A9072EC32E}"/>
          </ac:spMkLst>
        </pc:spChg>
        <pc:spChg chg="add mod">
          <ac:chgData name="karthik bharadhwaj" userId="14cfdd1d1a583663" providerId="LiveId" clId="{450D19D9-8452-404E-8AAC-7C86EECEEEC5}" dt="2022-01-19T08:49:51.877" v="2815" actId="1076"/>
          <ac:spMkLst>
            <pc:docMk/>
            <pc:sldMk cId="3772704632" sldId="274"/>
            <ac:spMk id="4" creationId="{54B2649F-EB14-4541-9A42-0CC99ECDCDAD}"/>
          </ac:spMkLst>
        </pc:spChg>
        <pc:spChg chg="add mod">
          <ac:chgData name="karthik bharadhwaj" userId="14cfdd1d1a583663" providerId="LiveId" clId="{450D19D9-8452-404E-8AAC-7C86EECEEEC5}" dt="2022-01-19T09:23:09.674" v="4494" actId="20577"/>
          <ac:spMkLst>
            <pc:docMk/>
            <pc:sldMk cId="3772704632" sldId="274"/>
            <ac:spMk id="7" creationId="{367B51A3-531B-4C0A-ABE5-AF666F4EB5F6}"/>
          </ac:spMkLst>
        </pc:spChg>
        <pc:picChg chg="add mod">
          <ac:chgData name="karthik bharadhwaj" userId="14cfdd1d1a583663" providerId="LiveId" clId="{450D19D9-8452-404E-8AAC-7C86EECEEEC5}" dt="2022-01-19T09:07:00.237" v="3954" actId="1076"/>
          <ac:picMkLst>
            <pc:docMk/>
            <pc:sldMk cId="3772704632" sldId="274"/>
            <ac:picMk id="6" creationId="{CD305D07-FA6C-4BF9-81A0-5154CB1FE4ED}"/>
          </ac:picMkLst>
        </pc:picChg>
      </pc:sldChg>
      <pc:sldChg chg="addSp delSp modSp new mod">
        <pc:chgData name="karthik bharadhwaj" userId="14cfdd1d1a583663" providerId="LiveId" clId="{450D19D9-8452-404E-8AAC-7C86EECEEEC5}" dt="2022-01-19T09:05:53.532" v="3948" actId="20577"/>
        <pc:sldMkLst>
          <pc:docMk/>
          <pc:sldMk cId="4138758394" sldId="275"/>
        </pc:sldMkLst>
        <pc:spChg chg="del">
          <ac:chgData name="karthik bharadhwaj" userId="14cfdd1d1a583663" providerId="LiveId" clId="{450D19D9-8452-404E-8AAC-7C86EECEEEC5}" dt="2022-01-19T08:50:03.865" v="2817" actId="478"/>
          <ac:spMkLst>
            <pc:docMk/>
            <pc:sldMk cId="4138758394" sldId="275"/>
            <ac:spMk id="2" creationId="{42BF7533-EB78-4213-AC57-358E351ABA9B}"/>
          </ac:spMkLst>
        </pc:spChg>
        <pc:spChg chg="del">
          <ac:chgData name="karthik bharadhwaj" userId="14cfdd1d1a583663" providerId="LiveId" clId="{450D19D9-8452-404E-8AAC-7C86EECEEEC5}" dt="2022-01-19T08:50:05.987" v="2818" actId="478"/>
          <ac:spMkLst>
            <pc:docMk/>
            <pc:sldMk cId="4138758394" sldId="275"/>
            <ac:spMk id="3" creationId="{43A0DC92-2D2B-49DC-83D3-775F20F3DC1B}"/>
          </ac:spMkLst>
        </pc:spChg>
        <pc:spChg chg="add mod">
          <ac:chgData name="karthik bharadhwaj" userId="14cfdd1d1a583663" providerId="LiveId" clId="{450D19D9-8452-404E-8AAC-7C86EECEEEC5}" dt="2022-01-19T08:50:51.420" v="2862" actId="1076"/>
          <ac:spMkLst>
            <pc:docMk/>
            <pc:sldMk cId="4138758394" sldId="275"/>
            <ac:spMk id="4" creationId="{2F33F6C8-7E99-410B-8E60-956CD10CA9D9}"/>
          </ac:spMkLst>
        </pc:spChg>
        <pc:spChg chg="add del mod">
          <ac:chgData name="karthik bharadhwaj" userId="14cfdd1d1a583663" providerId="LiveId" clId="{450D19D9-8452-404E-8AAC-7C86EECEEEC5}" dt="2022-01-19T08:51:11.011" v="2864" actId="478"/>
          <ac:spMkLst>
            <pc:docMk/>
            <pc:sldMk cId="4138758394" sldId="275"/>
            <ac:spMk id="5" creationId="{DA70FC89-215A-442B-A667-E7EC14C2C688}"/>
          </ac:spMkLst>
        </pc:spChg>
        <pc:spChg chg="add mod">
          <ac:chgData name="karthik bharadhwaj" userId="14cfdd1d1a583663" providerId="LiveId" clId="{450D19D9-8452-404E-8AAC-7C86EECEEEC5}" dt="2022-01-19T09:05:53.532" v="3948" actId="20577"/>
          <ac:spMkLst>
            <pc:docMk/>
            <pc:sldMk cId="4138758394" sldId="275"/>
            <ac:spMk id="6" creationId="{AEA3657F-2401-4F09-8044-28B4B17D689D}"/>
          </ac:spMkLst>
        </pc:spChg>
      </pc:sldChg>
      <pc:sldChg chg="delSp modSp new mod">
        <pc:chgData name="karthik bharadhwaj" userId="14cfdd1d1a583663" providerId="LiveId" clId="{450D19D9-8452-404E-8AAC-7C86EECEEEC5}" dt="2022-01-19T10:38:39.736" v="4614" actId="1076"/>
        <pc:sldMkLst>
          <pc:docMk/>
          <pc:sldMk cId="1661012164" sldId="276"/>
        </pc:sldMkLst>
        <pc:spChg chg="mod">
          <ac:chgData name="karthik bharadhwaj" userId="14cfdd1d1a583663" providerId="LiveId" clId="{450D19D9-8452-404E-8AAC-7C86EECEEEC5}" dt="2022-01-19T10:38:39.736" v="4614" actId="1076"/>
          <ac:spMkLst>
            <pc:docMk/>
            <pc:sldMk cId="1661012164" sldId="276"/>
            <ac:spMk id="2" creationId="{D6C4D0AD-0A5D-4797-A97D-CFEBBF181B5E}"/>
          </ac:spMkLst>
        </pc:spChg>
        <pc:spChg chg="del">
          <ac:chgData name="karthik bharadhwaj" userId="14cfdd1d1a583663" providerId="LiveId" clId="{450D19D9-8452-404E-8AAC-7C86EECEEEC5}" dt="2022-01-19T10:38:01.483" v="4609" actId="478"/>
          <ac:spMkLst>
            <pc:docMk/>
            <pc:sldMk cId="1661012164" sldId="276"/>
            <ac:spMk id="3" creationId="{D01F0FEA-AC94-436F-B525-3F327D8FDFDC}"/>
          </ac:spMkLst>
        </pc:spChg>
      </pc:sldChg>
      <pc:sldMasterChg chg="addSldLayout">
        <pc:chgData name="karthik bharadhwaj" userId="14cfdd1d1a583663" providerId="LiveId" clId="{450D19D9-8452-404E-8AAC-7C86EECEEEC5}" dt="2022-01-19T06:19:30.020" v="0" actId="680"/>
        <pc:sldMasterMkLst>
          <pc:docMk/>
          <pc:sldMasterMk cId="1109877517" sldId="2147483648"/>
        </pc:sldMasterMkLst>
        <pc:sldLayoutChg chg="add">
          <pc:chgData name="karthik bharadhwaj" userId="14cfdd1d1a583663" providerId="LiveId" clId="{450D19D9-8452-404E-8AAC-7C86EECEEEC5}" dt="2022-01-19T06:19:30.020" v="0" actId="680"/>
          <pc:sldLayoutMkLst>
            <pc:docMk/>
            <pc:sldMasterMk cId="1109877517" sldId="2147483648"/>
            <pc:sldLayoutMk cId="857899254"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4A037-562C-4066-A1F2-2454F2CB5DF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10D8BD-1492-4142-A930-6AF1DAC4789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85789925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9877517"/>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2C9B1-8EA2-4798-AC2D-BC96D2C552DC}"/>
              </a:ext>
            </a:extLst>
          </p:cNvPr>
          <p:cNvSpPr>
            <a:spLocks noGrp="1"/>
          </p:cNvSpPr>
          <p:nvPr>
            <p:ph type="ctrTitle"/>
          </p:nvPr>
        </p:nvSpPr>
        <p:spPr>
          <a:xfrm>
            <a:off x="416560" y="2070495"/>
            <a:ext cx="11816080" cy="1030923"/>
          </a:xfrm>
        </p:spPr>
        <p:txBody>
          <a:bodyPr/>
          <a:lstStyle/>
          <a:p>
            <a:r>
              <a:rPr lang="en-US" sz="4500" b="1" dirty="0"/>
              <a:t>Dimensionality Reduction + Clustering Techniques</a:t>
            </a:r>
            <a:endParaRPr lang="en-IN" sz="4500" b="1" dirty="0"/>
          </a:p>
        </p:txBody>
      </p:sp>
      <p:sp>
        <p:nvSpPr>
          <p:cNvPr id="3" name="Subtitle 2">
            <a:extLst>
              <a:ext uri="{FF2B5EF4-FFF2-40B4-BE49-F238E27FC236}">
                <a16:creationId xmlns:a16="http://schemas.microsoft.com/office/drawing/2014/main" id="{63DF64A6-9914-43A7-B6A5-4B20E1B6EBBC}"/>
              </a:ext>
            </a:extLst>
          </p:cNvPr>
          <p:cNvSpPr>
            <a:spLocks noGrp="1"/>
          </p:cNvSpPr>
          <p:nvPr>
            <p:ph type="subTitle" idx="1"/>
          </p:nvPr>
        </p:nvSpPr>
        <p:spPr>
          <a:xfrm>
            <a:off x="670560" y="5140960"/>
            <a:ext cx="3251200" cy="1030922"/>
          </a:xfrm>
        </p:spPr>
        <p:txBody>
          <a:bodyPr/>
          <a:lstStyle/>
          <a:p>
            <a:pPr algn="l"/>
            <a:r>
              <a:rPr lang="en-US" b="1" dirty="0"/>
              <a:t>Professor:  </a:t>
            </a:r>
            <a:r>
              <a:rPr lang="en-US" dirty="0"/>
              <a:t>	</a:t>
            </a:r>
          </a:p>
          <a:p>
            <a:pPr algn="l"/>
            <a:r>
              <a:rPr lang="en-US" dirty="0"/>
              <a:t>Michele Lombardi</a:t>
            </a:r>
          </a:p>
          <a:p>
            <a:pPr algn="l"/>
            <a:r>
              <a:rPr lang="en-US" dirty="0"/>
              <a:t>Andrea </a:t>
            </a:r>
            <a:r>
              <a:rPr lang="en-US" dirty="0" err="1"/>
              <a:t>Borghesi</a:t>
            </a:r>
            <a:endParaRPr lang="en-US" dirty="0"/>
          </a:p>
          <a:p>
            <a:pPr algn="l"/>
            <a:r>
              <a:rPr lang="en-US" dirty="0"/>
              <a:t>			</a:t>
            </a:r>
          </a:p>
          <a:p>
            <a:pPr algn="l"/>
            <a:endParaRPr lang="en-US" dirty="0"/>
          </a:p>
          <a:p>
            <a:pPr algn="l"/>
            <a:r>
              <a:rPr lang="en-US" dirty="0"/>
              <a:t>					</a:t>
            </a:r>
            <a:endParaRPr lang="en-IN" dirty="0"/>
          </a:p>
        </p:txBody>
      </p:sp>
      <p:sp>
        <p:nvSpPr>
          <p:cNvPr id="4" name="Title 1">
            <a:extLst>
              <a:ext uri="{FF2B5EF4-FFF2-40B4-BE49-F238E27FC236}">
                <a16:creationId xmlns:a16="http://schemas.microsoft.com/office/drawing/2014/main" id="{DB445EBE-84BB-4A4C-A5A0-116B2A671960}"/>
              </a:ext>
            </a:extLst>
          </p:cNvPr>
          <p:cNvSpPr txBox="1">
            <a:spLocks/>
          </p:cNvSpPr>
          <p:nvPr/>
        </p:nvSpPr>
        <p:spPr>
          <a:xfrm>
            <a:off x="670560" y="477519"/>
            <a:ext cx="11135360" cy="1030923"/>
          </a:xfrm>
          <a:prstGeom prst="rect">
            <a:avLst/>
          </a:prstGeo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t>ALMA MATER STUDIORUM-UNIVERSITY OF BOLOGNA</a:t>
            </a:r>
            <a:endParaRPr lang="en-IN" sz="4000" dirty="0"/>
          </a:p>
        </p:txBody>
      </p:sp>
      <p:sp>
        <p:nvSpPr>
          <p:cNvPr id="5" name="Subtitle 2">
            <a:extLst>
              <a:ext uri="{FF2B5EF4-FFF2-40B4-BE49-F238E27FC236}">
                <a16:creationId xmlns:a16="http://schemas.microsoft.com/office/drawing/2014/main" id="{6780C684-99E3-4D7B-B110-BCB802C0D77D}"/>
              </a:ext>
            </a:extLst>
          </p:cNvPr>
          <p:cNvSpPr txBox="1">
            <a:spLocks/>
          </p:cNvSpPr>
          <p:nvPr/>
        </p:nvSpPr>
        <p:spPr>
          <a:xfrm>
            <a:off x="6695440" y="5140960"/>
            <a:ext cx="6055360" cy="1030922"/>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t>Presented by:  </a:t>
            </a:r>
            <a:r>
              <a:rPr lang="en-US" dirty="0"/>
              <a:t>	</a:t>
            </a:r>
          </a:p>
          <a:p>
            <a:pPr algn="l"/>
            <a:r>
              <a:rPr lang="en-US" dirty="0"/>
              <a:t>Ganesh Pavan Kartikeya Bharadhwaj Kolluri  </a:t>
            </a:r>
          </a:p>
          <a:p>
            <a:pPr algn="l"/>
            <a:r>
              <a:rPr lang="en-US" dirty="0"/>
              <a:t>Matricola: 0000974839</a:t>
            </a:r>
          </a:p>
          <a:p>
            <a:pPr algn="l"/>
            <a:r>
              <a:rPr lang="en-US" dirty="0"/>
              <a:t>			</a:t>
            </a:r>
          </a:p>
          <a:p>
            <a:pPr algn="l"/>
            <a:endParaRPr lang="en-US" dirty="0"/>
          </a:p>
          <a:p>
            <a:pPr algn="l"/>
            <a:r>
              <a:rPr lang="en-US" dirty="0"/>
              <a:t>					</a:t>
            </a:r>
            <a:endParaRPr lang="en-IN" dirty="0"/>
          </a:p>
        </p:txBody>
      </p:sp>
      <p:sp>
        <p:nvSpPr>
          <p:cNvPr id="6" name="Title 1">
            <a:extLst>
              <a:ext uri="{FF2B5EF4-FFF2-40B4-BE49-F238E27FC236}">
                <a16:creationId xmlns:a16="http://schemas.microsoft.com/office/drawing/2014/main" id="{0B7887DB-B823-4636-ACA2-4C57DFF3C0DF}"/>
              </a:ext>
            </a:extLst>
          </p:cNvPr>
          <p:cNvSpPr txBox="1">
            <a:spLocks/>
          </p:cNvSpPr>
          <p:nvPr/>
        </p:nvSpPr>
        <p:spPr>
          <a:xfrm>
            <a:off x="1422400" y="3663471"/>
            <a:ext cx="9144000" cy="456883"/>
          </a:xfrm>
          <a:prstGeom prst="rect">
            <a:avLst/>
          </a:prstGeo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dirty="0"/>
              <a:t>Artificial Intelligence In Industry</a:t>
            </a:r>
            <a:endParaRPr lang="en-IN" sz="3000" b="1" dirty="0"/>
          </a:p>
        </p:txBody>
      </p:sp>
    </p:spTree>
    <p:extLst>
      <p:ext uri="{BB962C8B-B14F-4D97-AF65-F5344CB8AC3E}">
        <p14:creationId xmlns:p14="http://schemas.microsoft.com/office/powerpoint/2010/main" val="4230502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286435A-C5A7-4247-9F64-EE93B19A740B}"/>
              </a:ext>
            </a:extLst>
          </p:cNvPr>
          <p:cNvSpPr txBox="1"/>
          <p:nvPr/>
        </p:nvSpPr>
        <p:spPr>
          <a:xfrm flipH="1">
            <a:off x="1097277" y="193263"/>
            <a:ext cx="9519922" cy="584775"/>
          </a:xfrm>
          <a:prstGeom prst="rect">
            <a:avLst/>
          </a:prstGeom>
          <a:noFill/>
        </p:spPr>
        <p:txBody>
          <a:bodyPr wrap="square" rtlCol="0">
            <a:spAutoFit/>
          </a:bodyPr>
          <a:lstStyle/>
          <a:p>
            <a:pPr algn="ctr"/>
            <a:r>
              <a:rPr lang="en-US" sz="3200" b="1" u="sng" dirty="0"/>
              <a:t>Models with embedded space</a:t>
            </a:r>
            <a:endParaRPr lang="en-IN" sz="3200" b="1" u="sng" dirty="0"/>
          </a:p>
        </p:txBody>
      </p:sp>
      <p:sp>
        <p:nvSpPr>
          <p:cNvPr id="8" name="TextBox 7">
            <a:extLst>
              <a:ext uri="{FF2B5EF4-FFF2-40B4-BE49-F238E27FC236}">
                <a16:creationId xmlns:a16="http://schemas.microsoft.com/office/drawing/2014/main" id="{23F1CBDE-268E-435F-87A3-017DB31A8261}"/>
              </a:ext>
            </a:extLst>
          </p:cNvPr>
          <p:cNvSpPr txBox="1"/>
          <p:nvPr/>
        </p:nvSpPr>
        <p:spPr>
          <a:xfrm>
            <a:off x="482600" y="1019735"/>
            <a:ext cx="11226800" cy="5838265"/>
          </a:xfrm>
          <a:prstGeom prst="rect">
            <a:avLst/>
          </a:prstGeom>
          <a:noFill/>
        </p:spPr>
        <p:txBody>
          <a:bodyPr wrap="square">
            <a:spAutoFit/>
          </a:bodyPr>
          <a:lstStyle/>
          <a:p>
            <a:pPr lvl="0" algn="just">
              <a:lnSpc>
                <a:spcPct val="107000"/>
              </a:lnSpc>
              <a:spcAft>
                <a:spcPts val="800"/>
              </a:spcAft>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K-Means on Embedded space </a:t>
            </a:r>
            <a:endParaRPr lang="en-IN" sz="2000" b="1" u="sng"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After Training Auto-encoder model, encoder model encodes X input space into z embedded space. Then we will apply K-means algorithm and obtained some better results when compared to K-means on original input.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GMM on Embedded space</a:t>
            </a:r>
          </a:p>
          <a:p>
            <a:pPr lvl="0"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After Training Auto-encoder model, encoder model encodes X input space into z embedded space. Then we will apply Gaussian Mixture model algorithm and obtained far better results when compared to GMM on original input.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endParaRPr lang="en-IN" sz="2000" b="1" u="sng"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Agglomerative Clustering on Embedded space</a:t>
            </a:r>
            <a:endParaRPr lang="en-IN" sz="2000" b="1" u="sng"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After Training Auto-encoder model, encoder model encodes X input space into z embedded space. Then we will apply Agglomerative Clustering algorithm and this algorithm outperforms every model with 76% accuracy.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1889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21289A-A43D-4461-992F-763C1720A14E}"/>
              </a:ext>
            </a:extLst>
          </p:cNvPr>
          <p:cNvSpPr txBox="1"/>
          <p:nvPr/>
        </p:nvSpPr>
        <p:spPr>
          <a:xfrm>
            <a:off x="838199" y="291090"/>
            <a:ext cx="10515599" cy="93268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kern="1200">
                <a:solidFill>
                  <a:schemeClr val="tx1"/>
                </a:solidFill>
                <a:latin typeface="+mj-lt"/>
                <a:ea typeface="+mj-ea"/>
                <a:cs typeface="+mj-cs"/>
              </a:rPr>
              <a:t>7. </a:t>
            </a:r>
            <a:r>
              <a:rPr lang="en-US" sz="5400" b="1" u="sng" kern="1200">
                <a:solidFill>
                  <a:schemeClr val="tx1"/>
                </a:solidFill>
                <a:latin typeface="+mj-lt"/>
                <a:ea typeface="+mj-ea"/>
                <a:cs typeface="+mj-cs"/>
              </a:rPr>
              <a:t>Results </a:t>
            </a:r>
          </a:p>
        </p:txBody>
      </p:sp>
      <p:graphicFrame>
        <p:nvGraphicFramePr>
          <p:cNvPr id="2" name="Table 1">
            <a:extLst>
              <a:ext uri="{FF2B5EF4-FFF2-40B4-BE49-F238E27FC236}">
                <a16:creationId xmlns:a16="http://schemas.microsoft.com/office/drawing/2014/main" id="{B391C417-07BE-42CD-B3C5-ACFFA05464E4}"/>
              </a:ext>
            </a:extLst>
          </p:cNvPr>
          <p:cNvGraphicFramePr>
            <a:graphicFrameLocks noGrp="1"/>
          </p:cNvGraphicFramePr>
          <p:nvPr>
            <p:extLst>
              <p:ext uri="{D42A27DB-BD31-4B8C-83A1-F6EECF244321}">
                <p14:modId xmlns:p14="http://schemas.microsoft.com/office/powerpoint/2010/main" val="672398756"/>
              </p:ext>
            </p:extLst>
          </p:nvPr>
        </p:nvGraphicFramePr>
        <p:xfrm>
          <a:off x="838199" y="1659023"/>
          <a:ext cx="10515600" cy="4301666"/>
        </p:xfrm>
        <a:graphic>
          <a:graphicData uri="http://schemas.openxmlformats.org/drawingml/2006/table">
            <a:tbl>
              <a:tblPr firstRow="1" firstCol="1" bandRow="1">
                <a:tableStyleId>{5C22544A-7EE6-4342-B048-85BDC9FD1C3A}</a:tableStyleId>
              </a:tblPr>
              <a:tblGrid>
                <a:gridCol w="6687339">
                  <a:extLst>
                    <a:ext uri="{9D8B030D-6E8A-4147-A177-3AD203B41FA5}">
                      <a16:colId xmlns:a16="http://schemas.microsoft.com/office/drawing/2014/main" val="257176323"/>
                    </a:ext>
                  </a:extLst>
                </a:gridCol>
                <a:gridCol w="3828261">
                  <a:extLst>
                    <a:ext uri="{9D8B030D-6E8A-4147-A177-3AD203B41FA5}">
                      <a16:colId xmlns:a16="http://schemas.microsoft.com/office/drawing/2014/main" val="579231621"/>
                    </a:ext>
                  </a:extLst>
                </a:gridCol>
              </a:tblGrid>
              <a:tr h="443333">
                <a:tc>
                  <a:txBody>
                    <a:bodyPr/>
                    <a:lstStyle/>
                    <a:p>
                      <a:pPr algn="just">
                        <a:lnSpc>
                          <a:spcPct val="107000"/>
                        </a:lnSpc>
                        <a:spcAft>
                          <a:spcPts val="800"/>
                        </a:spcAft>
                      </a:pPr>
                      <a:r>
                        <a:rPr lang="en-IN" sz="2400" dirty="0">
                          <a:effectLst/>
                        </a:rPr>
                        <a:t>Models</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120000" marR="120000" marT="0" marB="0"/>
                </a:tc>
                <a:tc>
                  <a:txBody>
                    <a:bodyPr/>
                    <a:lstStyle/>
                    <a:p>
                      <a:pPr algn="just">
                        <a:lnSpc>
                          <a:spcPct val="107000"/>
                        </a:lnSpc>
                        <a:spcAft>
                          <a:spcPts val="800"/>
                        </a:spcAft>
                      </a:pPr>
                      <a:r>
                        <a:rPr lang="en-IN" sz="2400">
                          <a:effectLst/>
                        </a:rPr>
                        <a:t>Cluster Accuracy </a:t>
                      </a:r>
                      <a:endParaRPr lang="en-IN" sz="1900">
                        <a:effectLst/>
                        <a:latin typeface="Calibri" panose="020F0502020204030204" pitchFamily="34" charset="0"/>
                        <a:ea typeface="Calibri" panose="020F0502020204030204" pitchFamily="34" charset="0"/>
                        <a:cs typeface="Times New Roman" panose="02020603050405020304" pitchFamily="18" charset="0"/>
                      </a:endParaRPr>
                    </a:p>
                  </a:txBody>
                  <a:tcPr marL="120000" marR="120000" marT="0" marB="0"/>
                </a:tc>
                <a:extLst>
                  <a:ext uri="{0D108BD9-81ED-4DB2-BD59-A6C34878D82A}">
                    <a16:rowId xmlns:a16="http://schemas.microsoft.com/office/drawing/2014/main" val="1794658365"/>
                  </a:ext>
                </a:extLst>
              </a:tr>
              <a:tr h="842778">
                <a:tc>
                  <a:txBody>
                    <a:bodyPr/>
                    <a:lstStyle/>
                    <a:p>
                      <a:pPr>
                        <a:lnSpc>
                          <a:spcPct val="107000"/>
                        </a:lnSpc>
                        <a:spcAft>
                          <a:spcPts val="800"/>
                        </a:spcAft>
                      </a:pPr>
                      <a:r>
                        <a:rPr lang="en-IN" sz="2400" u="sng">
                          <a:effectLst/>
                        </a:rPr>
                        <a:t>Baseline Model-1</a:t>
                      </a:r>
                      <a:r>
                        <a:rPr lang="en-IN" sz="2400">
                          <a:effectLst/>
                        </a:rPr>
                        <a:t>: K-Means on original input space</a:t>
                      </a:r>
                      <a:endParaRPr lang="en-IN" sz="1900">
                        <a:effectLst/>
                        <a:latin typeface="Calibri" panose="020F0502020204030204" pitchFamily="34" charset="0"/>
                        <a:ea typeface="Calibri" panose="020F0502020204030204" pitchFamily="34" charset="0"/>
                        <a:cs typeface="Times New Roman" panose="02020603050405020304" pitchFamily="18" charset="0"/>
                      </a:endParaRPr>
                    </a:p>
                  </a:txBody>
                  <a:tcPr marL="120000" marR="120000" marT="0" marB="0"/>
                </a:tc>
                <a:tc>
                  <a:txBody>
                    <a:bodyPr/>
                    <a:lstStyle/>
                    <a:p>
                      <a:pPr algn="ctr">
                        <a:lnSpc>
                          <a:spcPct val="107000"/>
                        </a:lnSpc>
                        <a:spcAft>
                          <a:spcPts val="800"/>
                        </a:spcAft>
                      </a:pPr>
                      <a:r>
                        <a:rPr lang="en-IN" sz="2400">
                          <a:effectLst/>
                        </a:rPr>
                        <a:t>0.72 %</a:t>
                      </a:r>
                      <a:endParaRPr lang="en-IN" sz="1900">
                        <a:effectLst/>
                        <a:latin typeface="Calibri" panose="020F0502020204030204" pitchFamily="34" charset="0"/>
                        <a:ea typeface="Calibri" panose="020F0502020204030204" pitchFamily="34" charset="0"/>
                        <a:cs typeface="Times New Roman" panose="02020603050405020304" pitchFamily="18" charset="0"/>
                      </a:endParaRPr>
                    </a:p>
                  </a:txBody>
                  <a:tcPr marL="120000" marR="120000" marT="0" marB="0"/>
                </a:tc>
                <a:extLst>
                  <a:ext uri="{0D108BD9-81ED-4DB2-BD59-A6C34878D82A}">
                    <a16:rowId xmlns:a16="http://schemas.microsoft.com/office/drawing/2014/main" val="1656485173"/>
                  </a:ext>
                </a:extLst>
              </a:tr>
              <a:tr h="842778">
                <a:tc>
                  <a:txBody>
                    <a:bodyPr/>
                    <a:lstStyle/>
                    <a:p>
                      <a:pPr>
                        <a:lnSpc>
                          <a:spcPct val="107000"/>
                        </a:lnSpc>
                        <a:spcAft>
                          <a:spcPts val="800"/>
                        </a:spcAft>
                      </a:pPr>
                      <a:r>
                        <a:rPr lang="en-IN" sz="2400" u="sng">
                          <a:effectLst/>
                        </a:rPr>
                        <a:t>Baseline Model-2</a:t>
                      </a:r>
                      <a:r>
                        <a:rPr lang="en-IN" sz="2400">
                          <a:effectLst/>
                        </a:rPr>
                        <a:t>: GMM on original input space</a:t>
                      </a:r>
                      <a:endParaRPr lang="en-IN" sz="1900">
                        <a:effectLst/>
                        <a:latin typeface="Calibri" panose="020F0502020204030204" pitchFamily="34" charset="0"/>
                        <a:ea typeface="Calibri" panose="020F0502020204030204" pitchFamily="34" charset="0"/>
                        <a:cs typeface="Times New Roman" panose="02020603050405020304" pitchFamily="18" charset="0"/>
                      </a:endParaRPr>
                    </a:p>
                  </a:txBody>
                  <a:tcPr marL="120000" marR="120000" marT="0" marB="0"/>
                </a:tc>
                <a:tc>
                  <a:txBody>
                    <a:bodyPr/>
                    <a:lstStyle/>
                    <a:p>
                      <a:pPr algn="ctr">
                        <a:lnSpc>
                          <a:spcPct val="107000"/>
                        </a:lnSpc>
                        <a:spcAft>
                          <a:spcPts val="800"/>
                        </a:spcAft>
                      </a:pPr>
                      <a:r>
                        <a:rPr lang="en-IN" sz="2400">
                          <a:effectLst/>
                        </a:rPr>
                        <a:t>0.52 %</a:t>
                      </a:r>
                      <a:endParaRPr lang="en-IN" sz="1900">
                        <a:effectLst/>
                        <a:latin typeface="Calibri" panose="020F0502020204030204" pitchFamily="34" charset="0"/>
                        <a:ea typeface="Calibri" panose="020F0502020204030204" pitchFamily="34" charset="0"/>
                        <a:cs typeface="Times New Roman" panose="02020603050405020304" pitchFamily="18" charset="0"/>
                      </a:endParaRPr>
                    </a:p>
                  </a:txBody>
                  <a:tcPr marL="120000" marR="120000" marT="0" marB="0"/>
                </a:tc>
                <a:extLst>
                  <a:ext uri="{0D108BD9-81ED-4DB2-BD59-A6C34878D82A}">
                    <a16:rowId xmlns:a16="http://schemas.microsoft.com/office/drawing/2014/main" val="3087606708"/>
                  </a:ext>
                </a:extLst>
              </a:tr>
              <a:tr h="842778">
                <a:tc>
                  <a:txBody>
                    <a:bodyPr/>
                    <a:lstStyle/>
                    <a:p>
                      <a:pPr algn="just">
                        <a:lnSpc>
                          <a:spcPct val="107000"/>
                        </a:lnSpc>
                        <a:spcAft>
                          <a:spcPts val="800"/>
                        </a:spcAft>
                      </a:pPr>
                      <a:r>
                        <a:rPr lang="en-IN" sz="2400" u="sng">
                          <a:effectLst/>
                        </a:rPr>
                        <a:t>Baseline Model-3</a:t>
                      </a:r>
                      <a:r>
                        <a:rPr lang="en-IN" sz="2400">
                          <a:effectLst/>
                        </a:rPr>
                        <a:t>: Agglomerative Clustering on original input space</a:t>
                      </a:r>
                      <a:endParaRPr lang="en-IN" sz="1900">
                        <a:effectLst/>
                        <a:latin typeface="Calibri" panose="020F0502020204030204" pitchFamily="34" charset="0"/>
                        <a:ea typeface="Calibri" panose="020F0502020204030204" pitchFamily="34" charset="0"/>
                        <a:cs typeface="Times New Roman" panose="02020603050405020304" pitchFamily="18" charset="0"/>
                      </a:endParaRPr>
                    </a:p>
                  </a:txBody>
                  <a:tcPr marL="120000" marR="120000" marT="0" marB="0"/>
                </a:tc>
                <a:tc>
                  <a:txBody>
                    <a:bodyPr/>
                    <a:lstStyle/>
                    <a:p>
                      <a:pPr algn="ctr">
                        <a:lnSpc>
                          <a:spcPct val="107000"/>
                        </a:lnSpc>
                        <a:spcAft>
                          <a:spcPts val="800"/>
                        </a:spcAft>
                      </a:pPr>
                      <a:r>
                        <a:rPr lang="en-IN" sz="2400">
                          <a:effectLst/>
                        </a:rPr>
                        <a:t>0.68 %</a:t>
                      </a:r>
                      <a:endParaRPr lang="en-IN" sz="1900">
                        <a:effectLst/>
                        <a:latin typeface="Calibri" panose="020F0502020204030204" pitchFamily="34" charset="0"/>
                        <a:ea typeface="Calibri" panose="020F0502020204030204" pitchFamily="34" charset="0"/>
                        <a:cs typeface="Times New Roman" panose="02020603050405020304" pitchFamily="18" charset="0"/>
                      </a:endParaRPr>
                    </a:p>
                  </a:txBody>
                  <a:tcPr marL="120000" marR="120000" marT="0" marB="0"/>
                </a:tc>
                <a:extLst>
                  <a:ext uri="{0D108BD9-81ED-4DB2-BD59-A6C34878D82A}">
                    <a16:rowId xmlns:a16="http://schemas.microsoft.com/office/drawing/2014/main" val="2150400937"/>
                  </a:ext>
                </a:extLst>
              </a:tr>
              <a:tr h="443333">
                <a:tc>
                  <a:txBody>
                    <a:bodyPr/>
                    <a:lstStyle/>
                    <a:p>
                      <a:pPr algn="just">
                        <a:lnSpc>
                          <a:spcPct val="107000"/>
                        </a:lnSpc>
                        <a:spcAft>
                          <a:spcPts val="800"/>
                        </a:spcAft>
                      </a:pPr>
                      <a:r>
                        <a:rPr lang="en-IN" sz="2400">
                          <a:effectLst/>
                        </a:rPr>
                        <a:t>K-Means on embedded space</a:t>
                      </a:r>
                      <a:endParaRPr lang="en-IN" sz="1900">
                        <a:effectLst/>
                        <a:latin typeface="Calibri" panose="020F0502020204030204" pitchFamily="34" charset="0"/>
                        <a:ea typeface="Calibri" panose="020F0502020204030204" pitchFamily="34" charset="0"/>
                        <a:cs typeface="Times New Roman" panose="02020603050405020304" pitchFamily="18" charset="0"/>
                      </a:endParaRPr>
                    </a:p>
                  </a:txBody>
                  <a:tcPr marL="120000" marR="120000" marT="0" marB="0"/>
                </a:tc>
                <a:tc>
                  <a:txBody>
                    <a:bodyPr/>
                    <a:lstStyle/>
                    <a:p>
                      <a:pPr algn="ctr">
                        <a:lnSpc>
                          <a:spcPct val="107000"/>
                        </a:lnSpc>
                        <a:spcAft>
                          <a:spcPts val="800"/>
                        </a:spcAft>
                      </a:pPr>
                      <a:r>
                        <a:rPr lang="en-IN" sz="2400">
                          <a:effectLst/>
                        </a:rPr>
                        <a:t>0.73 %</a:t>
                      </a:r>
                      <a:endParaRPr lang="en-IN" sz="1900">
                        <a:effectLst/>
                        <a:latin typeface="Calibri" panose="020F0502020204030204" pitchFamily="34" charset="0"/>
                        <a:ea typeface="Calibri" panose="020F0502020204030204" pitchFamily="34" charset="0"/>
                        <a:cs typeface="Times New Roman" panose="02020603050405020304" pitchFamily="18" charset="0"/>
                      </a:endParaRPr>
                    </a:p>
                  </a:txBody>
                  <a:tcPr marL="120000" marR="120000" marT="0" marB="0"/>
                </a:tc>
                <a:extLst>
                  <a:ext uri="{0D108BD9-81ED-4DB2-BD59-A6C34878D82A}">
                    <a16:rowId xmlns:a16="http://schemas.microsoft.com/office/drawing/2014/main" val="812535289"/>
                  </a:ext>
                </a:extLst>
              </a:tr>
              <a:tr h="443333">
                <a:tc>
                  <a:txBody>
                    <a:bodyPr/>
                    <a:lstStyle/>
                    <a:p>
                      <a:pPr>
                        <a:lnSpc>
                          <a:spcPct val="107000"/>
                        </a:lnSpc>
                        <a:spcAft>
                          <a:spcPts val="800"/>
                        </a:spcAft>
                      </a:pPr>
                      <a:r>
                        <a:rPr lang="en-IN" sz="2400">
                          <a:effectLst/>
                        </a:rPr>
                        <a:t>GMM on embedded space</a:t>
                      </a:r>
                      <a:endParaRPr lang="en-IN" sz="1900">
                        <a:effectLst/>
                        <a:latin typeface="Calibri" panose="020F0502020204030204" pitchFamily="34" charset="0"/>
                        <a:ea typeface="Calibri" panose="020F0502020204030204" pitchFamily="34" charset="0"/>
                        <a:cs typeface="Times New Roman" panose="02020603050405020304" pitchFamily="18" charset="0"/>
                      </a:endParaRPr>
                    </a:p>
                  </a:txBody>
                  <a:tcPr marL="120000" marR="120000" marT="0" marB="0"/>
                </a:tc>
                <a:tc>
                  <a:txBody>
                    <a:bodyPr/>
                    <a:lstStyle/>
                    <a:p>
                      <a:pPr algn="ctr">
                        <a:lnSpc>
                          <a:spcPct val="107000"/>
                        </a:lnSpc>
                        <a:spcAft>
                          <a:spcPts val="800"/>
                        </a:spcAft>
                      </a:pPr>
                      <a:r>
                        <a:rPr lang="en-IN" sz="2400">
                          <a:effectLst/>
                        </a:rPr>
                        <a:t>0.74 %</a:t>
                      </a:r>
                      <a:endParaRPr lang="en-IN" sz="1900">
                        <a:effectLst/>
                        <a:latin typeface="Calibri" panose="020F0502020204030204" pitchFamily="34" charset="0"/>
                        <a:ea typeface="Calibri" panose="020F0502020204030204" pitchFamily="34" charset="0"/>
                        <a:cs typeface="Times New Roman" panose="02020603050405020304" pitchFamily="18" charset="0"/>
                      </a:endParaRPr>
                    </a:p>
                  </a:txBody>
                  <a:tcPr marL="120000" marR="120000" marT="0" marB="0"/>
                </a:tc>
                <a:extLst>
                  <a:ext uri="{0D108BD9-81ED-4DB2-BD59-A6C34878D82A}">
                    <a16:rowId xmlns:a16="http://schemas.microsoft.com/office/drawing/2014/main" val="2021043973"/>
                  </a:ext>
                </a:extLst>
              </a:tr>
              <a:tr h="443333">
                <a:tc>
                  <a:txBody>
                    <a:bodyPr/>
                    <a:lstStyle/>
                    <a:p>
                      <a:pPr>
                        <a:lnSpc>
                          <a:spcPct val="107000"/>
                        </a:lnSpc>
                        <a:spcAft>
                          <a:spcPts val="800"/>
                        </a:spcAft>
                      </a:pPr>
                      <a:r>
                        <a:rPr lang="en-IN" sz="2400">
                          <a:effectLst/>
                        </a:rPr>
                        <a:t>Agglomerative Clustering on embedded space</a:t>
                      </a:r>
                      <a:endParaRPr lang="en-IN" sz="1900">
                        <a:effectLst/>
                        <a:latin typeface="Calibri" panose="020F0502020204030204" pitchFamily="34" charset="0"/>
                        <a:ea typeface="Calibri" panose="020F0502020204030204" pitchFamily="34" charset="0"/>
                        <a:cs typeface="Times New Roman" panose="02020603050405020304" pitchFamily="18" charset="0"/>
                      </a:endParaRPr>
                    </a:p>
                  </a:txBody>
                  <a:tcPr marL="120000" marR="120000" marT="0" marB="0"/>
                </a:tc>
                <a:tc>
                  <a:txBody>
                    <a:bodyPr/>
                    <a:lstStyle/>
                    <a:p>
                      <a:pPr algn="ctr">
                        <a:lnSpc>
                          <a:spcPct val="107000"/>
                        </a:lnSpc>
                        <a:spcAft>
                          <a:spcPts val="800"/>
                        </a:spcAft>
                      </a:pPr>
                      <a:r>
                        <a:rPr lang="en-IN" sz="2400" dirty="0">
                          <a:effectLst/>
                        </a:rPr>
                        <a:t>0.76 %</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120000" marR="120000" marT="0" marB="0"/>
                </a:tc>
                <a:extLst>
                  <a:ext uri="{0D108BD9-81ED-4DB2-BD59-A6C34878D82A}">
                    <a16:rowId xmlns:a16="http://schemas.microsoft.com/office/drawing/2014/main" val="2807146867"/>
                  </a:ext>
                </a:extLst>
              </a:tr>
            </a:tbl>
          </a:graphicData>
        </a:graphic>
      </p:graphicFrame>
    </p:spTree>
    <p:extLst>
      <p:ext uri="{BB962C8B-B14F-4D97-AF65-F5344CB8AC3E}">
        <p14:creationId xmlns:p14="http://schemas.microsoft.com/office/powerpoint/2010/main" val="2611506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F3A556-1A30-4A7E-9185-669F49718476}"/>
              </a:ext>
            </a:extLst>
          </p:cNvPr>
          <p:cNvSpPr txBox="1"/>
          <p:nvPr/>
        </p:nvSpPr>
        <p:spPr>
          <a:xfrm flipH="1">
            <a:off x="3429000" y="762250"/>
            <a:ext cx="5090159" cy="707886"/>
          </a:xfrm>
          <a:prstGeom prst="rect">
            <a:avLst/>
          </a:prstGeom>
          <a:noFill/>
        </p:spPr>
        <p:txBody>
          <a:bodyPr wrap="square" rtlCol="0">
            <a:spAutoFit/>
          </a:bodyPr>
          <a:lstStyle/>
          <a:p>
            <a:pPr algn="ctr"/>
            <a:r>
              <a:rPr lang="en-US" sz="4000" b="1" dirty="0"/>
              <a:t>8. </a:t>
            </a:r>
            <a:r>
              <a:rPr lang="en-US" sz="4000" b="1" u="sng" dirty="0"/>
              <a:t>Conclusion </a:t>
            </a:r>
            <a:endParaRPr lang="en-IN" sz="4000" b="1" u="sng" dirty="0"/>
          </a:p>
        </p:txBody>
      </p:sp>
      <p:sp>
        <p:nvSpPr>
          <p:cNvPr id="6" name="TextBox 5">
            <a:extLst>
              <a:ext uri="{FF2B5EF4-FFF2-40B4-BE49-F238E27FC236}">
                <a16:creationId xmlns:a16="http://schemas.microsoft.com/office/drawing/2014/main" id="{C8813F3F-BEDE-4437-B322-DD0CF3A9B48C}"/>
              </a:ext>
            </a:extLst>
          </p:cNvPr>
          <p:cNvSpPr txBox="1"/>
          <p:nvPr/>
        </p:nvSpPr>
        <p:spPr>
          <a:xfrm>
            <a:off x="2367280" y="1977519"/>
            <a:ext cx="7863840" cy="1938992"/>
          </a:xfrm>
          <a:prstGeom prst="rect">
            <a:avLst/>
          </a:prstGeom>
          <a:noFill/>
        </p:spPr>
        <p:txBody>
          <a:bodyPr wrap="square">
            <a:spAutoFit/>
          </a:bodyPr>
          <a:lstStyle/>
          <a:p>
            <a:pPr algn="just"/>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As want to conclude that Models on embedded space got far better results than models on original input space and Agglomerative Clustering algorithm on embedded space outperforms remaining all models.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2400" dirty="0"/>
          </a:p>
        </p:txBody>
      </p:sp>
    </p:spTree>
    <p:extLst>
      <p:ext uri="{BB962C8B-B14F-4D97-AF65-F5344CB8AC3E}">
        <p14:creationId xmlns:p14="http://schemas.microsoft.com/office/powerpoint/2010/main" val="2873111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4D0AD-0A5D-4797-A97D-CFEBBF181B5E}"/>
              </a:ext>
            </a:extLst>
          </p:cNvPr>
          <p:cNvSpPr>
            <a:spLocks noGrp="1"/>
          </p:cNvSpPr>
          <p:nvPr>
            <p:ph type="ctrTitle"/>
          </p:nvPr>
        </p:nvSpPr>
        <p:spPr>
          <a:xfrm>
            <a:off x="1524000" y="1295083"/>
            <a:ext cx="9144000" cy="2387600"/>
          </a:xfrm>
        </p:spPr>
        <p:txBody>
          <a:bodyPr/>
          <a:lstStyle/>
          <a:p>
            <a:r>
              <a:rPr lang="en-IN"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66101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649B-2E98-478C-B6A7-47A43B9CDB32}"/>
              </a:ext>
            </a:extLst>
          </p:cNvPr>
          <p:cNvSpPr>
            <a:spLocks noGrp="1"/>
          </p:cNvSpPr>
          <p:nvPr>
            <p:ph type="ctrTitle"/>
          </p:nvPr>
        </p:nvSpPr>
        <p:spPr>
          <a:xfrm>
            <a:off x="2357120" y="3220720"/>
            <a:ext cx="3190240" cy="3637280"/>
          </a:xfrm>
        </p:spPr>
        <p:txBody>
          <a:bodyPr/>
          <a:lstStyle/>
          <a:p>
            <a:pPr algn="l"/>
            <a:br>
              <a:rPr lang="en-US" sz="3000" b="1" dirty="0"/>
            </a:br>
            <a:br>
              <a:rPr lang="en-US" sz="3000" b="1" dirty="0"/>
            </a:br>
            <a:br>
              <a:rPr lang="en-US" sz="3000" b="1" dirty="0"/>
            </a:br>
            <a:br>
              <a:rPr lang="en-US" sz="3000" b="1" dirty="0"/>
            </a:br>
            <a:br>
              <a:rPr lang="en-US" sz="3000" b="1" dirty="0"/>
            </a:br>
            <a:br>
              <a:rPr lang="en-US" sz="3000" b="1" dirty="0"/>
            </a:br>
            <a:r>
              <a:rPr lang="en-US" sz="3000" b="1" dirty="0"/>
              <a:t>1 .Introduction</a:t>
            </a:r>
            <a:br>
              <a:rPr lang="en-US" sz="3000" b="1" dirty="0"/>
            </a:br>
            <a:r>
              <a:rPr lang="en-US" sz="3000" b="1" dirty="0"/>
              <a:t>2. Dataset </a:t>
            </a:r>
            <a:br>
              <a:rPr lang="en-US" sz="3000" b="1" dirty="0"/>
            </a:br>
            <a:r>
              <a:rPr lang="en-US" sz="3000" b="1" dirty="0"/>
              <a:t>3. Data Preparation </a:t>
            </a:r>
            <a:br>
              <a:rPr lang="en-US" sz="3000" b="1" dirty="0"/>
            </a:br>
            <a:r>
              <a:rPr lang="en-US" sz="3000" b="1" dirty="0"/>
              <a:t>4. Methodology </a:t>
            </a:r>
            <a:br>
              <a:rPr lang="en-US" sz="3000" b="1" dirty="0"/>
            </a:br>
            <a:r>
              <a:rPr lang="en-US" sz="3000" b="1" dirty="0"/>
              <a:t>5. Models </a:t>
            </a:r>
            <a:br>
              <a:rPr lang="en-US" sz="3000" b="1" dirty="0"/>
            </a:br>
            <a:r>
              <a:rPr lang="en-US" sz="3000" b="1" dirty="0"/>
              <a:t>6. Results </a:t>
            </a:r>
            <a:br>
              <a:rPr lang="en-US" sz="3000" b="1" dirty="0"/>
            </a:br>
            <a:r>
              <a:rPr lang="en-US" sz="3000" b="1" dirty="0"/>
              <a:t>8. Conclusion</a:t>
            </a:r>
            <a:br>
              <a:rPr lang="en-US" sz="3000" b="1" dirty="0"/>
            </a:br>
            <a:br>
              <a:rPr lang="en-US" sz="3000" b="1" dirty="0"/>
            </a:br>
            <a:br>
              <a:rPr lang="en-US" sz="3000" b="1" dirty="0"/>
            </a:br>
            <a:br>
              <a:rPr lang="en-US" sz="3000" b="1" dirty="0"/>
            </a:br>
            <a:endParaRPr lang="en-IN" sz="3000" b="1" dirty="0"/>
          </a:p>
        </p:txBody>
      </p:sp>
      <p:sp>
        <p:nvSpPr>
          <p:cNvPr id="4" name="TextBox 3">
            <a:extLst>
              <a:ext uri="{FF2B5EF4-FFF2-40B4-BE49-F238E27FC236}">
                <a16:creationId xmlns:a16="http://schemas.microsoft.com/office/drawing/2014/main" id="{E2A9B111-AEEF-4CFD-B0CA-274874C1E93D}"/>
              </a:ext>
            </a:extLst>
          </p:cNvPr>
          <p:cNvSpPr txBox="1"/>
          <p:nvPr/>
        </p:nvSpPr>
        <p:spPr>
          <a:xfrm flipH="1">
            <a:off x="4866640" y="589280"/>
            <a:ext cx="2656841" cy="707886"/>
          </a:xfrm>
          <a:prstGeom prst="rect">
            <a:avLst/>
          </a:prstGeom>
          <a:noFill/>
        </p:spPr>
        <p:txBody>
          <a:bodyPr wrap="square" rtlCol="0">
            <a:spAutoFit/>
          </a:bodyPr>
          <a:lstStyle/>
          <a:p>
            <a:r>
              <a:rPr lang="en-US" sz="4000" b="1" u="sng" dirty="0"/>
              <a:t>Contents</a:t>
            </a:r>
            <a:r>
              <a:rPr lang="en-US" sz="4000" b="1" dirty="0"/>
              <a:t>:</a:t>
            </a:r>
            <a:endParaRPr lang="en-IN" sz="4000" b="1" dirty="0"/>
          </a:p>
        </p:txBody>
      </p:sp>
    </p:spTree>
    <p:extLst>
      <p:ext uri="{BB962C8B-B14F-4D97-AF65-F5344CB8AC3E}">
        <p14:creationId xmlns:p14="http://schemas.microsoft.com/office/powerpoint/2010/main" val="1086089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A596E1-3C4B-4672-8321-078CDA9334F2}"/>
              </a:ext>
            </a:extLst>
          </p:cNvPr>
          <p:cNvSpPr txBox="1"/>
          <p:nvPr/>
        </p:nvSpPr>
        <p:spPr>
          <a:xfrm flipH="1">
            <a:off x="4251959" y="477520"/>
            <a:ext cx="3688081" cy="707886"/>
          </a:xfrm>
          <a:prstGeom prst="rect">
            <a:avLst/>
          </a:prstGeom>
          <a:noFill/>
        </p:spPr>
        <p:txBody>
          <a:bodyPr wrap="square" rtlCol="0">
            <a:spAutoFit/>
          </a:bodyPr>
          <a:lstStyle/>
          <a:p>
            <a:r>
              <a:rPr lang="en-US" sz="4000" b="1" dirty="0"/>
              <a:t>1. </a:t>
            </a:r>
            <a:r>
              <a:rPr lang="en-US" sz="4000" b="1" u="sng" dirty="0"/>
              <a:t>Introduction</a:t>
            </a:r>
            <a:endParaRPr lang="en-IN" sz="4000" b="1" u="sng" dirty="0"/>
          </a:p>
        </p:txBody>
      </p:sp>
      <p:sp>
        <p:nvSpPr>
          <p:cNvPr id="5" name="TextBox 4">
            <a:extLst>
              <a:ext uri="{FF2B5EF4-FFF2-40B4-BE49-F238E27FC236}">
                <a16:creationId xmlns:a16="http://schemas.microsoft.com/office/drawing/2014/main" id="{7299DEAA-885D-4083-9B21-612BC8AC4C55}"/>
              </a:ext>
            </a:extLst>
          </p:cNvPr>
          <p:cNvSpPr txBox="1"/>
          <p:nvPr/>
        </p:nvSpPr>
        <p:spPr>
          <a:xfrm>
            <a:off x="1198880" y="1587740"/>
            <a:ext cx="9997440" cy="4524315"/>
          </a:xfrm>
          <a:prstGeom prst="rect">
            <a:avLst/>
          </a:prstGeom>
          <a:noFill/>
        </p:spPr>
        <p:txBody>
          <a:bodyPr wrap="square">
            <a:spAutoFit/>
          </a:bodyPr>
          <a:lstStyle/>
          <a:p>
            <a:pPr algn="just">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Clustering is difficult </a:t>
            </a:r>
            <a:r>
              <a:rPr lang="en-IN" sz="2400" dirty="0">
                <a:latin typeface="Calibri" panose="020F0502020204030204" pitchFamily="34" charset="0"/>
                <a:ea typeface="Calibri" panose="020F0502020204030204" pitchFamily="34" charset="0"/>
                <a:cs typeface="Times New Roman" panose="02020603050405020304" pitchFamily="18" charset="0"/>
              </a:rPr>
              <a:t>to do in higher dimensional space, because the distance between </a:t>
            </a:r>
            <a:r>
              <a:rPr lang="en-IN" sz="2400">
                <a:latin typeface="Calibri" panose="020F0502020204030204" pitchFamily="34" charset="0"/>
                <a:ea typeface="Calibri" panose="020F0502020204030204" pitchFamily="34" charset="0"/>
                <a:cs typeface="Times New Roman" panose="02020603050405020304" pitchFamily="18" charset="0"/>
              </a:rPr>
              <a:t>two points </a:t>
            </a:r>
            <a:r>
              <a:rPr lang="en-IN" sz="2400" dirty="0">
                <a:latin typeface="Calibri" panose="020F0502020204030204" pitchFamily="34" charset="0"/>
                <a:ea typeface="Calibri" panose="020F0502020204030204" pitchFamily="34" charset="0"/>
                <a:cs typeface="Times New Roman" panose="02020603050405020304" pitchFamily="18" charset="0"/>
              </a:rPr>
              <a:t>will become less precise in the higher dimensional space and multiple dimensions are hard to think in, impossible to visualize and due to exponential growth of the number of possible values with each dimension. Complete enumeration of all subspaces becomes intractable with increasing dimensionality. This is problem is known as “Curse of Dimensionality”.  </a:t>
            </a:r>
          </a:p>
          <a:p>
            <a:pPr algn="just">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Solution for this problem is to reduce the dimensionality of input data. Here I am going to use Auto-encoders to reduce the dimensions without losing valuable information. By using autoencoders I am going to map x input space to z lower dimension embedded space and then perform clustering on the embedded space.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2312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A98106-8BA9-403F-AB75-258C2F10B4F7}"/>
              </a:ext>
            </a:extLst>
          </p:cNvPr>
          <p:cNvSpPr txBox="1"/>
          <p:nvPr/>
        </p:nvSpPr>
        <p:spPr>
          <a:xfrm flipH="1">
            <a:off x="3784599" y="365760"/>
            <a:ext cx="3688081" cy="707886"/>
          </a:xfrm>
          <a:prstGeom prst="rect">
            <a:avLst/>
          </a:prstGeom>
          <a:noFill/>
        </p:spPr>
        <p:txBody>
          <a:bodyPr wrap="square" rtlCol="0">
            <a:spAutoFit/>
          </a:bodyPr>
          <a:lstStyle/>
          <a:p>
            <a:pPr algn="ctr"/>
            <a:r>
              <a:rPr lang="en-US" sz="4000" b="1" dirty="0"/>
              <a:t>2. </a:t>
            </a:r>
            <a:r>
              <a:rPr lang="en-US" sz="4000" b="1" u="sng" dirty="0"/>
              <a:t>Dataset</a:t>
            </a:r>
            <a:endParaRPr lang="en-IN" sz="4000" b="1" u="sng" dirty="0"/>
          </a:p>
        </p:txBody>
      </p:sp>
      <p:sp>
        <p:nvSpPr>
          <p:cNvPr id="6" name="TextBox 5">
            <a:extLst>
              <a:ext uri="{FF2B5EF4-FFF2-40B4-BE49-F238E27FC236}">
                <a16:creationId xmlns:a16="http://schemas.microsoft.com/office/drawing/2014/main" id="{BEB3E17C-D82A-478E-B55D-EBEB5612CCE1}"/>
              </a:ext>
            </a:extLst>
          </p:cNvPr>
          <p:cNvSpPr txBox="1"/>
          <p:nvPr/>
        </p:nvSpPr>
        <p:spPr>
          <a:xfrm>
            <a:off x="924560" y="1385292"/>
            <a:ext cx="10342880" cy="4814972"/>
          </a:xfrm>
          <a:prstGeom prst="rect">
            <a:avLst/>
          </a:prstGeom>
          <a:noFill/>
        </p:spPr>
        <p:txBody>
          <a:bodyPr wrap="square">
            <a:spAutoFit/>
          </a:bodyPr>
          <a:lstStyle/>
          <a:p>
            <a:pPr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HPC dataset was provided dataset to perform  Deep clustering. Data was collected from “Marconi-100” a supercomputer hosted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Cineca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Data was collected by using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examon</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The dataset is composed of several files. each file is a node. As I tried to load all files and concatenate them using pandas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read_parquet</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method because files are in parquet format. But the problem is dataset is huge and it crashed the ram of the google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colab</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environment. As a solution for this problem. I tried with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pyspark</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to load files and then convert them into pandas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dataframe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But unfortunately, this solution is not working. Then I contacted Professor Andrea regarding this and now I just loading one file for lack of computational resources. The information collected from Marconi-100 is varied, ranging from the load of the different cores, to the temperature of room where the nodes are located, the speed of fans and memory accessing in writing or reading and etc.</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8221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4947A1-D5DD-4BD8-9081-946FDC01AD5E}"/>
              </a:ext>
            </a:extLst>
          </p:cNvPr>
          <p:cNvSpPr txBox="1"/>
          <p:nvPr/>
        </p:nvSpPr>
        <p:spPr>
          <a:xfrm flipH="1">
            <a:off x="3078479" y="365760"/>
            <a:ext cx="5090159" cy="707886"/>
          </a:xfrm>
          <a:prstGeom prst="rect">
            <a:avLst/>
          </a:prstGeom>
          <a:noFill/>
        </p:spPr>
        <p:txBody>
          <a:bodyPr wrap="square" rtlCol="0">
            <a:spAutoFit/>
          </a:bodyPr>
          <a:lstStyle/>
          <a:p>
            <a:pPr algn="ctr"/>
            <a:r>
              <a:rPr lang="en-US" sz="4000" b="1" dirty="0"/>
              <a:t>3. </a:t>
            </a:r>
            <a:r>
              <a:rPr lang="en-US" sz="4000" b="1" u="sng" dirty="0"/>
              <a:t>Data Preprocessing</a:t>
            </a:r>
            <a:endParaRPr lang="en-IN" sz="4000" b="1" u="sng" dirty="0"/>
          </a:p>
        </p:txBody>
      </p:sp>
      <p:sp>
        <p:nvSpPr>
          <p:cNvPr id="6" name="TextBox 5">
            <a:extLst>
              <a:ext uri="{FF2B5EF4-FFF2-40B4-BE49-F238E27FC236}">
                <a16:creationId xmlns:a16="http://schemas.microsoft.com/office/drawing/2014/main" id="{4A70D82C-2336-44D7-8EDB-7B74117DA383}"/>
              </a:ext>
            </a:extLst>
          </p:cNvPr>
          <p:cNvSpPr txBox="1"/>
          <p:nvPr/>
        </p:nvSpPr>
        <p:spPr>
          <a:xfrm>
            <a:off x="701040" y="1427361"/>
            <a:ext cx="10952480" cy="4419800"/>
          </a:xfrm>
          <a:prstGeom prst="rect">
            <a:avLst/>
          </a:prstGeom>
          <a:noFill/>
        </p:spPr>
        <p:txBody>
          <a:bodyPr wrap="square">
            <a:spAutoFit/>
          </a:bodyPr>
          <a:lstStyle/>
          <a:p>
            <a:pPr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After loading the data, I have dropped the ‘label’ and ‘timestamp’ columns from the dataset. I have checked for any missing data to treat the missing values. There are no missing values in the dataset. We have to split the dataset into X and y for further model training and evaluation of the model. Here we can observe that there are two values in y. 0 means normal state of the node, 2 means anomalous state. So, we are going to map all 2 values with 1 value for our convenience in evaluation part. Here we can see that class 0 has 14,932 entries and class 1 has only 379. There is lot of imbalance ness in the dataset. But these class 1 values are Anomalous state. We can expect that there are very rare events. K-means is sensitive to the scale of feature values because it uses Euclidean distance as similarity metrics. So, we have to scale these features with using Minmax scaler.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3275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C0470C-B86D-42E2-A8C9-B0B8F29B9269}"/>
              </a:ext>
            </a:extLst>
          </p:cNvPr>
          <p:cNvSpPr txBox="1"/>
          <p:nvPr/>
        </p:nvSpPr>
        <p:spPr>
          <a:xfrm flipH="1">
            <a:off x="3108959" y="251460"/>
            <a:ext cx="5090159" cy="707886"/>
          </a:xfrm>
          <a:prstGeom prst="rect">
            <a:avLst/>
          </a:prstGeom>
          <a:noFill/>
        </p:spPr>
        <p:txBody>
          <a:bodyPr wrap="square" rtlCol="0">
            <a:spAutoFit/>
          </a:bodyPr>
          <a:lstStyle/>
          <a:p>
            <a:pPr algn="ctr"/>
            <a:r>
              <a:rPr lang="en-US" sz="4000" b="1" dirty="0"/>
              <a:t>4. </a:t>
            </a:r>
            <a:r>
              <a:rPr lang="en-US" sz="4000" b="1" u="sng" dirty="0"/>
              <a:t>Methodology </a:t>
            </a:r>
            <a:endParaRPr lang="en-IN" sz="4000" b="1" u="sng" dirty="0"/>
          </a:p>
        </p:txBody>
      </p:sp>
      <p:sp>
        <p:nvSpPr>
          <p:cNvPr id="6" name="TextBox 5">
            <a:extLst>
              <a:ext uri="{FF2B5EF4-FFF2-40B4-BE49-F238E27FC236}">
                <a16:creationId xmlns:a16="http://schemas.microsoft.com/office/drawing/2014/main" id="{6F5A3E42-B7DF-4645-ABFE-8E2E961B3AF4}"/>
              </a:ext>
            </a:extLst>
          </p:cNvPr>
          <p:cNvSpPr txBox="1"/>
          <p:nvPr/>
        </p:nvSpPr>
        <p:spPr>
          <a:xfrm>
            <a:off x="1473200" y="1536940"/>
            <a:ext cx="9997440" cy="2048766"/>
          </a:xfrm>
          <a:prstGeom prst="rect">
            <a:avLst/>
          </a:prstGeom>
          <a:noFill/>
        </p:spPr>
        <p:txBody>
          <a:bodyPr wrap="square">
            <a:spAutoFit/>
          </a:bodyPr>
          <a:lstStyle/>
          <a:p>
            <a:pPr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methodology is to firstly reduce the higher dimensional data to lower dimensional data by apply dimensionality reduction to input data using autoencoders and then apply traditional clustering algorithm on the embedded space. Because traditional algorithms like K-means, Gaussian Mixture Model and Agglomerative clustering models are sensitive to higher dimensional data.</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4453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0B33C8-3C4D-40C7-AEC1-3688D0C0DE2D}"/>
              </a:ext>
            </a:extLst>
          </p:cNvPr>
          <p:cNvSpPr txBox="1"/>
          <p:nvPr/>
        </p:nvSpPr>
        <p:spPr>
          <a:xfrm flipH="1">
            <a:off x="3108959" y="183130"/>
            <a:ext cx="5090159" cy="630942"/>
          </a:xfrm>
          <a:prstGeom prst="rect">
            <a:avLst/>
          </a:prstGeom>
          <a:noFill/>
        </p:spPr>
        <p:txBody>
          <a:bodyPr wrap="square" rtlCol="0">
            <a:spAutoFit/>
          </a:bodyPr>
          <a:lstStyle/>
          <a:p>
            <a:pPr algn="ctr"/>
            <a:r>
              <a:rPr lang="en-US" sz="3500" b="1" dirty="0"/>
              <a:t>5. </a:t>
            </a:r>
            <a:r>
              <a:rPr lang="en-US" sz="3500" b="1" u="sng" dirty="0"/>
              <a:t>Models</a:t>
            </a:r>
            <a:endParaRPr lang="en-IN" sz="3500" b="1" u="sng" dirty="0"/>
          </a:p>
        </p:txBody>
      </p:sp>
      <p:sp>
        <p:nvSpPr>
          <p:cNvPr id="9" name="TextBox 8">
            <a:extLst>
              <a:ext uri="{FF2B5EF4-FFF2-40B4-BE49-F238E27FC236}">
                <a16:creationId xmlns:a16="http://schemas.microsoft.com/office/drawing/2014/main" id="{A108F649-3653-497B-BE8F-976129245FFA}"/>
              </a:ext>
            </a:extLst>
          </p:cNvPr>
          <p:cNvSpPr txBox="1"/>
          <p:nvPr/>
        </p:nvSpPr>
        <p:spPr>
          <a:xfrm>
            <a:off x="414020" y="1019735"/>
            <a:ext cx="11140440" cy="5838265"/>
          </a:xfrm>
          <a:prstGeom prst="rect">
            <a:avLst/>
          </a:prstGeom>
          <a:noFill/>
        </p:spPr>
        <p:txBody>
          <a:bodyPr wrap="square">
            <a:spAutoFit/>
          </a:bodyPr>
          <a:lstStyle/>
          <a:p>
            <a:pPr lvl="0" algn="just">
              <a:lnSpc>
                <a:spcPct val="107000"/>
              </a:lnSpc>
              <a:spcAft>
                <a:spcPts val="800"/>
              </a:spcAft>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Baseline Model-1 K-Means</a:t>
            </a:r>
            <a:endParaRPr lang="en-IN" sz="2000" b="1" u="sng"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 have applied K-means clustering on original input data and evaluated with clustering accuracy and silhouette score to compare their results. We can see that their results are some what better when compared to Deep embedded clustering model.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Baseline Model-2 Gaussian Mixture Model</a:t>
            </a:r>
            <a:endParaRPr lang="en-IN" sz="2000" b="1" u="sng"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 have applied Gaussian Mixture Model soft clustering on original input data and evaluated with clustering accuracy and silhouette score to compare their result. We can observe that their results are not that great when compared Deep embedded clustering model.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Baseline Model-3 Agglomerative Clustering</a:t>
            </a:r>
            <a:endParaRPr lang="en-IN" sz="2000" b="1" u="sng"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 have applied Agglomerative Clustering on original input data and evaluated with clustering accuracy and silhouette score to compare their result. We can observe that their results are not that great when compared Deep embedded clustering model.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439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D7CE20-54B4-46A5-8F0B-6D69C85ECBDB}"/>
              </a:ext>
            </a:extLst>
          </p:cNvPr>
          <p:cNvSpPr txBox="1"/>
          <p:nvPr/>
        </p:nvSpPr>
        <p:spPr>
          <a:xfrm flipH="1">
            <a:off x="-589281" y="981661"/>
            <a:ext cx="5090159" cy="584775"/>
          </a:xfrm>
          <a:prstGeom prst="rect">
            <a:avLst/>
          </a:prstGeom>
          <a:noFill/>
        </p:spPr>
        <p:txBody>
          <a:bodyPr wrap="square" rtlCol="0">
            <a:spAutoFit/>
          </a:bodyPr>
          <a:lstStyle/>
          <a:p>
            <a:pPr algn="ctr"/>
            <a:r>
              <a:rPr lang="en-US" sz="3200" b="1" u="sng" dirty="0"/>
              <a:t>Auto-Encoder </a:t>
            </a:r>
            <a:endParaRPr lang="en-IN" sz="3200" b="1" u="sng" dirty="0"/>
          </a:p>
        </p:txBody>
      </p:sp>
      <p:sp>
        <p:nvSpPr>
          <p:cNvPr id="6" name="TextBox 5">
            <a:extLst>
              <a:ext uri="{FF2B5EF4-FFF2-40B4-BE49-F238E27FC236}">
                <a16:creationId xmlns:a16="http://schemas.microsoft.com/office/drawing/2014/main" id="{61F2687E-59E4-4688-85EC-AA990F0CD7D2}"/>
              </a:ext>
            </a:extLst>
          </p:cNvPr>
          <p:cNvSpPr txBox="1"/>
          <p:nvPr/>
        </p:nvSpPr>
        <p:spPr>
          <a:xfrm>
            <a:off x="665480" y="1851711"/>
            <a:ext cx="11140440" cy="4024628"/>
          </a:xfrm>
          <a:prstGeom prst="rect">
            <a:avLst/>
          </a:prstGeom>
          <a:noFill/>
        </p:spPr>
        <p:txBody>
          <a:bodyPr wrap="square">
            <a:spAutoFit/>
          </a:bodyPr>
          <a:lstStyle/>
          <a:p>
            <a:pPr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Auto-encoder models are special kind of neural network where it consists of encoder part and decoder part. Encoder part encodes inputs into lower feature representation and decoder then decodes it from lower feature representation to original input space. Generally, we will train this model using reconstruction loss as objective. In this case I have used specific dimension for encoder and decoder parts d-500-500-2000-20. Here d is the input dimensions, and all layers are dense connected. In our case, input shape is 460. I have trained auto-encoder model for 100 epochs with SGD optimizer with 0.1 learning rate and 0.9 momentum. Our objective loss function is mean squared error and batch size is 128. After pre-training I have saved the weights of auto-encoders for further utilization.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7627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with medium confidence">
            <a:extLst>
              <a:ext uri="{FF2B5EF4-FFF2-40B4-BE49-F238E27FC236}">
                <a16:creationId xmlns:a16="http://schemas.microsoft.com/office/drawing/2014/main" id="{24A5736B-9CFB-41BC-BCFE-FBB1C2762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5340" y="981834"/>
            <a:ext cx="2941320" cy="5591686"/>
          </a:xfrm>
          <a:prstGeom prst="rect">
            <a:avLst/>
          </a:prstGeom>
        </p:spPr>
      </p:pic>
      <p:sp>
        <p:nvSpPr>
          <p:cNvPr id="6" name="TextBox 5">
            <a:extLst>
              <a:ext uri="{FF2B5EF4-FFF2-40B4-BE49-F238E27FC236}">
                <a16:creationId xmlns:a16="http://schemas.microsoft.com/office/drawing/2014/main" id="{CBE4B21E-8FD9-40CE-80A1-5E30B799A6C8}"/>
              </a:ext>
            </a:extLst>
          </p:cNvPr>
          <p:cNvSpPr txBox="1"/>
          <p:nvPr/>
        </p:nvSpPr>
        <p:spPr>
          <a:xfrm>
            <a:off x="2575560" y="206886"/>
            <a:ext cx="6096000" cy="561949"/>
          </a:xfrm>
          <a:prstGeom prst="rect">
            <a:avLst/>
          </a:prstGeom>
          <a:noFill/>
        </p:spPr>
        <p:txBody>
          <a:bodyPr wrap="square">
            <a:spAutoFit/>
          </a:bodyPr>
          <a:lstStyle/>
          <a:p>
            <a:pPr marL="1828800">
              <a:lnSpc>
                <a:spcPct val="107000"/>
              </a:lnSpc>
              <a:spcAft>
                <a:spcPts val="800"/>
              </a:spcAft>
            </a:pPr>
            <a:r>
              <a:rPr lang="en-IN" sz="3000" b="1" u="sng" dirty="0">
                <a:effectLst/>
                <a:latin typeface="Times New Roman" panose="02020603050405020304" pitchFamily="18" charset="0"/>
                <a:ea typeface="Calibri" panose="020F0502020204030204" pitchFamily="34" charset="0"/>
                <a:cs typeface="Times New Roman" panose="02020603050405020304" pitchFamily="18" charset="0"/>
              </a:rPr>
              <a:t>Autoencoder model</a:t>
            </a:r>
            <a:endParaRPr lang="en-IN" sz="3000" u="sng"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4477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TotalTime>
  <Words>1146</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Dimensionality Reduction + Clustering Techniques</vt:lpstr>
      <vt:lpstr>      1 .Introduction 2. Dataset  3. Data Preparation  4. Methodology  5. Models  6. Results  8. Conclusion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Embedded Clustering </dc:title>
  <dc:creator>karthik bharadhwaj</dc:creator>
  <cp:lastModifiedBy>karthik bharadhwaj</cp:lastModifiedBy>
  <cp:revision>15</cp:revision>
  <dcterms:created xsi:type="dcterms:W3CDTF">2022-01-19T06:19:18Z</dcterms:created>
  <dcterms:modified xsi:type="dcterms:W3CDTF">2022-01-24T13:10:22Z</dcterms:modified>
</cp:coreProperties>
</file>