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p:scale>
          <a:sx n="10" d="100"/>
          <a:sy n="10" d="100"/>
        </p:scale>
        <p:origin x="3821" y="1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bharadhwaj" userId="14cfdd1d1a583663" providerId="LiveId" clId="{9AD57A01-5736-47AB-B548-6C615F7172A3}"/>
    <pc:docChg chg="undo custSel addSld modSld addMainMaster delMainMaster">
      <pc:chgData name="karthik bharadhwaj" userId="14cfdd1d1a583663" providerId="LiveId" clId="{9AD57A01-5736-47AB-B548-6C615F7172A3}" dt="2021-12-01T10:52:44.330" v="2929" actId="20577"/>
      <pc:docMkLst>
        <pc:docMk/>
      </pc:docMkLst>
      <pc:sldChg chg="addSp delSp modSp new mod setBg modClrScheme modAnim delDesignElem chgLayout">
        <pc:chgData name="karthik bharadhwaj" userId="14cfdd1d1a583663" providerId="LiveId" clId="{9AD57A01-5736-47AB-B548-6C615F7172A3}" dt="2021-11-28T21:48:18.010" v="347" actId="14100"/>
        <pc:sldMkLst>
          <pc:docMk/>
          <pc:sldMk cId="3424899525" sldId="256"/>
        </pc:sldMkLst>
        <pc:spChg chg="del">
          <ac:chgData name="karthik bharadhwaj" userId="14cfdd1d1a583663" providerId="LiveId" clId="{9AD57A01-5736-47AB-B548-6C615F7172A3}" dt="2021-11-28T21:10:24.420" v="1" actId="478"/>
          <ac:spMkLst>
            <pc:docMk/>
            <pc:sldMk cId="3424899525" sldId="256"/>
            <ac:spMk id="2" creationId="{119E5B78-1A54-4CE3-A984-149A5F474C7D}"/>
          </ac:spMkLst>
        </pc:spChg>
        <pc:spChg chg="del">
          <ac:chgData name="karthik bharadhwaj" userId="14cfdd1d1a583663" providerId="LiveId" clId="{9AD57A01-5736-47AB-B548-6C615F7172A3}" dt="2021-11-28T21:10:24.420" v="1" actId="478"/>
          <ac:spMkLst>
            <pc:docMk/>
            <pc:sldMk cId="3424899525" sldId="256"/>
            <ac:spMk id="3" creationId="{1EB0E106-D330-4DBA-BCF2-F81839A36D0D}"/>
          </ac:spMkLst>
        </pc:spChg>
        <pc:spChg chg="add del mod">
          <ac:chgData name="karthik bharadhwaj" userId="14cfdd1d1a583663" providerId="LiveId" clId="{9AD57A01-5736-47AB-B548-6C615F7172A3}" dt="2021-11-28T21:37:36.957" v="3" actId="478"/>
          <ac:spMkLst>
            <pc:docMk/>
            <pc:sldMk cId="3424899525" sldId="256"/>
            <ac:spMk id="4" creationId="{BA1E4B53-252B-4EBC-A792-E980714E6BC5}"/>
          </ac:spMkLst>
        </pc:spChg>
        <pc:spChg chg="add del mod">
          <ac:chgData name="karthik bharadhwaj" userId="14cfdd1d1a583663" providerId="LiveId" clId="{9AD57A01-5736-47AB-B548-6C615F7172A3}" dt="2021-11-28T21:37:36.957" v="3" actId="478"/>
          <ac:spMkLst>
            <pc:docMk/>
            <pc:sldMk cId="3424899525" sldId="256"/>
            <ac:spMk id="5" creationId="{718011B0-55B2-4E3C-9FA8-71315F3F199D}"/>
          </ac:spMkLst>
        </pc:spChg>
        <pc:spChg chg="add del mod">
          <ac:chgData name="karthik bharadhwaj" userId="14cfdd1d1a583663" providerId="LiveId" clId="{9AD57A01-5736-47AB-B548-6C615F7172A3}" dt="2021-11-28T21:37:36.957" v="3" actId="478"/>
          <ac:spMkLst>
            <pc:docMk/>
            <pc:sldMk cId="3424899525" sldId="256"/>
            <ac:spMk id="6" creationId="{92D6D4E7-0F67-402A-9ACE-6D50CC159CED}"/>
          </ac:spMkLst>
        </pc:spChg>
        <pc:spChg chg="add del mod">
          <ac:chgData name="karthik bharadhwaj" userId="14cfdd1d1a583663" providerId="LiveId" clId="{9AD57A01-5736-47AB-B548-6C615F7172A3}" dt="2021-11-28T21:37:36.957" v="3" actId="478"/>
          <ac:spMkLst>
            <pc:docMk/>
            <pc:sldMk cId="3424899525" sldId="256"/>
            <ac:spMk id="7" creationId="{C48C1519-A803-4C70-9D73-6203E2488F8F}"/>
          </ac:spMkLst>
        </pc:spChg>
        <pc:spChg chg="add del mod">
          <ac:chgData name="karthik bharadhwaj" userId="14cfdd1d1a583663" providerId="LiveId" clId="{9AD57A01-5736-47AB-B548-6C615F7172A3}" dt="2021-11-28T21:37:36.957" v="3" actId="478"/>
          <ac:spMkLst>
            <pc:docMk/>
            <pc:sldMk cId="3424899525" sldId="256"/>
            <ac:spMk id="8" creationId="{4F225D5E-525C-4D8E-AB96-65726A9DDD14}"/>
          </ac:spMkLst>
        </pc:spChg>
        <pc:spChg chg="add del mod">
          <ac:chgData name="karthik bharadhwaj" userId="14cfdd1d1a583663" providerId="LiveId" clId="{9AD57A01-5736-47AB-B548-6C615F7172A3}" dt="2021-11-28T21:37:36.957" v="3" actId="478"/>
          <ac:spMkLst>
            <pc:docMk/>
            <pc:sldMk cId="3424899525" sldId="256"/>
            <ac:spMk id="9" creationId="{A4869F87-2CD2-4995-AD31-D5F5ED0CC027}"/>
          </ac:spMkLst>
        </pc:spChg>
        <pc:spChg chg="add del mod">
          <ac:chgData name="karthik bharadhwaj" userId="14cfdd1d1a583663" providerId="LiveId" clId="{9AD57A01-5736-47AB-B548-6C615F7172A3}" dt="2021-11-28T21:38:16.492" v="10" actId="21"/>
          <ac:spMkLst>
            <pc:docMk/>
            <pc:sldMk cId="3424899525" sldId="256"/>
            <ac:spMk id="10" creationId="{501F7B58-6FB1-4300-B13A-D2E5CBBCE110}"/>
          </ac:spMkLst>
        </pc:spChg>
        <pc:spChg chg="add del mod">
          <ac:chgData name="karthik bharadhwaj" userId="14cfdd1d1a583663" providerId="LiveId" clId="{9AD57A01-5736-47AB-B548-6C615F7172A3}" dt="2021-11-28T21:37:39.374" v="5"/>
          <ac:spMkLst>
            <pc:docMk/>
            <pc:sldMk cId="3424899525" sldId="256"/>
            <ac:spMk id="11" creationId="{15EC9D43-CD27-43B1-85C8-8587F36203DE}"/>
          </ac:spMkLst>
        </pc:spChg>
        <pc:spChg chg="add del mod">
          <ac:chgData name="karthik bharadhwaj" userId="14cfdd1d1a583663" providerId="LiveId" clId="{9AD57A01-5736-47AB-B548-6C615F7172A3}" dt="2021-11-28T21:37:39.374" v="5"/>
          <ac:spMkLst>
            <pc:docMk/>
            <pc:sldMk cId="3424899525" sldId="256"/>
            <ac:spMk id="12" creationId="{67A65621-2084-4AC3-92EE-CD137D97FDFA}"/>
          </ac:spMkLst>
        </pc:spChg>
        <pc:spChg chg="add del mod">
          <ac:chgData name="karthik bharadhwaj" userId="14cfdd1d1a583663" providerId="LiveId" clId="{9AD57A01-5736-47AB-B548-6C615F7172A3}" dt="2021-11-28T21:37:39.374" v="5"/>
          <ac:spMkLst>
            <pc:docMk/>
            <pc:sldMk cId="3424899525" sldId="256"/>
            <ac:spMk id="13" creationId="{6E5CDCF2-3B07-488A-BF55-77C47B1724AA}"/>
          </ac:spMkLst>
        </pc:spChg>
        <pc:spChg chg="add del mod">
          <ac:chgData name="karthik bharadhwaj" userId="14cfdd1d1a583663" providerId="LiveId" clId="{9AD57A01-5736-47AB-B548-6C615F7172A3}" dt="2021-11-28T21:37:39.374" v="5"/>
          <ac:spMkLst>
            <pc:docMk/>
            <pc:sldMk cId="3424899525" sldId="256"/>
            <ac:spMk id="14" creationId="{623494E0-E733-4990-929B-03155069F8B5}"/>
          </ac:spMkLst>
        </pc:spChg>
        <pc:spChg chg="add del mod">
          <ac:chgData name="karthik bharadhwaj" userId="14cfdd1d1a583663" providerId="LiveId" clId="{9AD57A01-5736-47AB-B548-6C615F7172A3}" dt="2021-11-28T21:37:39.374" v="5"/>
          <ac:spMkLst>
            <pc:docMk/>
            <pc:sldMk cId="3424899525" sldId="256"/>
            <ac:spMk id="15" creationId="{A249AD86-4261-4050-A306-3C768CA7CAE3}"/>
          </ac:spMkLst>
        </pc:spChg>
        <pc:spChg chg="add del">
          <ac:chgData name="karthik bharadhwaj" userId="14cfdd1d1a583663" providerId="LiveId" clId="{9AD57A01-5736-47AB-B548-6C615F7172A3}" dt="2021-11-28T21:43:53.073" v="264"/>
          <ac:spMkLst>
            <pc:docMk/>
            <pc:sldMk cId="3424899525" sldId="256"/>
            <ac:spMk id="16" creationId="{4E1EF4E8-5513-4BF5-BC41-04645281C672}"/>
          </ac:spMkLst>
        </pc:spChg>
        <pc:spChg chg="add del">
          <ac:chgData name="karthik bharadhwaj" userId="14cfdd1d1a583663" providerId="LiveId" clId="{9AD57A01-5736-47AB-B548-6C615F7172A3}" dt="2021-11-28T21:43:53.073" v="264"/>
          <ac:spMkLst>
            <pc:docMk/>
            <pc:sldMk cId="3424899525" sldId="256"/>
            <ac:spMk id="17" creationId="{361EA5BB-A258-4E22-94F4-C79A441363DA}"/>
          </ac:spMkLst>
        </pc:spChg>
        <pc:spChg chg="add del">
          <ac:chgData name="karthik bharadhwaj" userId="14cfdd1d1a583663" providerId="LiveId" clId="{9AD57A01-5736-47AB-B548-6C615F7172A3}" dt="2021-11-28T21:43:53.073" v="264"/>
          <ac:spMkLst>
            <pc:docMk/>
            <pc:sldMk cId="3424899525" sldId="256"/>
            <ac:spMk id="19" creationId="{D4ABA013-0939-4293-B39F-3B85576FB884}"/>
          </ac:spMkLst>
        </pc:spChg>
        <pc:spChg chg="add del">
          <ac:chgData name="karthik bharadhwaj" userId="14cfdd1d1a583663" providerId="LiveId" clId="{9AD57A01-5736-47AB-B548-6C615F7172A3}" dt="2021-11-28T21:43:53.073" v="264"/>
          <ac:spMkLst>
            <pc:docMk/>
            <pc:sldMk cId="3424899525" sldId="256"/>
            <ac:spMk id="21" creationId="{51E206C0-387B-4108-8BD3-D98A4DA7ECEE}"/>
          </ac:spMkLst>
        </pc:spChg>
        <pc:spChg chg="add mod">
          <ac:chgData name="karthik bharadhwaj" userId="14cfdd1d1a583663" providerId="LiveId" clId="{9AD57A01-5736-47AB-B548-6C615F7172A3}" dt="2021-11-28T21:45:21.992" v="269" actId="207"/>
          <ac:spMkLst>
            <pc:docMk/>
            <pc:sldMk cId="3424899525" sldId="256"/>
            <ac:spMk id="22" creationId="{849957E7-1A21-4F7A-B4F3-CE9E52E74ED2}"/>
          </ac:spMkLst>
        </pc:spChg>
        <pc:spChg chg="add del">
          <ac:chgData name="karthik bharadhwaj" userId="14cfdd1d1a583663" providerId="LiveId" clId="{9AD57A01-5736-47AB-B548-6C615F7172A3}" dt="2021-11-28T21:43:53.073" v="264"/>
          <ac:spMkLst>
            <pc:docMk/>
            <pc:sldMk cId="3424899525" sldId="256"/>
            <ac:spMk id="23" creationId="{74A68384-D945-4F45-B9FB-C5A00DCC9344}"/>
          </ac:spMkLst>
        </pc:spChg>
        <pc:spChg chg="add mod">
          <ac:chgData name="karthik bharadhwaj" userId="14cfdd1d1a583663" providerId="LiveId" clId="{9AD57A01-5736-47AB-B548-6C615F7172A3}" dt="2021-11-28T21:48:18.010" v="347" actId="14100"/>
          <ac:spMkLst>
            <pc:docMk/>
            <pc:sldMk cId="3424899525" sldId="256"/>
            <ac:spMk id="24" creationId="{6C18ECC7-C8A7-426E-8EC8-355DA63EA627}"/>
          </ac:spMkLst>
        </pc:spChg>
        <pc:spChg chg="add mod">
          <ac:chgData name="karthik bharadhwaj" userId="14cfdd1d1a583663" providerId="LiveId" clId="{9AD57A01-5736-47AB-B548-6C615F7172A3}" dt="2021-11-28T21:46:18.471" v="283" actId="20577"/>
          <ac:spMkLst>
            <pc:docMk/>
            <pc:sldMk cId="3424899525" sldId="256"/>
            <ac:spMk id="25" creationId="{0378671F-6795-457C-9D64-042E3CB85E93}"/>
          </ac:spMkLst>
        </pc:spChg>
        <pc:spChg chg="add del mod">
          <ac:chgData name="karthik bharadhwaj" userId="14cfdd1d1a583663" providerId="LiveId" clId="{9AD57A01-5736-47AB-B548-6C615F7172A3}" dt="2021-11-28T21:38:28.207" v="13" actId="478"/>
          <ac:spMkLst>
            <pc:docMk/>
            <pc:sldMk cId="3424899525" sldId="256"/>
            <ac:spMk id="26" creationId="{0ED41B2B-F47C-4428-9CAF-5358D614B65A}"/>
          </ac:spMkLst>
        </pc:spChg>
        <pc:spChg chg="add mod">
          <ac:chgData name="karthik bharadhwaj" userId="14cfdd1d1a583663" providerId="LiveId" clId="{9AD57A01-5736-47AB-B548-6C615F7172A3}" dt="2021-11-28T21:44:55.663" v="266" actId="207"/>
          <ac:spMkLst>
            <pc:docMk/>
            <pc:sldMk cId="3424899525" sldId="256"/>
            <ac:spMk id="27" creationId="{CEE9D7C2-B1EE-4B25-8942-28B5731EF416}"/>
          </ac:spMkLst>
        </pc:spChg>
        <pc:picChg chg="add del mod">
          <ac:chgData name="karthik bharadhwaj" userId="14cfdd1d1a583663" providerId="LiveId" clId="{9AD57A01-5736-47AB-B548-6C615F7172A3}" dt="2021-11-28T21:43:46.903" v="262" actId="478"/>
          <ac:picMkLst>
            <pc:docMk/>
            <pc:sldMk cId="3424899525" sldId="256"/>
            <ac:picMk id="18" creationId="{9F06051A-F6D3-464F-90A8-3AEA6822A1FA}"/>
          </ac:picMkLst>
        </pc:picChg>
      </pc:sldChg>
      <pc:sldChg chg="addSp delSp modSp new mod">
        <pc:chgData name="karthik bharadhwaj" userId="14cfdd1d1a583663" providerId="LiveId" clId="{9AD57A01-5736-47AB-B548-6C615F7172A3}" dt="2021-12-01T09:45:22.668" v="805" actId="20577"/>
        <pc:sldMkLst>
          <pc:docMk/>
          <pc:sldMk cId="106582755" sldId="257"/>
        </pc:sldMkLst>
        <pc:spChg chg="add del mod">
          <ac:chgData name="karthik bharadhwaj" userId="14cfdd1d1a583663" providerId="LiveId" clId="{9AD57A01-5736-47AB-B548-6C615F7172A3}" dt="2021-11-28T21:49:01.063" v="391" actId="21"/>
          <ac:spMkLst>
            <pc:docMk/>
            <pc:sldMk cId="106582755" sldId="257"/>
            <ac:spMk id="2" creationId="{186A46F1-FFF6-4D4A-85A0-0FEB3F2CE287}"/>
          </ac:spMkLst>
        </pc:spChg>
        <pc:spChg chg="mod">
          <ac:chgData name="karthik bharadhwaj" userId="14cfdd1d1a583663" providerId="LiveId" clId="{9AD57A01-5736-47AB-B548-6C615F7172A3}" dt="2021-12-01T09:45:22.668" v="805" actId="20577"/>
          <ac:spMkLst>
            <pc:docMk/>
            <pc:sldMk cId="106582755" sldId="257"/>
            <ac:spMk id="3" creationId="{85758CB1-ADF1-4CDD-A75F-167620C61FDA}"/>
          </ac:spMkLst>
        </pc:spChg>
        <pc:spChg chg="add del mod">
          <ac:chgData name="karthik bharadhwaj" userId="14cfdd1d1a583663" providerId="LiveId" clId="{9AD57A01-5736-47AB-B548-6C615F7172A3}" dt="2021-11-28T21:47:41.309" v="336"/>
          <ac:spMkLst>
            <pc:docMk/>
            <pc:sldMk cId="106582755" sldId="257"/>
            <ac:spMk id="4" creationId="{E0E65FD1-869D-4F95-AD3C-5B47BADA8CF7}"/>
          </ac:spMkLst>
        </pc:spChg>
        <pc:spChg chg="add mod">
          <ac:chgData name="karthik bharadhwaj" userId="14cfdd1d1a583663" providerId="LiveId" clId="{9AD57A01-5736-47AB-B548-6C615F7172A3}" dt="2021-11-28T21:50:11.428" v="425" actId="14100"/>
          <ac:spMkLst>
            <pc:docMk/>
            <pc:sldMk cId="106582755" sldId="257"/>
            <ac:spMk id="5" creationId="{3C874CE8-5652-4D9D-88B3-CEE5FE5C959F}"/>
          </ac:spMkLst>
        </pc:spChg>
        <pc:spChg chg="add del mod">
          <ac:chgData name="karthik bharadhwaj" userId="14cfdd1d1a583663" providerId="LiveId" clId="{9AD57A01-5736-47AB-B548-6C615F7172A3}" dt="2021-11-28T21:49:05.692" v="393" actId="21"/>
          <ac:spMkLst>
            <pc:docMk/>
            <pc:sldMk cId="106582755" sldId="257"/>
            <ac:spMk id="7" creationId="{2FEC1357-CFA7-4FF3-85AD-9CADBFC56CE0}"/>
          </ac:spMkLst>
        </pc:spChg>
      </pc:sldChg>
      <pc:sldChg chg="addSp delSp modSp new mod">
        <pc:chgData name="karthik bharadhwaj" userId="14cfdd1d1a583663" providerId="LiveId" clId="{9AD57A01-5736-47AB-B548-6C615F7172A3}" dt="2021-11-28T22:00:57.625" v="676" actId="1076"/>
        <pc:sldMkLst>
          <pc:docMk/>
          <pc:sldMk cId="3032007967" sldId="258"/>
        </pc:sldMkLst>
        <pc:spChg chg="del">
          <ac:chgData name="karthik bharadhwaj" userId="14cfdd1d1a583663" providerId="LiveId" clId="{9AD57A01-5736-47AB-B548-6C615F7172A3}" dt="2021-11-28T21:56:33.347" v="515" actId="21"/>
          <ac:spMkLst>
            <pc:docMk/>
            <pc:sldMk cId="3032007967" sldId="258"/>
            <ac:spMk id="2" creationId="{A11F77FF-4C3D-4169-B64F-AAD2D220AF28}"/>
          </ac:spMkLst>
        </pc:spChg>
        <pc:spChg chg="mod">
          <ac:chgData name="karthik bharadhwaj" userId="14cfdd1d1a583663" providerId="LiveId" clId="{9AD57A01-5736-47AB-B548-6C615F7172A3}" dt="2021-11-28T22:00:57.625" v="676" actId="1076"/>
          <ac:spMkLst>
            <pc:docMk/>
            <pc:sldMk cId="3032007967" sldId="258"/>
            <ac:spMk id="3" creationId="{41BA3F7E-79BC-40F9-9D2B-394B62BBB911}"/>
          </ac:spMkLst>
        </pc:spChg>
        <pc:spChg chg="add del mod">
          <ac:chgData name="karthik bharadhwaj" userId="14cfdd1d1a583663" providerId="LiveId" clId="{9AD57A01-5736-47AB-B548-6C615F7172A3}" dt="2021-11-28T21:56:35.602" v="517"/>
          <ac:spMkLst>
            <pc:docMk/>
            <pc:sldMk cId="3032007967" sldId="258"/>
            <ac:spMk id="4" creationId="{393FE470-6BC0-41C0-B46F-21AD5F4EAF86}"/>
          </ac:spMkLst>
        </pc:spChg>
        <pc:spChg chg="add mod">
          <ac:chgData name="karthik bharadhwaj" userId="14cfdd1d1a583663" providerId="LiveId" clId="{9AD57A01-5736-47AB-B548-6C615F7172A3}" dt="2021-11-28T21:57:28.505" v="587" actId="1076"/>
          <ac:spMkLst>
            <pc:docMk/>
            <pc:sldMk cId="3032007967" sldId="258"/>
            <ac:spMk id="5" creationId="{EC450732-7D3B-41A5-892E-F68090448A08}"/>
          </ac:spMkLst>
        </pc:spChg>
      </pc:sldChg>
      <pc:sldChg chg="addSp delSp modSp new mod">
        <pc:chgData name="karthik bharadhwaj" userId="14cfdd1d1a583663" providerId="LiveId" clId="{9AD57A01-5736-47AB-B548-6C615F7172A3}" dt="2021-12-01T09:44:44.261" v="761" actId="1076"/>
        <pc:sldMkLst>
          <pc:docMk/>
          <pc:sldMk cId="1705100935" sldId="259"/>
        </pc:sldMkLst>
        <pc:spChg chg="del">
          <ac:chgData name="karthik bharadhwaj" userId="14cfdd1d1a583663" providerId="LiveId" clId="{9AD57A01-5736-47AB-B548-6C615F7172A3}" dt="2021-12-01T09:39:31.010" v="678" actId="21"/>
          <ac:spMkLst>
            <pc:docMk/>
            <pc:sldMk cId="1705100935" sldId="259"/>
            <ac:spMk id="2" creationId="{18955820-6B5B-470B-B227-7D95E1ABED08}"/>
          </ac:spMkLst>
        </pc:spChg>
        <pc:spChg chg="add del mod">
          <ac:chgData name="karthik bharadhwaj" userId="14cfdd1d1a583663" providerId="LiveId" clId="{9AD57A01-5736-47AB-B548-6C615F7172A3}" dt="2021-12-01T09:44:44.261" v="761" actId="1076"/>
          <ac:spMkLst>
            <pc:docMk/>
            <pc:sldMk cId="1705100935" sldId="259"/>
            <ac:spMk id="3" creationId="{79C008D5-4538-4CAD-B585-F489C72A04EA}"/>
          </ac:spMkLst>
        </pc:spChg>
        <pc:spChg chg="add del mod">
          <ac:chgData name="karthik bharadhwaj" userId="14cfdd1d1a583663" providerId="LiveId" clId="{9AD57A01-5736-47AB-B548-6C615F7172A3}" dt="2021-12-01T09:39:33.052" v="680"/>
          <ac:spMkLst>
            <pc:docMk/>
            <pc:sldMk cId="1705100935" sldId="259"/>
            <ac:spMk id="4" creationId="{B88E43CB-E4D4-4152-B416-57DB1BCB3680}"/>
          </ac:spMkLst>
        </pc:spChg>
        <pc:spChg chg="add mod">
          <ac:chgData name="karthik bharadhwaj" userId="14cfdd1d1a583663" providerId="LiveId" clId="{9AD57A01-5736-47AB-B548-6C615F7172A3}" dt="2021-12-01T09:41:05.559" v="726" actId="1076"/>
          <ac:spMkLst>
            <pc:docMk/>
            <pc:sldMk cId="1705100935" sldId="259"/>
            <ac:spMk id="5" creationId="{40D60810-E749-46FD-8ACC-783F801F74AD}"/>
          </ac:spMkLst>
        </pc:spChg>
        <pc:spChg chg="add del mod">
          <ac:chgData name="karthik bharadhwaj" userId="14cfdd1d1a583663" providerId="LiveId" clId="{9AD57A01-5736-47AB-B548-6C615F7172A3}" dt="2021-12-01T09:42:09.705" v="728"/>
          <ac:spMkLst>
            <pc:docMk/>
            <pc:sldMk cId="1705100935" sldId="259"/>
            <ac:spMk id="6" creationId="{A102815F-7375-4646-B95A-DCBF2D1F0ECD}"/>
          </ac:spMkLst>
        </pc:spChg>
      </pc:sldChg>
      <pc:sldChg chg="addSp delSp modSp new mod">
        <pc:chgData name="karthik bharadhwaj" userId="14cfdd1d1a583663" providerId="LiveId" clId="{9AD57A01-5736-47AB-B548-6C615F7172A3}" dt="2021-12-01T09:46:36.818" v="885" actId="20577"/>
        <pc:sldMkLst>
          <pc:docMk/>
          <pc:sldMk cId="3901290340" sldId="260"/>
        </pc:sldMkLst>
        <pc:spChg chg="del">
          <ac:chgData name="karthik bharadhwaj" userId="14cfdd1d1a583663" providerId="LiveId" clId="{9AD57A01-5736-47AB-B548-6C615F7172A3}" dt="2021-12-01T09:43:18.679" v="734" actId="478"/>
          <ac:spMkLst>
            <pc:docMk/>
            <pc:sldMk cId="3901290340" sldId="260"/>
            <ac:spMk id="2" creationId="{A96ECB63-B683-46B3-9CDA-548EF035298E}"/>
          </ac:spMkLst>
        </pc:spChg>
        <pc:spChg chg="mod">
          <ac:chgData name="karthik bharadhwaj" userId="14cfdd1d1a583663" providerId="LiveId" clId="{9AD57A01-5736-47AB-B548-6C615F7172A3}" dt="2021-12-01T09:46:36.818" v="885" actId="20577"/>
          <ac:spMkLst>
            <pc:docMk/>
            <pc:sldMk cId="3901290340" sldId="260"/>
            <ac:spMk id="3" creationId="{1C1F4B71-41B7-4FC1-9BAE-2A59B9944C56}"/>
          </ac:spMkLst>
        </pc:spChg>
        <pc:spChg chg="add mod">
          <ac:chgData name="karthik bharadhwaj" userId="14cfdd1d1a583663" providerId="LiveId" clId="{9AD57A01-5736-47AB-B548-6C615F7172A3}" dt="2021-12-01T09:43:35.788" v="753" actId="1076"/>
          <ac:spMkLst>
            <pc:docMk/>
            <pc:sldMk cId="3901290340" sldId="260"/>
            <ac:spMk id="4" creationId="{E2A173EB-4D7E-4898-9FCD-35D7A69B40E1}"/>
          </ac:spMkLst>
        </pc:spChg>
      </pc:sldChg>
      <pc:sldChg chg="addSp delSp modSp new mod">
        <pc:chgData name="karthik bharadhwaj" userId="14cfdd1d1a583663" providerId="LiveId" clId="{9AD57A01-5736-47AB-B548-6C615F7172A3}" dt="2021-12-01T10:31:18.999" v="2385" actId="1076"/>
        <pc:sldMkLst>
          <pc:docMk/>
          <pc:sldMk cId="3971440620" sldId="261"/>
        </pc:sldMkLst>
        <pc:spChg chg="del mod">
          <ac:chgData name="karthik bharadhwaj" userId="14cfdd1d1a583663" providerId="LiveId" clId="{9AD57A01-5736-47AB-B548-6C615F7172A3}" dt="2021-12-01T09:47:10.189" v="903" actId="478"/>
          <ac:spMkLst>
            <pc:docMk/>
            <pc:sldMk cId="3971440620" sldId="261"/>
            <ac:spMk id="2" creationId="{D2BE8B24-52CF-4F84-92E4-338196E1FFD0}"/>
          </ac:spMkLst>
        </pc:spChg>
        <pc:spChg chg="mod">
          <ac:chgData name="karthik bharadhwaj" userId="14cfdd1d1a583663" providerId="LiveId" clId="{9AD57A01-5736-47AB-B548-6C615F7172A3}" dt="2021-12-01T10:31:18.999" v="2385" actId="1076"/>
          <ac:spMkLst>
            <pc:docMk/>
            <pc:sldMk cId="3971440620" sldId="261"/>
            <ac:spMk id="3" creationId="{EFE2B659-57F4-458B-9557-5FCA2AD207F7}"/>
          </ac:spMkLst>
        </pc:spChg>
        <pc:spChg chg="add del mod">
          <ac:chgData name="karthik bharadhwaj" userId="14cfdd1d1a583663" providerId="LiveId" clId="{9AD57A01-5736-47AB-B548-6C615F7172A3}" dt="2021-12-01T09:47:13.719" v="905" actId="478"/>
          <ac:spMkLst>
            <pc:docMk/>
            <pc:sldMk cId="3971440620" sldId="261"/>
            <ac:spMk id="5" creationId="{024D050F-DC96-4EC0-9CC5-9CC24B81E8C3}"/>
          </ac:spMkLst>
        </pc:spChg>
        <pc:spChg chg="add mod">
          <ac:chgData name="karthik bharadhwaj" userId="14cfdd1d1a583663" providerId="LiveId" clId="{9AD57A01-5736-47AB-B548-6C615F7172A3}" dt="2021-12-01T09:51:13.669" v="1058" actId="20577"/>
          <ac:spMkLst>
            <pc:docMk/>
            <pc:sldMk cId="3971440620" sldId="261"/>
            <ac:spMk id="6" creationId="{3C4AE284-AFA5-4DAE-B74E-9DB8274D7843}"/>
          </ac:spMkLst>
        </pc:spChg>
      </pc:sldChg>
      <pc:sldChg chg="addSp delSp modSp new mod">
        <pc:chgData name="karthik bharadhwaj" userId="14cfdd1d1a583663" providerId="LiveId" clId="{9AD57A01-5736-47AB-B548-6C615F7172A3}" dt="2021-12-01T10:31:27.409" v="2386" actId="1076"/>
        <pc:sldMkLst>
          <pc:docMk/>
          <pc:sldMk cId="3610141209" sldId="262"/>
        </pc:sldMkLst>
        <pc:spChg chg="del mod">
          <ac:chgData name="karthik bharadhwaj" userId="14cfdd1d1a583663" providerId="LiveId" clId="{9AD57A01-5736-47AB-B548-6C615F7172A3}" dt="2021-12-01T09:50:02.290" v="981" actId="478"/>
          <ac:spMkLst>
            <pc:docMk/>
            <pc:sldMk cId="3610141209" sldId="262"/>
            <ac:spMk id="2" creationId="{4B9A5BFB-700D-41D7-A3A0-E6F2F8990E4A}"/>
          </ac:spMkLst>
        </pc:spChg>
        <pc:spChg chg="mod">
          <ac:chgData name="karthik bharadhwaj" userId="14cfdd1d1a583663" providerId="LiveId" clId="{9AD57A01-5736-47AB-B548-6C615F7172A3}" dt="2021-12-01T10:31:27.409" v="2386" actId="1076"/>
          <ac:spMkLst>
            <pc:docMk/>
            <pc:sldMk cId="3610141209" sldId="262"/>
            <ac:spMk id="3" creationId="{ACF64800-D759-4C11-A782-BDA41C8000BD}"/>
          </ac:spMkLst>
        </pc:spChg>
        <pc:spChg chg="add mod">
          <ac:chgData name="karthik bharadhwaj" userId="14cfdd1d1a583663" providerId="LiveId" clId="{9AD57A01-5736-47AB-B548-6C615F7172A3}" dt="2021-12-01T09:50:38.979" v="1027" actId="1076"/>
          <ac:spMkLst>
            <pc:docMk/>
            <pc:sldMk cId="3610141209" sldId="262"/>
            <ac:spMk id="4" creationId="{15D5169D-EEAB-4C93-97DE-75EAA4179C26}"/>
          </ac:spMkLst>
        </pc:spChg>
      </pc:sldChg>
      <pc:sldChg chg="addSp delSp modSp new mod">
        <pc:chgData name="karthik bharadhwaj" userId="14cfdd1d1a583663" providerId="LiveId" clId="{9AD57A01-5736-47AB-B548-6C615F7172A3}" dt="2021-12-01T09:54:44.730" v="1146" actId="27636"/>
        <pc:sldMkLst>
          <pc:docMk/>
          <pc:sldMk cId="2495982626" sldId="263"/>
        </pc:sldMkLst>
        <pc:spChg chg="del">
          <ac:chgData name="karthik bharadhwaj" userId="14cfdd1d1a583663" providerId="LiveId" clId="{9AD57A01-5736-47AB-B548-6C615F7172A3}" dt="2021-12-01T09:51:53.550" v="1060" actId="478"/>
          <ac:spMkLst>
            <pc:docMk/>
            <pc:sldMk cId="2495982626" sldId="263"/>
            <ac:spMk id="2" creationId="{32F8AA67-884A-473E-97ED-5B020946EAE2}"/>
          </ac:spMkLst>
        </pc:spChg>
        <pc:spChg chg="del">
          <ac:chgData name="karthik bharadhwaj" userId="14cfdd1d1a583663" providerId="LiveId" clId="{9AD57A01-5736-47AB-B548-6C615F7172A3}" dt="2021-12-01T09:52:22.920" v="1083"/>
          <ac:spMkLst>
            <pc:docMk/>
            <pc:sldMk cId="2495982626" sldId="263"/>
            <ac:spMk id="3" creationId="{B2982870-6195-4D28-A7C3-43E6A28853EC}"/>
          </ac:spMkLst>
        </pc:spChg>
        <pc:spChg chg="add mod">
          <ac:chgData name="karthik bharadhwaj" userId="14cfdd1d1a583663" providerId="LiveId" clId="{9AD57A01-5736-47AB-B548-6C615F7172A3}" dt="2021-12-01T09:52:15.160" v="1082" actId="1076"/>
          <ac:spMkLst>
            <pc:docMk/>
            <pc:sldMk cId="2495982626" sldId="263"/>
            <ac:spMk id="4" creationId="{BAB0BCB8-F3CC-4775-9B38-17C9A8F926D1}"/>
          </ac:spMkLst>
        </pc:spChg>
        <pc:spChg chg="add del mod">
          <ac:chgData name="karthik bharadhwaj" userId="14cfdd1d1a583663" providerId="LiveId" clId="{9AD57A01-5736-47AB-B548-6C615F7172A3}" dt="2021-12-01T09:52:29.700" v="1084" actId="478"/>
          <ac:spMkLst>
            <pc:docMk/>
            <pc:sldMk cId="2495982626" sldId="263"/>
            <ac:spMk id="5" creationId="{4E696314-F6C8-4D90-BEF1-97458E557B90}"/>
          </ac:spMkLst>
        </pc:spChg>
        <pc:spChg chg="add mod">
          <ac:chgData name="karthik bharadhwaj" userId="14cfdd1d1a583663" providerId="LiveId" clId="{9AD57A01-5736-47AB-B548-6C615F7172A3}" dt="2021-12-01T09:54:44.730" v="1146" actId="27636"/>
          <ac:spMkLst>
            <pc:docMk/>
            <pc:sldMk cId="2495982626" sldId="263"/>
            <ac:spMk id="6" creationId="{041BD92D-2006-41A7-9853-A7D8E2FF724E}"/>
          </ac:spMkLst>
        </pc:spChg>
      </pc:sldChg>
      <pc:sldChg chg="delSp modSp new mod">
        <pc:chgData name="karthik bharadhwaj" userId="14cfdd1d1a583663" providerId="LiveId" clId="{9AD57A01-5736-47AB-B548-6C615F7172A3}" dt="2021-12-01T09:58:51.306" v="1261" actId="20577"/>
        <pc:sldMkLst>
          <pc:docMk/>
          <pc:sldMk cId="66977183" sldId="264"/>
        </pc:sldMkLst>
        <pc:spChg chg="del">
          <ac:chgData name="karthik bharadhwaj" userId="14cfdd1d1a583663" providerId="LiveId" clId="{9AD57A01-5736-47AB-B548-6C615F7172A3}" dt="2021-12-01T09:55:09.527" v="1148" actId="21"/>
          <ac:spMkLst>
            <pc:docMk/>
            <pc:sldMk cId="66977183" sldId="264"/>
            <ac:spMk id="2" creationId="{51C2368C-1722-4675-A9EF-A4B7A41C91DD}"/>
          </ac:spMkLst>
        </pc:spChg>
        <pc:spChg chg="mod">
          <ac:chgData name="karthik bharadhwaj" userId="14cfdd1d1a583663" providerId="LiveId" clId="{9AD57A01-5736-47AB-B548-6C615F7172A3}" dt="2021-12-01T09:58:51.306" v="1261" actId="20577"/>
          <ac:spMkLst>
            <pc:docMk/>
            <pc:sldMk cId="66977183" sldId="264"/>
            <ac:spMk id="3" creationId="{183D2AB7-A740-4980-9C18-55BD59514C2C}"/>
          </ac:spMkLst>
        </pc:spChg>
      </pc:sldChg>
      <pc:sldChg chg="addSp delSp modSp new mod">
        <pc:chgData name="karthik bharadhwaj" userId="14cfdd1d1a583663" providerId="LiveId" clId="{9AD57A01-5736-47AB-B548-6C615F7172A3}" dt="2021-12-01T10:05:54.127" v="1531" actId="1076"/>
        <pc:sldMkLst>
          <pc:docMk/>
          <pc:sldMk cId="2585639607" sldId="265"/>
        </pc:sldMkLst>
        <pc:spChg chg="del mod">
          <ac:chgData name="karthik bharadhwaj" userId="14cfdd1d1a583663" providerId="LiveId" clId="{9AD57A01-5736-47AB-B548-6C615F7172A3}" dt="2021-12-01T09:59:38.264" v="1269" actId="478"/>
          <ac:spMkLst>
            <pc:docMk/>
            <pc:sldMk cId="2585639607" sldId="265"/>
            <ac:spMk id="2" creationId="{C11DAE13-65AC-4788-95EF-4E785DF561D1}"/>
          </ac:spMkLst>
        </pc:spChg>
        <pc:spChg chg="mod">
          <ac:chgData name="karthik bharadhwaj" userId="14cfdd1d1a583663" providerId="LiveId" clId="{9AD57A01-5736-47AB-B548-6C615F7172A3}" dt="2021-12-01T10:05:54.127" v="1531" actId="1076"/>
          <ac:spMkLst>
            <pc:docMk/>
            <pc:sldMk cId="2585639607" sldId="265"/>
            <ac:spMk id="3" creationId="{15C8C976-7D3E-4C54-8895-6AC6DD0B65A8}"/>
          </ac:spMkLst>
        </pc:spChg>
        <pc:spChg chg="add mod">
          <ac:chgData name="karthik bharadhwaj" userId="14cfdd1d1a583663" providerId="LiveId" clId="{9AD57A01-5736-47AB-B548-6C615F7172A3}" dt="2021-12-01T10:00:00.945" v="1288" actId="1076"/>
          <ac:spMkLst>
            <pc:docMk/>
            <pc:sldMk cId="2585639607" sldId="265"/>
            <ac:spMk id="4" creationId="{EFD45EFF-AE47-4947-B22D-89828ED80E48}"/>
          </ac:spMkLst>
        </pc:spChg>
      </pc:sldChg>
      <pc:sldChg chg="addSp delSp modSp new mod">
        <pc:chgData name="karthik bharadhwaj" userId="14cfdd1d1a583663" providerId="LiveId" clId="{9AD57A01-5736-47AB-B548-6C615F7172A3}" dt="2021-12-01T10:32:53.410" v="2392" actId="1076"/>
        <pc:sldMkLst>
          <pc:docMk/>
          <pc:sldMk cId="3265867081" sldId="266"/>
        </pc:sldMkLst>
        <pc:spChg chg="add del mod">
          <ac:chgData name="karthik bharadhwaj" userId="14cfdd1d1a583663" providerId="LiveId" clId="{9AD57A01-5736-47AB-B548-6C615F7172A3}" dt="2021-12-01T10:32:53.410" v="2392" actId="1076"/>
          <ac:spMkLst>
            <pc:docMk/>
            <pc:sldMk cId="3265867081" sldId="266"/>
            <ac:spMk id="2" creationId="{3D04AF1B-B976-4202-97F3-5120AA6FAE0B}"/>
          </ac:spMkLst>
        </pc:spChg>
        <pc:spChg chg="mod">
          <ac:chgData name="karthik bharadhwaj" userId="14cfdd1d1a583663" providerId="LiveId" clId="{9AD57A01-5736-47AB-B548-6C615F7172A3}" dt="2021-12-01T10:32:41.756" v="2391" actId="1076"/>
          <ac:spMkLst>
            <pc:docMk/>
            <pc:sldMk cId="3265867081" sldId="266"/>
            <ac:spMk id="3" creationId="{62692117-AD67-4AF4-B740-6E6DAEB5A88D}"/>
          </ac:spMkLst>
        </pc:spChg>
        <pc:spChg chg="add del mod">
          <ac:chgData name="karthik bharadhwaj" userId="14cfdd1d1a583663" providerId="LiveId" clId="{9AD57A01-5736-47AB-B548-6C615F7172A3}" dt="2021-12-01T10:07:32.619" v="1562" actId="478"/>
          <ac:spMkLst>
            <pc:docMk/>
            <pc:sldMk cId="3265867081" sldId="266"/>
            <ac:spMk id="5" creationId="{5633DBE1-E64D-4C58-93C9-A6C15F01B7FE}"/>
          </ac:spMkLst>
        </pc:spChg>
      </pc:sldChg>
      <pc:sldChg chg="modSp new mod">
        <pc:chgData name="karthik bharadhwaj" userId="14cfdd1d1a583663" providerId="LiveId" clId="{9AD57A01-5736-47AB-B548-6C615F7172A3}" dt="2021-12-01T10:31:38.028" v="2387" actId="1076"/>
        <pc:sldMkLst>
          <pc:docMk/>
          <pc:sldMk cId="1543304491" sldId="267"/>
        </pc:sldMkLst>
        <pc:spChg chg="mod">
          <ac:chgData name="karthik bharadhwaj" userId="14cfdd1d1a583663" providerId="LiveId" clId="{9AD57A01-5736-47AB-B548-6C615F7172A3}" dt="2021-12-01T10:09:46.560" v="1604" actId="27636"/>
          <ac:spMkLst>
            <pc:docMk/>
            <pc:sldMk cId="1543304491" sldId="267"/>
            <ac:spMk id="2" creationId="{B486B7AE-188E-44B0-A1A3-C6C01A8DFFDA}"/>
          </ac:spMkLst>
        </pc:spChg>
        <pc:spChg chg="mod">
          <ac:chgData name="karthik bharadhwaj" userId="14cfdd1d1a583663" providerId="LiveId" clId="{9AD57A01-5736-47AB-B548-6C615F7172A3}" dt="2021-12-01T10:31:38.028" v="2387" actId="1076"/>
          <ac:spMkLst>
            <pc:docMk/>
            <pc:sldMk cId="1543304491" sldId="267"/>
            <ac:spMk id="3" creationId="{30B3E2AA-1B2A-47EB-8637-EEF3113FFF7B}"/>
          </ac:spMkLst>
        </pc:spChg>
      </pc:sldChg>
      <pc:sldChg chg="modSp new mod">
        <pc:chgData name="karthik bharadhwaj" userId="14cfdd1d1a583663" providerId="LiveId" clId="{9AD57A01-5736-47AB-B548-6C615F7172A3}" dt="2021-12-01T10:31:53.325" v="2390" actId="255"/>
        <pc:sldMkLst>
          <pc:docMk/>
          <pc:sldMk cId="2857175183" sldId="268"/>
        </pc:sldMkLst>
        <pc:spChg chg="mod">
          <ac:chgData name="karthik bharadhwaj" userId="14cfdd1d1a583663" providerId="LiveId" clId="{9AD57A01-5736-47AB-B548-6C615F7172A3}" dt="2021-12-01T10:31:53.325" v="2390" actId="255"/>
          <ac:spMkLst>
            <pc:docMk/>
            <pc:sldMk cId="2857175183" sldId="268"/>
            <ac:spMk id="2" creationId="{4AA8D604-3614-4A07-B4D3-0004804847B7}"/>
          </ac:spMkLst>
        </pc:spChg>
        <pc:spChg chg="mod">
          <ac:chgData name="karthik bharadhwaj" userId="14cfdd1d1a583663" providerId="LiveId" clId="{9AD57A01-5736-47AB-B548-6C615F7172A3}" dt="2021-12-01T10:13:58.569" v="1897" actId="20577"/>
          <ac:spMkLst>
            <pc:docMk/>
            <pc:sldMk cId="2857175183" sldId="268"/>
            <ac:spMk id="3" creationId="{B7DCB012-D9A6-47C7-ADF5-6AF727F10A12}"/>
          </ac:spMkLst>
        </pc:spChg>
      </pc:sldChg>
      <pc:sldChg chg="addSp delSp modSp new mod">
        <pc:chgData name="karthik bharadhwaj" userId="14cfdd1d1a583663" providerId="LiveId" clId="{9AD57A01-5736-47AB-B548-6C615F7172A3}" dt="2021-12-01T10:33:04.741" v="2395" actId="1076"/>
        <pc:sldMkLst>
          <pc:docMk/>
          <pc:sldMk cId="3262478613" sldId="269"/>
        </pc:sldMkLst>
        <pc:spChg chg="del">
          <ac:chgData name="karthik bharadhwaj" userId="14cfdd1d1a583663" providerId="LiveId" clId="{9AD57A01-5736-47AB-B548-6C615F7172A3}" dt="2021-12-01T10:18:52.403" v="2148" actId="478"/>
          <ac:spMkLst>
            <pc:docMk/>
            <pc:sldMk cId="3262478613" sldId="269"/>
            <ac:spMk id="2" creationId="{733C1AE0-E892-42D5-979D-4E246680C7D6}"/>
          </ac:spMkLst>
        </pc:spChg>
        <pc:spChg chg="del">
          <ac:chgData name="karthik bharadhwaj" userId="14cfdd1d1a583663" providerId="LiveId" clId="{9AD57A01-5736-47AB-B548-6C615F7172A3}" dt="2021-12-01T10:18:52.403" v="2148" actId="478"/>
          <ac:spMkLst>
            <pc:docMk/>
            <pc:sldMk cId="3262478613" sldId="269"/>
            <ac:spMk id="3" creationId="{091187BF-3DFA-466E-8BB5-1788E96EB090}"/>
          </ac:spMkLst>
        </pc:spChg>
        <pc:spChg chg="add mod">
          <ac:chgData name="karthik bharadhwaj" userId="14cfdd1d1a583663" providerId="LiveId" clId="{9AD57A01-5736-47AB-B548-6C615F7172A3}" dt="2021-12-01T10:33:04.741" v="2395" actId="1076"/>
          <ac:spMkLst>
            <pc:docMk/>
            <pc:sldMk cId="3262478613" sldId="269"/>
            <ac:spMk id="4" creationId="{BF468C89-B398-4D6A-8352-2F922CF754D7}"/>
          </ac:spMkLst>
        </pc:spChg>
        <pc:spChg chg="add mod">
          <ac:chgData name="karthik bharadhwaj" userId="14cfdd1d1a583663" providerId="LiveId" clId="{9AD57A01-5736-47AB-B548-6C615F7172A3}" dt="2021-12-01T10:33:01.252" v="2394" actId="1076"/>
          <ac:spMkLst>
            <pc:docMk/>
            <pc:sldMk cId="3262478613" sldId="269"/>
            <ac:spMk id="5" creationId="{6E7017A4-2798-4C8C-B0B6-9A206D15066F}"/>
          </ac:spMkLst>
        </pc:spChg>
      </pc:sldChg>
      <pc:sldChg chg="addSp delSp modSp new mod">
        <pc:chgData name="karthik bharadhwaj" userId="14cfdd1d1a583663" providerId="LiveId" clId="{9AD57A01-5736-47AB-B548-6C615F7172A3}" dt="2021-12-01T10:33:15.752" v="2397" actId="1076"/>
        <pc:sldMkLst>
          <pc:docMk/>
          <pc:sldMk cId="3515817816" sldId="270"/>
        </pc:sldMkLst>
        <pc:spChg chg="del">
          <ac:chgData name="karthik bharadhwaj" userId="14cfdd1d1a583663" providerId="LiveId" clId="{9AD57A01-5736-47AB-B548-6C615F7172A3}" dt="2021-12-01T10:25:39.379" v="2209" actId="478"/>
          <ac:spMkLst>
            <pc:docMk/>
            <pc:sldMk cId="3515817816" sldId="270"/>
            <ac:spMk id="2" creationId="{8E4D66AA-2815-456A-813B-55C8E92104ED}"/>
          </ac:spMkLst>
        </pc:spChg>
        <pc:spChg chg="del">
          <ac:chgData name="karthik bharadhwaj" userId="14cfdd1d1a583663" providerId="LiveId" clId="{9AD57A01-5736-47AB-B548-6C615F7172A3}" dt="2021-12-01T10:25:39.379" v="2209" actId="478"/>
          <ac:spMkLst>
            <pc:docMk/>
            <pc:sldMk cId="3515817816" sldId="270"/>
            <ac:spMk id="3" creationId="{6D26D3D6-F6DE-4759-95A4-77845F9EBD55}"/>
          </ac:spMkLst>
        </pc:spChg>
        <pc:spChg chg="add mod">
          <ac:chgData name="karthik bharadhwaj" userId="14cfdd1d1a583663" providerId="LiveId" clId="{9AD57A01-5736-47AB-B548-6C615F7172A3}" dt="2021-12-01T10:33:15.752" v="2397" actId="1076"/>
          <ac:spMkLst>
            <pc:docMk/>
            <pc:sldMk cId="3515817816" sldId="270"/>
            <ac:spMk id="4" creationId="{06FD482B-71D8-412C-BB14-AD89A2BEA01F}"/>
          </ac:spMkLst>
        </pc:spChg>
        <pc:spChg chg="add mod">
          <ac:chgData name="karthik bharadhwaj" userId="14cfdd1d1a583663" providerId="LiveId" clId="{9AD57A01-5736-47AB-B548-6C615F7172A3}" dt="2021-12-01T10:33:09.846" v="2396" actId="1076"/>
          <ac:spMkLst>
            <pc:docMk/>
            <pc:sldMk cId="3515817816" sldId="270"/>
            <ac:spMk id="5" creationId="{5D34F319-AA81-4CDC-B5BE-AA5421ED529B}"/>
          </ac:spMkLst>
        </pc:spChg>
      </pc:sldChg>
      <pc:sldChg chg="modSp new mod">
        <pc:chgData name="karthik bharadhwaj" userId="14cfdd1d1a583663" providerId="LiveId" clId="{9AD57A01-5736-47AB-B548-6C615F7172A3}" dt="2021-12-01T10:29:23.494" v="2348" actId="20577"/>
        <pc:sldMkLst>
          <pc:docMk/>
          <pc:sldMk cId="1446980358" sldId="271"/>
        </pc:sldMkLst>
        <pc:spChg chg="mod">
          <ac:chgData name="karthik bharadhwaj" userId="14cfdd1d1a583663" providerId="LiveId" clId="{9AD57A01-5736-47AB-B548-6C615F7172A3}" dt="2021-12-01T10:28:23.993" v="2294" actId="115"/>
          <ac:spMkLst>
            <pc:docMk/>
            <pc:sldMk cId="1446980358" sldId="271"/>
            <ac:spMk id="2" creationId="{7A97A633-B740-4D38-9FA9-C2A90B520C6D}"/>
          </ac:spMkLst>
        </pc:spChg>
        <pc:spChg chg="mod">
          <ac:chgData name="karthik bharadhwaj" userId="14cfdd1d1a583663" providerId="LiveId" clId="{9AD57A01-5736-47AB-B548-6C615F7172A3}" dt="2021-12-01T10:29:23.494" v="2348" actId="20577"/>
          <ac:spMkLst>
            <pc:docMk/>
            <pc:sldMk cId="1446980358" sldId="271"/>
            <ac:spMk id="3" creationId="{C9C014D6-21FA-400C-8D23-A2A2703419B2}"/>
          </ac:spMkLst>
        </pc:spChg>
      </pc:sldChg>
      <pc:sldChg chg="addSp delSp modSp new mod">
        <pc:chgData name="karthik bharadhwaj" userId="14cfdd1d1a583663" providerId="LiveId" clId="{9AD57A01-5736-47AB-B548-6C615F7172A3}" dt="2021-12-01T10:33:31.551" v="2399" actId="1076"/>
        <pc:sldMkLst>
          <pc:docMk/>
          <pc:sldMk cId="1202974054" sldId="272"/>
        </pc:sldMkLst>
        <pc:spChg chg="del">
          <ac:chgData name="karthik bharadhwaj" userId="14cfdd1d1a583663" providerId="LiveId" clId="{9AD57A01-5736-47AB-B548-6C615F7172A3}" dt="2021-12-01T10:29:51.217" v="2350" actId="478"/>
          <ac:spMkLst>
            <pc:docMk/>
            <pc:sldMk cId="1202974054" sldId="272"/>
            <ac:spMk id="2" creationId="{F2B240FF-3AC0-4151-B21B-58465307DF00}"/>
          </ac:spMkLst>
        </pc:spChg>
        <pc:spChg chg="del">
          <ac:chgData name="karthik bharadhwaj" userId="14cfdd1d1a583663" providerId="LiveId" clId="{9AD57A01-5736-47AB-B548-6C615F7172A3}" dt="2021-12-01T10:29:51.217" v="2350" actId="478"/>
          <ac:spMkLst>
            <pc:docMk/>
            <pc:sldMk cId="1202974054" sldId="272"/>
            <ac:spMk id="3" creationId="{6E6ED5F0-31CF-46E3-8A48-68378501EF62}"/>
          </ac:spMkLst>
        </pc:spChg>
        <pc:spChg chg="add mod">
          <ac:chgData name="karthik bharadhwaj" userId="14cfdd1d1a583663" providerId="LiveId" clId="{9AD57A01-5736-47AB-B548-6C615F7172A3}" dt="2021-12-01T10:33:31.551" v="2399" actId="1076"/>
          <ac:spMkLst>
            <pc:docMk/>
            <pc:sldMk cId="1202974054" sldId="272"/>
            <ac:spMk id="4" creationId="{0140F875-8562-427E-B693-7A86FA1BDC0A}"/>
          </ac:spMkLst>
        </pc:spChg>
        <pc:spChg chg="add mod">
          <ac:chgData name="karthik bharadhwaj" userId="14cfdd1d1a583663" providerId="LiveId" clId="{9AD57A01-5736-47AB-B548-6C615F7172A3}" dt="2021-12-01T10:33:27.509" v="2398" actId="1076"/>
          <ac:spMkLst>
            <pc:docMk/>
            <pc:sldMk cId="1202974054" sldId="272"/>
            <ac:spMk id="5" creationId="{A7A9FB19-D4F8-4C50-A4CE-EDCAD0C3B66C}"/>
          </ac:spMkLst>
        </pc:spChg>
      </pc:sldChg>
      <pc:sldChg chg="modSp new mod">
        <pc:chgData name="karthik bharadhwaj" userId="14cfdd1d1a583663" providerId="LiveId" clId="{9AD57A01-5736-47AB-B548-6C615F7172A3}" dt="2021-12-01T10:35:40.094" v="2442" actId="2711"/>
        <pc:sldMkLst>
          <pc:docMk/>
          <pc:sldMk cId="2528629278" sldId="273"/>
        </pc:sldMkLst>
        <pc:spChg chg="mod">
          <ac:chgData name="karthik bharadhwaj" userId="14cfdd1d1a583663" providerId="LiveId" clId="{9AD57A01-5736-47AB-B548-6C615F7172A3}" dt="2021-12-01T10:35:40.094" v="2442" actId="2711"/>
          <ac:spMkLst>
            <pc:docMk/>
            <pc:sldMk cId="2528629278" sldId="273"/>
            <ac:spMk id="2" creationId="{1FF01F00-C0F2-4D0E-B7EB-4251BFF1221A}"/>
          </ac:spMkLst>
        </pc:spChg>
        <pc:spChg chg="mod">
          <ac:chgData name="karthik bharadhwaj" userId="14cfdd1d1a583663" providerId="LiveId" clId="{9AD57A01-5736-47AB-B548-6C615F7172A3}" dt="2021-12-01T10:35:11.955" v="2440" actId="207"/>
          <ac:spMkLst>
            <pc:docMk/>
            <pc:sldMk cId="2528629278" sldId="273"/>
            <ac:spMk id="3" creationId="{3771965B-589B-45FC-AED6-A0903166DA23}"/>
          </ac:spMkLst>
        </pc:spChg>
      </pc:sldChg>
      <pc:sldChg chg="modSp new mod">
        <pc:chgData name="karthik bharadhwaj" userId="14cfdd1d1a583663" providerId="LiveId" clId="{9AD57A01-5736-47AB-B548-6C615F7172A3}" dt="2021-12-01T10:40:12.986" v="2551" actId="20577"/>
        <pc:sldMkLst>
          <pc:docMk/>
          <pc:sldMk cId="314143810" sldId="274"/>
        </pc:sldMkLst>
        <pc:spChg chg="mod">
          <ac:chgData name="karthik bharadhwaj" userId="14cfdd1d1a583663" providerId="LiveId" clId="{9AD57A01-5736-47AB-B548-6C615F7172A3}" dt="2021-12-01T10:38:38.754" v="2519" actId="20577"/>
          <ac:spMkLst>
            <pc:docMk/>
            <pc:sldMk cId="314143810" sldId="274"/>
            <ac:spMk id="2" creationId="{6F6B050A-B73A-48EA-BF18-32086C215A5B}"/>
          </ac:spMkLst>
        </pc:spChg>
        <pc:spChg chg="mod">
          <ac:chgData name="karthik bharadhwaj" userId="14cfdd1d1a583663" providerId="LiveId" clId="{9AD57A01-5736-47AB-B548-6C615F7172A3}" dt="2021-12-01T10:40:12.986" v="2551" actId="20577"/>
          <ac:spMkLst>
            <pc:docMk/>
            <pc:sldMk cId="314143810" sldId="274"/>
            <ac:spMk id="3" creationId="{826EA70C-B1B7-4661-8E19-3EC4A3D171D0}"/>
          </ac:spMkLst>
        </pc:spChg>
      </pc:sldChg>
      <pc:sldChg chg="addSp delSp modSp new mod">
        <pc:chgData name="karthik bharadhwaj" userId="14cfdd1d1a583663" providerId="LiveId" clId="{9AD57A01-5736-47AB-B548-6C615F7172A3}" dt="2021-12-01T10:42:26.168" v="2636" actId="20577"/>
        <pc:sldMkLst>
          <pc:docMk/>
          <pc:sldMk cId="1435424247" sldId="275"/>
        </pc:sldMkLst>
        <pc:spChg chg="del">
          <ac:chgData name="karthik bharadhwaj" userId="14cfdd1d1a583663" providerId="LiveId" clId="{9AD57A01-5736-47AB-B548-6C615F7172A3}" dt="2021-12-01T10:40:37.798" v="2557" actId="478"/>
          <ac:spMkLst>
            <pc:docMk/>
            <pc:sldMk cId="1435424247" sldId="275"/>
            <ac:spMk id="2" creationId="{8F1FC2C6-5A9A-4402-ACF7-E3A0ACEE154E}"/>
          </ac:spMkLst>
        </pc:spChg>
        <pc:spChg chg="del">
          <ac:chgData name="karthik bharadhwaj" userId="14cfdd1d1a583663" providerId="LiveId" clId="{9AD57A01-5736-47AB-B548-6C615F7172A3}" dt="2021-12-01T10:40:37.798" v="2557" actId="478"/>
          <ac:spMkLst>
            <pc:docMk/>
            <pc:sldMk cId="1435424247" sldId="275"/>
            <ac:spMk id="3" creationId="{6B1C7B42-DF55-4767-9A6A-8975ADD77690}"/>
          </ac:spMkLst>
        </pc:spChg>
        <pc:spChg chg="add del mod">
          <ac:chgData name="karthik bharadhwaj" userId="14cfdd1d1a583663" providerId="LiveId" clId="{9AD57A01-5736-47AB-B548-6C615F7172A3}" dt="2021-12-01T10:40:34.809" v="2556"/>
          <ac:spMkLst>
            <pc:docMk/>
            <pc:sldMk cId="1435424247" sldId="275"/>
            <ac:spMk id="4" creationId="{F87F8E93-3938-4D84-B35A-C2A14EA792EC}"/>
          </ac:spMkLst>
        </pc:spChg>
        <pc:spChg chg="add del mod">
          <ac:chgData name="karthik bharadhwaj" userId="14cfdd1d1a583663" providerId="LiveId" clId="{9AD57A01-5736-47AB-B548-6C615F7172A3}" dt="2021-12-01T10:40:34.809" v="2556"/>
          <ac:spMkLst>
            <pc:docMk/>
            <pc:sldMk cId="1435424247" sldId="275"/>
            <ac:spMk id="5" creationId="{32697BD8-D546-4F73-9244-66922411DAF1}"/>
          </ac:spMkLst>
        </pc:spChg>
        <pc:spChg chg="add mod">
          <ac:chgData name="karthik bharadhwaj" userId="14cfdd1d1a583663" providerId="LiveId" clId="{9AD57A01-5736-47AB-B548-6C615F7172A3}" dt="2021-12-01T10:40:42.143" v="2559" actId="20577"/>
          <ac:spMkLst>
            <pc:docMk/>
            <pc:sldMk cId="1435424247" sldId="275"/>
            <ac:spMk id="6" creationId="{8B47586D-5166-4805-84ED-6558BB28E57C}"/>
          </ac:spMkLst>
        </pc:spChg>
        <pc:spChg chg="add mod">
          <ac:chgData name="karthik bharadhwaj" userId="14cfdd1d1a583663" providerId="LiveId" clId="{9AD57A01-5736-47AB-B548-6C615F7172A3}" dt="2021-12-01T10:42:26.168" v="2636" actId="20577"/>
          <ac:spMkLst>
            <pc:docMk/>
            <pc:sldMk cId="1435424247" sldId="275"/>
            <ac:spMk id="7" creationId="{A7D820A4-9741-477D-A66E-244BAA2D77D4}"/>
          </ac:spMkLst>
        </pc:spChg>
        <pc:spChg chg="add mod">
          <ac:chgData name="karthik bharadhwaj" userId="14cfdd1d1a583663" providerId="LiveId" clId="{9AD57A01-5736-47AB-B548-6C615F7172A3}" dt="2021-12-01T10:41:14.267" v="2565" actId="1076"/>
          <ac:spMkLst>
            <pc:docMk/>
            <pc:sldMk cId="1435424247" sldId="275"/>
            <ac:spMk id="9" creationId="{1AA377F0-A649-432F-BCAD-FA2E2AE13199}"/>
          </ac:spMkLst>
        </pc:spChg>
      </pc:sldChg>
      <pc:sldChg chg="addSp delSp modSp new mod">
        <pc:chgData name="karthik bharadhwaj" userId="14cfdd1d1a583663" providerId="LiveId" clId="{9AD57A01-5736-47AB-B548-6C615F7172A3}" dt="2021-12-01T10:43:32.911" v="2699" actId="20577"/>
        <pc:sldMkLst>
          <pc:docMk/>
          <pc:sldMk cId="2503715502" sldId="276"/>
        </pc:sldMkLst>
        <pc:spChg chg="del">
          <ac:chgData name="karthik bharadhwaj" userId="14cfdd1d1a583663" providerId="LiveId" clId="{9AD57A01-5736-47AB-B548-6C615F7172A3}" dt="2021-12-01T10:42:35.049" v="2638" actId="478"/>
          <ac:spMkLst>
            <pc:docMk/>
            <pc:sldMk cId="2503715502" sldId="276"/>
            <ac:spMk id="2" creationId="{7B7B3737-C2FA-4769-A9C5-CB14A95E4D94}"/>
          </ac:spMkLst>
        </pc:spChg>
        <pc:spChg chg="del">
          <ac:chgData name="karthik bharadhwaj" userId="14cfdd1d1a583663" providerId="LiveId" clId="{9AD57A01-5736-47AB-B548-6C615F7172A3}" dt="2021-12-01T10:42:35.049" v="2638" actId="478"/>
          <ac:spMkLst>
            <pc:docMk/>
            <pc:sldMk cId="2503715502" sldId="276"/>
            <ac:spMk id="3" creationId="{7AADA019-1579-4BDB-8C44-B5735D4708F4}"/>
          </ac:spMkLst>
        </pc:spChg>
        <pc:spChg chg="add mod">
          <ac:chgData name="karthik bharadhwaj" userId="14cfdd1d1a583663" providerId="LiveId" clId="{9AD57A01-5736-47AB-B548-6C615F7172A3}" dt="2021-12-01T10:42:41.112" v="2639"/>
          <ac:spMkLst>
            <pc:docMk/>
            <pc:sldMk cId="2503715502" sldId="276"/>
            <ac:spMk id="4" creationId="{385DD6CA-0E9D-4540-A0AE-11F2A1DE3F48}"/>
          </ac:spMkLst>
        </pc:spChg>
        <pc:spChg chg="add mod">
          <ac:chgData name="karthik bharadhwaj" userId="14cfdd1d1a583663" providerId="LiveId" clId="{9AD57A01-5736-47AB-B548-6C615F7172A3}" dt="2021-12-01T10:43:32.911" v="2699" actId="20577"/>
          <ac:spMkLst>
            <pc:docMk/>
            <pc:sldMk cId="2503715502" sldId="276"/>
            <ac:spMk id="5" creationId="{BBCDF3AC-ABF0-4C12-8286-904C749216F3}"/>
          </ac:spMkLst>
        </pc:spChg>
        <pc:spChg chg="add mod">
          <ac:chgData name="karthik bharadhwaj" userId="14cfdd1d1a583663" providerId="LiveId" clId="{9AD57A01-5736-47AB-B548-6C615F7172A3}" dt="2021-12-01T10:42:41.112" v="2639"/>
          <ac:spMkLst>
            <pc:docMk/>
            <pc:sldMk cId="2503715502" sldId="276"/>
            <ac:spMk id="6" creationId="{3D56DFB5-83C3-4FE0-9348-E251304E8B3B}"/>
          </ac:spMkLst>
        </pc:spChg>
      </pc:sldChg>
      <pc:sldChg chg="addSp delSp modSp new mod">
        <pc:chgData name="karthik bharadhwaj" userId="14cfdd1d1a583663" providerId="LiveId" clId="{9AD57A01-5736-47AB-B548-6C615F7172A3}" dt="2021-12-01T10:44:53.947" v="2765" actId="20577"/>
        <pc:sldMkLst>
          <pc:docMk/>
          <pc:sldMk cId="2265333091" sldId="277"/>
        </pc:sldMkLst>
        <pc:spChg chg="del mod">
          <ac:chgData name="karthik bharadhwaj" userId="14cfdd1d1a583663" providerId="LiveId" clId="{9AD57A01-5736-47AB-B548-6C615F7172A3}" dt="2021-12-01T10:43:48.022" v="2703" actId="478"/>
          <ac:spMkLst>
            <pc:docMk/>
            <pc:sldMk cId="2265333091" sldId="277"/>
            <ac:spMk id="2" creationId="{A6D647D9-7AFF-40CF-89F7-FF2A10CA8C82}"/>
          </ac:spMkLst>
        </pc:spChg>
        <pc:spChg chg="del">
          <ac:chgData name="karthik bharadhwaj" userId="14cfdd1d1a583663" providerId="LiveId" clId="{9AD57A01-5736-47AB-B548-6C615F7172A3}" dt="2021-12-01T10:43:48.022" v="2703" actId="478"/>
          <ac:spMkLst>
            <pc:docMk/>
            <pc:sldMk cId="2265333091" sldId="277"/>
            <ac:spMk id="3" creationId="{456FB7FD-F68F-4665-9654-5CA74B116E56}"/>
          </ac:spMkLst>
        </pc:spChg>
        <pc:spChg chg="add mod">
          <ac:chgData name="karthik bharadhwaj" userId="14cfdd1d1a583663" providerId="LiveId" clId="{9AD57A01-5736-47AB-B548-6C615F7172A3}" dt="2021-12-01T10:43:57.196" v="2704"/>
          <ac:spMkLst>
            <pc:docMk/>
            <pc:sldMk cId="2265333091" sldId="277"/>
            <ac:spMk id="4" creationId="{01C09789-395C-40E4-8C04-D4CD356AFCDC}"/>
          </ac:spMkLst>
        </pc:spChg>
        <pc:spChg chg="add mod">
          <ac:chgData name="karthik bharadhwaj" userId="14cfdd1d1a583663" providerId="LiveId" clId="{9AD57A01-5736-47AB-B548-6C615F7172A3}" dt="2021-12-01T10:44:53.947" v="2765" actId="20577"/>
          <ac:spMkLst>
            <pc:docMk/>
            <pc:sldMk cId="2265333091" sldId="277"/>
            <ac:spMk id="5" creationId="{5619C029-E744-426B-8E36-50A959C798D6}"/>
          </ac:spMkLst>
        </pc:spChg>
        <pc:spChg chg="add mod">
          <ac:chgData name="karthik bharadhwaj" userId="14cfdd1d1a583663" providerId="LiveId" clId="{9AD57A01-5736-47AB-B548-6C615F7172A3}" dt="2021-12-01T10:43:57.196" v="2704"/>
          <ac:spMkLst>
            <pc:docMk/>
            <pc:sldMk cId="2265333091" sldId="277"/>
            <ac:spMk id="6" creationId="{7C29F7A4-163D-407D-B1BE-538710837B53}"/>
          </ac:spMkLst>
        </pc:spChg>
      </pc:sldChg>
      <pc:sldChg chg="addSp delSp modSp new mod">
        <pc:chgData name="karthik bharadhwaj" userId="14cfdd1d1a583663" providerId="LiveId" clId="{9AD57A01-5736-47AB-B548-6C615F7172A3}" dt="2021-12-01T10:45:25.595" v="2768"/>
        <pc:sldMkLst>
          <pc:docMk/>
          <pc:sldMk cId="992099974" sldId="278"/>
        </pc:sldMkLst>
        <pc:spChg chg="del">
          <ac:chgData name="karthik bharadhwaj" userId="14cfdd1d1a583663" providerId="LiveId" clId="{9AD57A01-5736-47AB-B548-6C615F7172A3}" dt="2021-12-01T10:45:24.898" v="2767" actId="478"/>
          <ac:spMkLst>
            <pc:docMk/>
            <pc:sldMk cId="992099974" sldId="278"/>
            <ac:spMk id="2" creationId="{23FFCD91-5825-4156-9A09-7CE093733089}"/>
          </ac:spMkLst>
        </pc:spChg>
        <pc:spChg chg="del">
          <ac:chgData name="karthik bharadhwaj" userId="14cfdd1d1a583663" providerId="LiveId" clId="{9AD57A01-5736-47AB-B548-6C615F7172A3}" dt="2021-12-01T10:45:24.898" v="2767" actId="478"/>
          <ac:spMkLst>
            <pc:docMk/>
            <pc:sldMk cId="992099974" sldId="278"/>
            <ac:spMk id="3" creationId="{D37C2071-1176-412A-BD97-F09B7F9B4095}"/>
          </ac:spMkLst>
        </pc:spChg>
        <pc:spChg chg="add mod">
          <ac:chgData name="karthik bharadhwaj" userId="14cfdd1d1a583663" providerId="LiveId" clId="{9AD57A01-5736-47AB-B548-6C615F7172A3}" dt="2021-12-01T10:45:25.595" v="2768"/>
          <ac:spMkLst>
            <pc:docMk/>
            <pc:sldMk cId="992099974" sldId="278"/>
            <ac:spMk id="4" creationId="{81F31136-321B-4B13-A68E-8E8B9C5C18B1}"/>
          </ac:spMkLst>
        </pc:spChg>
        <pc:spChg chg="add mod">
          <ac:chgData name="karthik bharadhwaj" userId="14cfdd1d1a583663" providerId="LiveId" clId="{9AD57A01-5736-47AB-B548-6C615F7172A3}" dt="2021-12-01T10:45:25.595" v="2768"/>
          <ac:spMkLst>
            <pc:docMk/>
            <pc:sldMk cId="992099974" sldId="278"/>
            <ac:spMk id="5" creationId="{4A0B2AF0-245A-4650-A763-1A00C83B09B6}"/>
          </ac:spMkLst>
        </pc:spChg>
      </pc:sldChg>
      <pc:sldChg chg="addSp delSp modSp new mod">
        <pc:chgData name="karthik bharadhwaj" userId="14cfdd1d1a583663" providerId="LiveId" clId="{9AD57A01-5736-47AB-B548-6C615F7172A3}" dt="2021-12-01T10:46:50.092" v="2804" actId="20577"/>
        <pc:sldMkLst>
          <pc:docMk/>
          <pc:sldMk cId="2351873918" sldId="279"/>
        </pc:sldMkLst>
        <pc:spChg chg="del">
          <ac:chgData name="karthik bharadhwaj" userId="14cfdd1d1a583663" providerId="LiveId" clId="{9AD57A01-5736-47AB-B548-6C615F7172A3}" dt="2021-12-01T10:45:46.290" v="2771" actId="478"/>
          <ac:spMkLst>
            <pc:docMk/>
            <pc:sldMk cId="2351873918" sldId="279"/>
            <ac:spMk id="2" creationId="{49CA6B6B-692F-4CE7-AA70-8C049BBADA17}"/>
          </ac:spMkLst>
        </pc:spChg>
        <pc:spChg chg="del">
          <ac:chgData name="karthik bharadhwaj" userId="14cfdd1d1a583663" providerId="LiveId" clId="{9AD57A01-5736-47AB-B548-6C615F7172A3}" dt="2021-12-01T10:45:43.532" v="2770" actId="478"/>
          <ac:spMkLst>
            <pc:docMk/>
            <pc:sldMk cId="2351873918" sldId="279"/>
            <ac:spMk id="3" creationId="{FB0056AA-AD44-4A2B-9D48-4D9B1116C13E}"/>
          </ac:spMkLst>
        </pc:spChg>
        <pc:spChg chg="add mod">
          <ac:chgData name="karthik bharadhwaj" userId="14cfdd1d1a583663" providerId="LiveId" clId="{9AD57A01-5736-47AB-B548-6C615F7172A3}" dt="2021-12-01T10:45:47.183" v="2772"/>
          <ac:spMkLst>
            <pc:docMk/>
            <pc:sldMk cId="2351873918" sldId="279"/>
            <ac:spMk id="4" creationId="{407EDF4F-6379-4B7D-AE94-61BE1BBFAF0A}"/>
          </ac:spMkLst>
        </pc:spChg>
        <pc:spChg chg="add mod">
          <ac:chgData name="karthik bharadhwaj" userId="14cfdd1d1a583663" providerId="LiveId" clId="{9AD57A01-5736-47AB-B548-6C615F7172A3}" dt="2021-12-01T10:46:50.092" v="2804" actId="20577"/>
          <ac:spMkLst>
            <pc:docMk/>
            <pc:sldMk cId="2351873918" sldId="279"/>
            <ac:spMk id="5" creationId="{F35F2AE9-F828-4A19-B04B-F6F18DD83156}"/>
          </ac:spMkLst>
        </pc:spChg>
        <pc:spChg chg="add mod">
          <ac:chgData name="karthik bharadhwaj" userId="14cfdd1d1a583663" providerId="LiveId" clId="{9AD57A01-5736-47AB-B548-6C615F7172A3}" dt="2021-12-01T10:45:47.183" v="2772"/>
          <ac:spMkLst>
            <pc:docMk/>
            <pc:sldMk cId="2351873918" sldId="279"/>
            <ac:spMk id="6" creationId="{4196B8AB-1F6C-4960-84F5-848D1F33F07A}"/>
          </ac:spMkLst>
        </pc:spChg>
      </pc:sldChg>
      <pc:sldChg chg="addSp delSp modSp new mod">
        <pc:chgData name="karthik bharadhwaj" userId="14cfdd1d1a583663" providerId="LiveId" clId="{9AD57A01-5736-47AB-B548-6C615F7172A3}" dt="2021-12-01T10:52:44.330" v="2929" actId="20577"/>
        <pc:sldMkLst>
          <pc:docMk/>
          <pc:sldMk cId="374218992" sldId="280"/>
        </pc:sldMkLst>
        <pc:spChg chg="del mod">
          <ac:chgData name="karthik bharadhwaj" userId="14cfdd1d1a583663" providerId="LiveId" clId="{9AD57A01-5736-47AB-B548-6C615F7172A3}" dt="2021-12-01T10:47:16.821" v="2814" actId="478"/>
          <ac:spMkLst>
            <pc:docMk/>
            <pc:sldMk cId="374218992" sldId="280"/>
            <ac:spMk id="2" creationId="{1D58CA00-47F2-4D50-8C25-2F8A3A58BD96}"/>
          </ac:spMkLst>
        </pc:spChg>
        <pc:spChg chg="mod">
          <ac:chgData name="karthik bharadhwaj" userId="14cfdd1d1a583663" providerId="LiveId" clId="{9AD57A01-5736-47AB-B548-6C615F7172A3}" dt="2021-12-01T10:52:44.330" v="2929" actId="20577"/>
          <ac:spMkLst>
            <pc:docMk/>
            <pc:sldMk cId="374218992" sldId="280"/>
            <ac:spMk id="3" creationId="{9FDAA4F1-816C-435E-AB3B-9B1297A92D8D}"/>
          </ac:spMkLst>
        </pc:spChg>
        <pc:spChg chg="add mod">
          <ac:chgData name="karthik bharadhwaj" userId="14cfdd1d1a583663" providerId="LiveId" clId="{9AD57A01-5736-47AB-B548-6C615F7172A3}" dt="2021-12-01T10:47:24.875" v="2835" actId="20577"/>
          <ac:spMkLst>
            <pc:docMk/>
            <pc:sldMk cId="374218992" sldId="280"/>
            <ac:spMk id="4" creationId="{C68B0140-3158-4B70-852B-7B8417CB6A19}"/>
          </ac:spMkLst>
        </pc:spChg>
      </pc:sldChg>
      <pc:sldMasterChg chg="del delSldLayout">
        <pc:chgData name="karthik bharadhwaj" userId="14cfdd1d1a583663" providerId="LiveId" clId="{9AD57A01-5736-47AB-B548-6C615F7172A3}" dt="2021-11-28T21:37:47.620" v="7" actId="26606"/>
        <pc:sldMasterMkLst>
          <pc:docMk/>
          <pc:sldMasterMk cId="916233987" sldId="2147483791"/>
        </pc:sldMasterMkLst>
        <pc:sldLayoutChg chg="del">
          <pc:chgData name="karthik bharadhwaj" userId="14cfdd1d1a583663" providerId="LiveId" clId="{9AD57A01-5736-47AB-B548-6C615F7172A3}" dt="2021-11-28T21:37:47.620" v="7" actId="26606"/>
          <pc:sldLayoutMkLst>
            <pc:docMk/>
            <pc:sldMasterMk cId="916233987" sldId="2147483791"/>
            <pc:sldLayoutMk cId="1444098728" sldId="2147483792"/>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2403258060" sldId="2147483793"/>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1378756890" sldId="2147483794"/>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2735562920" sldId="2147483795"/>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1674457666" sldId="2147483796"/>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1376039341" sldId="2147483797"/>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4125059970" sldId="2147483798"/>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476985792" sldId="2147483799"/>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1439161631" sldId="2147483800"/>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2719971576" sldId="2147483801"/>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115537949" sldId="2147483802"/>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2661887258" sldId="2147483803"/>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1812732112" sldId="2147483804"/>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4069359551" sldId="2147483805"/>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270855319" sldId="2147483806"/>
          </pc:sldLayoutMkLst>
        </pc:sldLayoutChg>
        <pc:sldLayoutChg chg="del">
          <pc:chgData name="karthik bharadhwaj" userId="14cfdd1d1a583663" providerId="LiveId" clId="{9AD57A01-5736-47AB-B548-6C615F7172A3}" dt="2021-11-28T21:37:47.620" v="7" actId="26606"/>
          <pc:sldLayoutMkLst>
            <pc:docMk/>
            <pc:sldMasterMk cId="916233987" sldId="2147483791"/>
            <pc:sldLayoutMk cId="1431766148" sldId="2147483807"/>
          </pc:sldLayoutMkLst>
        </pc:sldLayoutChg>
      </pc:sldMasterChg>
      <pc:sldMasterChg chg="add addSldLayout">
        <pc:chgData name="karthik bharadhwaj" userId="14cfdd1d1a583663" providerId="LiveId" clId="{9AD57A01-5736-47AB-B548-6C615F7172A3}" dt="2021-11-28T21:37:47.620" v="7" actId="26606"/>
        <pc:sldMasterMkLst>
          <pc:docMk/>
          <pc:sldMasterMk cId="4202401249" sldId="2147483857"/>
        </pc:sldMasterMkLst>
        <pc:sldLayoutChg chg="add">
          <pc:chgData name="karthik bharadhwaj" userId="14cfdd1d1a583663" providerId="LiveId" clId="{9AD57A01-5736-47AB-B548-6C615F7172A3}" dt="2021-11-28T21:37:47.620" v="7" actId="26606"/>
          <pc:sldLayoutMkLst>
            <pc:docMk/>
            <pc:sldMasterMk cId="4202401249" sldId="2147483857"/>
            <pc:sldLayoutMk cId="263070348" sldId="2147483846"/>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1327250248" sldId="2147483847"/>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3244641030" sldId="2147483848"/>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1441451400" sldId="2147483849"/>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375382619" sldId="2147483850"/>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2906764150" sldId="2147483851"/>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2666350100" sldId="2147483852"/>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2920055650" sldId="2147483853"/>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1381095095" sldId="2147483854"/>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1441974472" sldId="2147483855"/>
          </pc:sldLayoutMkLst>
        </pc:sldLayoutChg>
        <pc:sldLayoutChg chg="add">
          <pc:chgData name="karthik bharadhwaj" userId="14cfdd1d1a583663" providerId="LiveId" clId="{9AD57A01-5736-47AB-B548-6C615F7172A3}" dt="2021-11-28T21:37:47.620" v="7" actId="26606"/>
          <pc:sldLayoutMkLst>
            <pc:docMk/>
            <pc:sldMasterMk cId="4202401249" sldId="2147483857"/>
            <pc:sldLayoutMk cId="3856891973" sldId="214748385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B910DF-B555-4D30-B35E-2297D59E32D0}" type="datetime1">
              <a:rPr lang="en-US" smtClean="0"/>
              <a:t>12/1/2021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8481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D1D79F-E600-4AC1-A639-0B9FB8286C38}" type="datetime1">
              <a:rPr lang="en-US" smtClean="0"/>
              <a:t>12/1/2021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643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F5D60-A842-4D08-9D7D-A7A57AB501A2}" type="datetime1">
              <a:rPr lang="en-US" smtClean="0"/>
              <a:t>12/1/2021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27292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F2F1F9-9322-493A-A9EE-BB75692CE5F5}" type="datetime1">
              <a:rPr lang="en-US" smtClean="0"/>
              <a:t>12/1/2021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1134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58DE51-4D5E-4D23-8181-86A5B05D5351}" type="datetime1">
              <a:rPr lang="en-US" smtClean="0"/>
              <a:t>12/1/2021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1002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399FCA-87F3-427A-B1A2-15346103C68A}" type="datetime1">
              <a:rPr lang="en-US" smtClean="0"/>
              <a:t>12/1/2021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5054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3DF709-7E2D-49E6-A629-D8E3363D194F}" type="datetime1">
              <a:rPr lang="en-US" smtClean="0"/>
              <a:t>12/1/2021</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9272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0A921-9375-4BAA-A7C2-7975528669FA}" type="datetime1">
              <a:rPr lang="en-US" smtClean="0"/>
              <a:t>12/1/2021</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70204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25425-F285-48AE-A409-A618E3EEA628}" type="datetime1">
              <a:rPr lang="en-US" smtClean="0"/>
              <a:t>12/1/2021</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5703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56A94D-7D6A-4378-93F6-A3A33186E34B}" type="datetime1">
              <a:rPr lang="en-US" smtClean="0"/>
              <a:t>12/1/2021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84582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FC0F9-687B-4417-9D77-CE2D7AD8C321}" type="datetime1">
              <a:rPr lang="en-US" smtClean="0"/>
              <a:t>12/1/2021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95355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DFD30-2122-4F4A-97B4-D0A849E36C5F}" type="datetime1">
              <a:rPr lang="en-US" smtClean="0"/>
              <a:t>12/1/2021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01485767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20">
            <a:extLst>
              <a:ext uri="{FF2B5EF4-FFF2-40B4-BE49-F238E27FC236}">
                <a16:creationId xmlns:a16="http://schemas.microsoft.com/office/drawing/2014/main" id="{849957E7-1A21-4F7A-B4F3-CE9E52E74ED2}"/>
              </a:ext>
            </a:extLst>
          </p:cNvPr>
          <p:cNvSpPr txBox="1">
            <a:spLocks noChangeArrowheads="1"/>
          </p:cNvSpPr>
          <p:nvPr/>
        </p:nvSpPr>
        <p:spPr bwMode="auto">
          <a:xfrm>
            <a:off x="2642787" y="542531"/>
            <a:ext cx="6906426" cy="34680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6097">
            <a:solidFill>
              <a:srgbClr val="000000"/>
            </a:solidFill>
            <a:prstDash val="solid"/>
            <a:miter lim="800000"/>
            <a:headEnd/>
            <a:tailEnd/>
          </a:ln>
        </p:spPr>
        <p:txBody>
          <a:bodyPr rot="0" vert="horz" wrap="square" lIns="0" tIns="0" rIns="0" bIns="0" anchor="t" anchorCtr="0" upright="1">
            <a:noAutofit/>
          </a:bodyPr>
          <a:lstStyle/>
          <a:p>
            <a:pPr marL="68580">
              <a:lnSpc>
                <a:spcPct val="107000"/>
              </a:lnSpc>
              <a:spcBef>
                <a:spcPts val="95"/>
              </a:spcBef>
              <a:spcAft>
                <a:spcPts val="800"/>
              </a:spcAft>
            </a:pPr>
            <a:r>
              <a:rPr lang="en-US" sz="2000" b="1" dirty="0">
                <a:latin typeface="Avenir Next LT Pro" panose="020B0504020202020204" pitchFamily="34" charset="0"/>
                <a:ea typeface="Calibri" panose="020F0502020204030204" pitchFamily="34" charset="0"/>
                <a:cs typeface="Calibri" panose="020F0502020204030204" pitchFamily="34" charset="0"/>
              </a:rPr>
              <a:t>ALMA</a:t>
            </a:r>
            <a:r>
              <a:rPr lang="en-US" sz="2000" b="1" spc="-95" dirty="0">
                <a:latin typeface="Avenir Next LT Pro" panose="020B0504020202020204" pitchFamily="34" charset="0"/>
                <a:ea typeface="Calibri" panose="020F0502020204030204" pitchFamily="34" charset="0"/>
                <a:cs typeface="Calibri" panose="020F0502020204030204" pitchFamily="34" charset="0"/>
              </a:rPr>
              <a:t> </a:t>
            </a:r>
            <a:r>
              <a:rPr lang="en-US" sz="2000" b="1" dirty="0">
                <a:latin typeface="Avenir Next LT Pro" panose="020B0504020202020204" pitchFamily="34" charset="0"/>
                <a:ea typeface="Calibri" panose="020F0502020204030204" pitchFamily="34" charset="0"/>
                <a:cs typeface="Calibri" panose="020F0502020204030204" pitchFamily="34" charset="0"/>
              </a:rPr>
              <a:t>MATER</a:t>
            </a:r>
            <a:r>
              <a:rPr lang="en-US" sz="2000" b="1" spc="-95" dirty="0">
                <a:latin typeface="Avenir Next LT Pro" panose="020B0504020202020204" pitchFamily="34" charset="0"/>
                <a:ea typeface="Calibri" panose="020F0502020204030204" pitchFamily="34" charset="0"/>
                <a:cs typeface="Calibri" panose="020F0502020204030204" pitchFamily="34" charset="0"/>
              </a:rPr>
              <a:t> </a:t>
            </a:r>
            <a:r>
              <a:rPr lang="en-US" sz="2000" b="1" dirty="0">
                <a:latin typeface="Avenir Next LT Pro" panose="020B0504020202020204" pitchFamily="34" charset="0"/>
                <a:ea typeface="Calibri" panose="020F0502020204030204" pitchFamily="34" charset="0"/>
                <a:cs typeface="Calibri" panose="020F0502020204030204" pitchFamily="34" charset="0"/>
              </a:rPr>
              <a:t>STUDIORUM</a:t>
            </a:r>
            <a:r>
              <a:rPr lang="en-US" sz="2000" b="1" spc="-90" dirty="0">
                <a:latin typeface="Avenir Next LT Pro" panose="020B0504020202020204" pitchFamily="34" charset="0"/>
                <a:ea typeface="Calibri" panose="020F0502020204030204" pitchFamily="34" charset="0"/>
                <a:cs typeface="Calibri" panose="020F0502020204030204" pitchFamily="34" charset="0"/>
              </a:rPr>
              <a:t> </a:t>
            </a:r>
            <a:r>
              <a:rPr lang="en-US" sz="2000" b="1" dirty="0">
                <a:latin typeface="Avenir Next LT Pro" panose="020B0504020202020204" pitchFamily="34" charset="0"/>
                <a:ea typeface="Calibri" panose="020F0502020204030204" pitchFamily="34" charset="0"/>
                <a:cs typeface="Calibri" panose="020F0502020204030204" pitchFamily="34" charset="0"/>
              </a:rPr>
              <a:t>–</a:t>
            </a:r>
            <a:r>
              <a:rPr lang="en-US" sz="2000" b="1" spc="-200" dirty="0">
                <a:latin typeface="Avenir Next LT Pro" panose="020B0504020202020204" pitchFamily="34" charset="0"/>
                <a:ea typeface="Calibri" panose="020F0502020204030204" pitchFamily="34" charset="0"/>
                <a:cs typeface="Calibri" panose="020F0502020204030204" pitchFamily="34" charset="0"/>
              </a:rPr>
              <a:t> </a:t>
            </a:r>
            <a:r>
              <a:rPr lang="en-US" sz="2000" b="1" dirty="0">
                <a:latin typeface="Avenir Next LT Pro" panose="020B0504020202020204" pitchFamily="34" charset="0"/>
                <a:ea typeface="Calibri" panose="020F0502020204030204" pitchFamily="34" charset="0"/>
                <a:cs typeface="Calibri" panose="020F0502020204030204" pitchFamily="34" charset="0"/>
              </a:rPr>
              <a:t>UNIVERSITY OF BOLOGNA</a:t>
            </a:r>
          </a:p>
        </p:txBody>
      </p:sp>
      <p:sp>
        <p:nvSpPr>
          <p:cNvPr id="24" name="TextBox 23">
            <a:extLst>
              <a:ext uri="{FF2B5EF4-FFF2-40B4-BE49-F238E27FC236}">
                <a16:creationId xmlns:a16="http://schemas.microsoft.com/office/drawing/2014/main" id="{6C18ECC7-C8A7-426E-8EC8-355DA63EA627}"/>
              </a:ext>
            </a:extLst>
          </p:cNvPr>
          <p:cNvSpPr txBox="1"/>
          <p:nvPr/>
        </p:nvSpPr>
        <p:spPr>
          <a:xfrm>
            <a:off x="1009089" y="5124268"/>
            <a:ext cx="2323391" cy="7848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2000" b="1" dirty="0">
                <a:latin typeface="Avenir Next LT Pro" panose="020B0504020202020204" pitchFamily="34" charset="0"/>
                <a:cs typeface="Calibri" panose="020F0502020204030204" pitchFamily="34" charset="0"/>
              </a:rPr>
              <a:t>Professor: </a:t>
            </a:r>
            <a:endParaRPr lang="en-US" sz="2000" b="1" i="0" dirty="0">
              <a:solidFill>
                <a:srgbClr val="002060"/>
              </a:solidFill>
              <a:effectLst/>
              <a:latin typeface="Avenir Next LT Pro" panose="020B0504020202020204" pitchFamily="34" charset="0"/>
            </a:endParaRPr>
          </a:p>
          <a:p>
            <a:pPr>
              <a:spcAft>
                <a:spcPts val="600"/>
              </a:spcAft>
            </a:pPr>
            <a:r>
              <a:rPr lang="en-US" sz="2000" b="1" dirty="0">
                <a:solidFill>
                  <a:srgbClr val="002060"/>
                </a:solidFill>
                <a:latin typeface="Avenir Next LT Pro" panose="020B0504020202020204" pitchFamily="34" charset="0"/>
              </a:rPr>
              <a:t>Claudio Sartori</a:t>
            </a:r>
            <a:endParaRPr lang="en-IN" sz="2000" b="0" i="0" dirty="0">
              <a:solidFill>
                <a:srgbClr val="BB2E29"/>
              </a:solidFill>
              <a:effectLst/>
              <a:latin typeface="YanoneKaffeesatz"/>
            </a:endParaRPr>
          </a:p>
        </p:txBody>
      </p:sp>
      <p:sp>
        <p:nvSpPr>
          <p:cNvPr id="25" name="TextBox 24">
            <a:extLst>
              <a:ext uri="{FF2B5EF4-FFF2-40B4-BE49-F238E27FC236}">
                <a16:creationId xmlns:a16="http://schemas.microsoft.com/office/drawing/2014/main" id="{0378671F-6795-457C-9D64-042E3CB85E93}"/>
              </a:ext>
            </a:extLst>
          </p:cNvPr>
          <p:cNvSpPr txBox="1"/>
          <p:nvPr/>
        </p:nvSpPr>
        <p:spPr>
          <a:xfrm>
            <a:off x="6969760" y="4839788"/>
            <a:ext cx="4698194" cy="132343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000" b="1" dirty="0">
                <a:latin typeface="Avenir Next LT Pro" panose="020B0504020202020204" pitchFamily="34" charset="0"/>
                <a:cs typeface="Calibri" panose="020F0502020204030204" pitchFamily="34" charset="0"/>
              </a:rPr>
              <a:t>Student:</a:t>
            </a:r>
          </a:p>
          <a:p>
            <a:r>
              <a:rPr lang="en-US" sz="2000" b="1" dirty="0">
                <a:solidFill>
                  <a:srgbClr val="002060"/>
                </a:solidFill>
                <a:latin typeface="Avenir Next LT Pro" panose="020B0504020202020204" pitchFamily="34" charset="0"/>
                <a:cs typeface="Calibri" panose="020F0502020204030204" pitchFamily="34" charset="0"/>
              </a:rPr>
              <a:t>Ganesh Pavan Kartikeya Bharadhwaj Kolluri</a:t>
            </a:r>
          </a:p>
          <a:p>
            <a:r>
              <a:rPr lang="en-US" sz="2000" b="1" dirty="0">
                <a:solidFill>
                  <a:srgbClr val="002060"/>
                </a:solidFill>
                <a:latin typeface="Avenir Next LT Pro" panose="020B0504020202020204" pitchFamily="34" charset="0"/>
                <a:cs typeface="Calibri" panose="020F0502020204030204" pitchFamily="34" charset="0"/>
              </a:rPr>
              <a:t>Matricola: 0000974839 (check)</a:t>
            </a:r>
          </a:p>
        </p:txBody>
      </p:sp>
      <p:sp>
        <p:nvSpPr>
          <p:cNvPr id="27" name="Title 1">
            <a:extLst>
              <a:ext uri="{FF2B5EF4-FFF2-40B4-BE49-F238E27FC236}">
                <a16:creationId xmlns:a16="http://schemas.microsoft.com/office/drawing/2014/main" id="{CEE9D7C2-B1EE-4B25-8942-28B5731EF416}"/>
              </a:ext>
            </a:extLst>
          </p:cNvPr>
          <p:cNvSpPr txBox="1">
            <a:spLocks/>
          </p:cNvSpPr>
          <p:nvPr/>
        </p:nvSpPr>
        <p:spPr>
          <a:xfrm>
            <a:off x="988769" y="2274619"/>
            <a:ext cx="10173822" cy="101807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Avenir Next LT Pro" panose="020B0504020202020204" pitchFamily="34" charset="0"/>
                <a:cs typeface="Times New Roman" pitchFamily="18" charset="0"/>
              </a:rPr>
              <a:t>Project work in ML : Vehicle Insurance Classifier with Imbalance Dataset</a:t>
            </a:r>
          </a:p>
        </p:txBody>
      </p:sp>
    </p:spTree>
    <p:extLst>
      <p:ext uri="{BB962C8B-B14F-4D97-AF65-F5344CB8AC3E}">
        <p14:creationId xmlns:p14="http://schemas.microsoft.com/office/powerpoint/2010/main" val="342489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8C976-7D3E-4C54-8895-6AC6DD0B65A8}"/>
              </a:ext>
            </a:extLst>
          </p:cNvPr>
          <p:cNvSpPr>
            <a:spLocks noGrp="1"/>
          </p:cNvSpPr>
          <p:nvPr>
            <p:ph idx="1"/>
          </p:nvPr>
        </p:nvSpPr>
        <p:spPr>
          <a:xfrm>
            <a:off x="386080" y="1652588"/>
            <a:ext cx="11805920" cy="4717415"/>
          </a:xfrm>
        </p:spPr>
        <p:txBody>
          <a:bodyPr>
            <a:normAutofit fontScale="92500" lnSpcReduction="10000"/>
          </a:bodyPr>
          <a:lstStyle/>
          <a:p>
            <a:pPr marL="0" indent="0">
              <a:buNone/>
            </a:pPr>
            <a:r>
              <a:rPr lang="en-US" sz="3200" b="1" u="sng" dirty="0"/>
              <a:t>Logistic regression model with Imbalance dataset </a:t>
            </a:r>
          </a:p>
          <a:p>
            <a:pPr marL="0" indent="0">
              <a:buNone/>
            </a:pPr>
            <a:r>
              <a:rPr lang="en-US" dirty="0"/>
              <a:t>     precision    recall    f1-score   support</a:t>
            </a:r>
          </a:p>
          <a:p>
            <a:pPr marL="0" indent="0">
              <a:buNone/>
            </a:pPr>
            <a:r>
              <a:rPr lang="en-US" dirty="0"/>
              <a:t>0       0.84           0.99      0.91         95953</a:t>
            </a:r>
          </a:p>
          <a:p>
            <a:pPr marL="0" indent="0">
              <a:buNone/>
            </a:pPr>
            <a:r>
              <a:rPr lang="en-US" dirty="0"/>
              <a:t>1       </a:t>
            </a:r>
            <a:r>
              <a:rPr lang="en-US" dirty="0">
                <a:highlight>
                  <a:srgbClr val="FF0000"/>
                </a:highlight>
              </a:rPr>
              <a:t>0.38</a:t>
            </a:r>
            <a:r>
              <a:rPr lang="en-US" dirty="0"/>
              <a:t>           </a:t>
            </a:r>
            <a:r>
              <a:rPr lang="en-US" dirty="0">
                <a:highlight>
                  <a:srgbClr val="FF0000"/>
                </a:highlight>
              </a:rPr>
              <a:t>0.03</a:t>
            </a:r>
            <a:r>
              <a:rPr lang="en-US" dirty="0"/>
              <a:t>      </a:t>
            </a:r>
            <a:r>
              <a:rPr lang="en-US" dirty="0">
                <a:highlight>
                  <a:srgbClr val="FF0000"/>
                </a:highlight>
              </a:rPr>
              <a:t>0.05 </a:t>
            </a:r>
            <a:r>
              <a:rPr lang="en-US" dirty="0"/>
              <a:t>        18694</a:t>
            </a:r>
          </a:p>
          <a:p>
            <a:endParaRPr lang="en-US" dirty="0"/>
          </a:p>
          <a:p>
            <a:r>
              <a:rPr lang="en-US" dirty="0"/>
              <a:t>   Accuracy: </a:t>
            </a:r>
            <a:r>
              <a:rPr lang="en-US" dirty="0">
                <a:highlight>
                  <a:srgbClr val="00FF00"/>
                </a:highlight>
              </a:rPr>
              <a:t>0.83</a:t>
            </a:r>
            <a:r>
              <a:rPr lang="en-US" dirty="0"/>
              <a:t>  		   	  114647</a:t>
            </a:r>
          </a:p>
          <a:p>
            <a:r>
              <a:rPr lang="en-US" dirty="0"/>
              <a:t>   Macro avg            0.61      0.51      0.48    114647</a:t>
            </a:r>
          </a:p>
          <a:p>
            <a:r>
              <a:rPr lang="en-US" dirty="0"/>
              <a:t>   Weighted avg       0.76      0.83      0.77    114647</a:t>
            </a:r>
          </a:p>
          <a:p>
            <a:pPr marL="0" indent="0">
              <a:buNone/>
            </a:pPr>
            <a:endParaRPr lang="en-US" dirty="0"/>
          </a:p>
          <a:p>
            <a:pPr marL="0" indent="0">
              <a:buNone/>
            </a:pPr>
            <a:r>
              <a:rPr lang="en-IN" dirty="0"/>
              <a:t>Remark : </a:t>
            </a:r>
            <a:r>
              <a:rPr lang="en-US" sz="2600" b="1" i="0" dirty="0">
                <a:effectLst/>
                <a:latin typeface="Arial" panose="020B0604020202020204" pitchFamily="34" charset="0"/>
              </a:rPr>
              <a:t>Accuracy is not a good metric when our dataset is imbalanced.</a:t>
            </a:r>
            <a:endParaRPr lang="en-IN" sz="2600" dirty="0"/>
          </a:p>
        </p:txBody>
      </p:sp>
      <p:sp>
        <p:nvSpPr>
          <p:cNvPr id="4" name="TextBox 3">
            <a:extLst>
              <a:ext uri="{FF2B5EF4-FFF2-40B4-BE49-F238E27FC236}">
                <a16:creationId xmlns:a16="http://schemas.microsoft.com/office/drawing/2014/main" id="{EFD45EFF-AE47-4947-B22D-89828ED80E48}"/>
              </a:ext>
            </a:extLst>
          </p:cNvPr>
          <p:cNvSpPr txBox="1"/>
          <p:nvPr/>
        </p:nvSpPr>
        <p:spPr>
          <a:xfrm>
            <a:off x="3589020" y="487997"/>
            <a:ext cx="452628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3600" b="1" i="0" dirty="0">
                <a:solidFill>
                  <a:srgbClr val="002060"/>
                </a:solidFill>
                <a:effectLst/>
                <a:latin typeface="Avenir Next LT Pro" panose="020B0504020202020204" pitchFamily="34" charset="0"/>
              </a:rPr>
              <a:t>          Results           </a:t>
            </a:r>
          </a:p>
        </p:txBody>
      </p:sp>
    </p:spTree>
    <p:extLst>
      <p:ext uri="{BB962C8B-B14F-4D97-AF65-F5344CB8AC3E}">
        <p14:creationId xmlns:p14="http://schemas.microsoft.com/office/powerpoint/2010/main" val="258563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B7AE-188E-44B0-A1A3-C6C01A8DFFDA}"/>
              </a:ext>
            </a:extLst>
          </p:cNvPr>
          <p:cNvSpPr>
            <a:spLocks noGrp="1"/>
          </p:cNvSpPr>
          <p:nvPr>
            <p:ph type="title"/>
          </p:nvPr>
        </p:nvSpPr>
        <p:spPr/>
        <p:txBody>
          <a:bodyPr>
            <a:normAutofit/>
          </a:bodyPr>
          <a:lstStyle/>
          <a:p>
            <a:r>
              <a:rPr lang="en-US" sz="3000" b="1" i="0" u="sng" dirty="0">
                <a:effectLst/>
                <a:latin typeface="Arial" panose="020B0604020202020204" pitchFamily="34" charset="0"/>
              </a:rPr>
              <a:t>SMOTE (Synthetic Minority Oversampling Technique) - Oversampling</a:t>
            </a:r>
            <a:endParaRPr lang="en-IN" sz="3000" dirty="0"/>
          </a:p>
        </p:txBody>
      </p:sp>
      <p:sp>
        <p:nvSpPr>
          <p:cNvPr id="3" name="Content Placeholder 2">
            <a:extLst>
              <a:ext uri="{FF2B5EF4-FFF2-40B4-BE49-F238E27FC236}">
                <a16:creationId xmlns:a16="http://schemas.microsoft.com/office/drawing/2014/main" id="{30B3E2AA-1B2A-47EB-8637-EEF3113FFF7B}"/>
              </a:ext>
            </a:extLst>
          </p:cNvPr>
          <p:cNvSpPr>
            <a:spLocks noGrp="1"/>
          </p:cNvSpPr>
          <p:nvPr>
            <p:ph idx="1"/>
          </p:nvPr>
        </p:nvSpPr>
        <p:spPr>
          <a:xfrm>
            <a:off x="838200" y="1968182"/>
            <a:ext cx="10515600" cy="4351338"/>
          </a:xfrm>
        </p:spPr>
        <p:txBody>
          <a:bodyPr>
            <a:normAutofit/>
          </a:bodyPr>
          <a:lstStyle/>
          <a:p>
            <a:pPr marL="0" indent="0" algn="l">
              <a:buNone/>
            </a:pPr>
            <a:r>
              <a:rPr lang="en-US" i="0" dirty="0">
                <a:effectLst/>
                <a:latin typeface="Arial" panose="020B0604020202020204" pitchFamily="34" charset="0"/>
              </a:rPr>
              <a:t>SMOTE is an oversampling technique where the synthetic samples are generated for the minority class. This algorithm helps to overcome the overfitting problem posed by random oversampling. It focuses on the feature space to generate new instances with the help of interpolation between the positive instances that lie together.</a:t>
            </a:r>
          </a:p>
          <a:p>
            <a:pPr marL="0" indent="0">
              <a:buNone/>
            </a:pPr>
            <a:endParaRPr lang="en-IN" dirty="0"/>
          </a:p>
        </p:txBody>
      </p:sp>
    </p:spTree>
    <p:extLst>
      <p:ext uri="{BB962C8B-B14F-4D97-AF65-F5344CB8AC3E}">
        <p14:creationId xmlns:p14="http://schemas.microsoft.com/office/powerpoint/2010/main" val="154330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D604-3614-4A07-B4D3-0004804847B7}"/>
              </a:ext>
            </a:extLst>
          </p:cNvPr>
          <p:cNvSpPr>
            <a:spLocks noGrp="1"/>
          </p:cNvSpPr>
          <p:nvPr>
            <p:ph type="title"/>
          </p:nvPr>
        </p:nvSpPr>
        <p:spPr/>
        <p:txBody>
          <a:bodyPr>
            <a:normAutofit/>
          </a:bodyPr>
          <a:lstStyle/>
          <a:p>
            <a:r>
              <a:rPr lang="en-IN" sz="3000" b="1" u="sng" dirty="0"/>
              <a:t>Before and </a:t>
            </a:r>
            <a:r>
              <a:rPr lang="en-IN" sz="3500" b="1" u="sng" dirty="0"/>
              <a:t>After</a:t>
            </a:r>
            <a:r>
              <a:rPr lang="en-IN" sz="3000" b="1" u="sng" dirty="0"/>
              <a:t> SMOTE Oversampling</a:t>
            </a:r>
          </a:p>
        </p:txBody>
      </p:sp>
      <p:sp>
        <p:nvSpPr>
          <p:cNvPr id="3" name="Content Placeholder 2">
            <a:extLst>
              <a:ext uri="{FF2B5EF4-FFF2-40B4-BE49-F238E27FC236}">
                <a16:creationId xmlns:a16="http://schemas.microsoft.com/office/drawing/2014/main" id="{B7DCB012-D9A6-47C7-ADF5-6AF727F10A12}"/>
              </a:ext>
            </a:extLst>
          </p:cNvPr>
          <p:cNvSpPr>
            <a:spLocks noGrp="1"/>
          </p:cNvSpPr>
          <p:nvPr>
            <p:ph idx="1"/>
          </p:nvPr>
        </p:nvSpPr>
        <p:spPr/>
        <p:txBody>
          <a:bodyPr>
            <a:normAutofit fontScale="92500" lnSpcReduction="10000"/>
          </a:bodyPr>
          <a:lstStyle/>
          <a:p>
            <a:pPr marL="0" indent="0">
              <a:buNone/>
            </a:pPr>
            <a:r>
              <a:rPr lang="en-US" b="1" u="sng" dirty="0"/>
              <a:t>Before SMOTE Oversampling:</a:t>
            </a:r>
          </a:p>
          <a:p>
            <a:pPr marL="0" indent="0">
              <a:buNone/>
            </a:pPr>
            <a:r>
              <a:rPr lang="en-US" dirty="0"/>
              <a:t>Before Over Sampling, count of label '1': 43907</a:t>
            </a:r>
          </a:p>
          <a:p>
            <a:pPr marL="0" indent="0">
              <a:buNone/>
            </a:pPr>
            <a:r>
              <a:rPr lang="en-US" dirty="0"/>
              <a:t>Before Over Sampling, count of label '0': 223600</a:t>
            </a:r>
          </a:p>
          <a:p>
            <a:pPr marL="0" indent="0">
              <a:buNone/>
            </a:pPr>
            <a:endParaRPr lang="en-US" dirty="0"/>
          </a:p>
          <a:p>
            <a:pPr marL="0" indent="0">
              <a:buNone/>
            </a:pPr>
            <a:r>
              <a:rPr lang="en-US" b="1" u="sng" dirty="0"/>
              <a:t>After SMOTE Oversampling:</a:t>
            </a:r>
            <a:endParaRPr lang="en-US" dirty="0"/>
          </a:p>
          <a:p>
            <a:pPr marL="0" indent="0">
              <a:buNone/>
            </a:pPr>
            <a:r>
              <a:rPr lang="en-US" dirty="0"/>
              <a:t>After Over Sampling, count of label '1': 223600</a:t>
            </a:r>
          </a:p>
          <a:p>
            <a:pPr marL="0" indent="0">
              <a:buNone/>
            </a:pPr>
            <a:r>
              <a:rPr lang="en-US" dirty="0"/>
              <a:t>After Over Sampling, count of label '0': 223600</a:t>
            </a:r>
          </a:p>
          <a:p>
            <a:pPr marL="0" indent="0">
              <a:buNone/>
            </a:pPr>
            <a:endParaRPr lang="en-US" dirty="0"/>
          </a:p>
          <a:p>
            <a:pPr marL="0" indent="0">
              <a:buNone/>
            </a:pPr>
            <a:r>
              <a:rPr lang="en-US" dirty="0"/>
              <a:t>Here, we can observe that by oversampling we are synthetically generating minority classes and matching with majority class</a:t>
            </a:r>
            <a:endParaRPr lang="en-IN" dirty="0"/>
          </a:p>
        </p:txBody>
      </p:sp>
    </p:spTree>
    <p:extLst>
      <p:ext uri="{BB962C8B-B14F-4D97-AF65-F5344CB8AC3E}">
        <p14:creationId xmlns:p14="http://schemas.microsoft.com/office/powerpoint/2010/main" val="2857175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AF1B-B976-4202-97F3-5120AA6FAE0B}"/>
              </a:ext>
            </a:extLst>
          </p:cNvPr>
          <p:cNvSpPr>
            <a:spLocks noGrp="1"/>
          </p:cNvSpPr>
          <p:nvPr>
            <p:ph type="title"/>
          </p:nvPr>
        </p:nvSpPr>
        <p:spPr>
          <a:xfrm>
            <a:off x="548640" y="890270"/>
            <a:ext cx="10805160" cy="600075"/>
          </a:xfrm>
        </p:spPr>
        <p:txBody>
          <a:bodyPr>
            <a:normAutofit fontScale="90000"/>
          </a:bodyPr>
          <a:lstStyle/>
          <a:p>
            <a:r>
              <a:rPr lang="en-US" sz="2900" b="1" i="0" u="sng" dirty="0">
                <a:effectLst/>
                <a:latin typeface="Arial" panose="020B0604020202020204" pitchFamily="34" charset="0"/>
              </a:rPr>
              <a:t>SMOTE (Synthetic Minority Oversampling Technique) - Oversampling</a:t>
            </a:r>
            <a:br>
              <a:rPr lang="en-US" b="1" i="0" u="sng" dirty="0">
                <a:effectLst/>
                <a:latin typeface="Arial" panose="020B0604020202020204" pitchFamily="34" charset="0"/>
              </a:rPr>
            </a:br>
            <a:endParaRPr lang="en-IN" b="1" u="sng" dirty="0"/>
          </a:p>
        </p:txBody>
      </p:sp>
      <p:sp>
        <p:nvSpPr>
          <p:cNvPr id="3" name="Content Placeholder 2">
            <a:extLst>
              <a:ext uri="{FF2B5EF4-FFF2-40B4-BE49-F238E27FC236}">
                <a16:creationId xmlns:a16="http://schemas.microsoft.com/office/drawing/2014/main" id="{62692117-AD67-4AF4-B740-6E6DAEB5A88D}"/>
              </a:ext>
            </a:extLst>
          </p:cNvPr>
          <p:cNvSpPr>
            <a:spLocks noGrp="1"/>
          </p:cNvSpPr>
          <p:nvPr>
            <p:ph idx="1"/>
          </p:nvPr>
        </p:nvSpPr>
        <p:spPr>
          <a:xfrm>
            <a:off x="693420" y="1616392"/>
            <a:ext cx="10515600" cy="4351338"/>
          </a:xfrm>
        </p:spPr>
        <p:txBody>
          <a:bodyPr>
            <a:normAutofit/>
          </a:bodyPr>
          <a:lstStyle/>
          <a:p>
            <a:pPr marL="0" indent="0">
              <a:buNone/>
            </a:pPr>
            <a:r>
              <a:rPr lang="en-US" sz="3200" b="1" u="sng" dirty="0"/>
              <a:t>Model - 1 : Logistic regression</a:t>
            </a:r>
          </a:p>
          <a:p>
            <a:r>
              <a:rPr lang="en-IN" dirty="0"/>
              <a:t>Accuracy: 0.66 </a:t>
            </a:r>
          </a:p>
          <a:p>
            <a:r>
              <a:rPr lang="en-IN" dirty="0"/>
              <a:t>Precision for 0 class: 0.91 </a:t>
            </a:r>
          </a:p>
          <a:p>
            <a:r>
              <a:rPr lang="en-IN" dirty="0"/>
              <a:t>Precision for 1 class: 0.27</a:t>
            </a:r>
          </a:p>
          <a:p>
            <a:r>
              <a:rPr lang="en-IN" dirty="0"/>
              <a:t>Recall for 0 class: 0.66 </a:t>
            </a:r>
          </a:p>
          <a:p>
            <a:r>
              <a:rPr lang="en-IN" dirty="0"/>
              <a:t>Recall for 1 class: 0.65</a:t>
            </a:r>
          </a:p>
          <a:p>
            <a:r>
              <a:rPr lang="en-IN" b="1" dirty="0"/>
              <a:t>F1 score for 0 class: 0.76 </a:t>
            </a:r>
          </a:p>
          <a:p>
            <a:r>
              <a:rPr lang="en-IN" b="1" dirty="0"/>
              <a:t>F1 score for 1 class: 0.38  </a:t>
            </a:r>
          </a:p>
        </p:txBody>
      </p:sp>
    </p:spTree>
    <p:extLst>
      <p:ext uri="{BB962C8B-B14F-4D97-AF65-F5344CB8AC3E}">
        <p14:creationId xmlns:p14="http://schemas.microsoft.com/office/powerpoint/2010/main" val="326586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468C89-B398-4D6A-8352-2F922CF754D7}"/>
              </a:ext>
            </a:extLst>
          </p:cNvPr>
          <p:cNvSpPr>
            <a:spLocks noGrp="1"/>
          </p:cNvSpPr>
          <p:nvPr>
            <p:ph type="title"/>
          </p:nvPr>
        </p:nvSpPr>
        <p:spPr>
          <a:xfrm>
            <a:off x="548640" y="930910"/>
            <a:ext cx="10805160" cy="600075"/>
          </a:xfrm>
        </p:spPr>
        <p:txBody>
          <a:bodyPr>
            <a:normAutofit fontScale="90000"/>
          </a:bodyPr>
          <a:lstStyle/>
          <a:p>
            <a:r>
              <a:rPr lang="en-US" sz="2900" b="1" i="0" u="sng" dirty="0">
                <a:effectLst/>
                <a:latin typeface="Arial" panose="020B0604020202020204" pitchFamily="34" charset="0"/>
              </a:rPr>
              <a:t>SMOTE (Synthetic Minority Oversampling Technique) - Oversampling</a:t>
            </a:r>
            <a:br>
              <a:rPr lang="en-US" b="1" i="0" u="sng" dirty="0">
                <a:effectLst/>
                <a:latin typeface="Arial" panose="020B0604020202020204" pitchFamily="34" charset="0"/>
              </a:rPr>
            </a:br>
            <a:endParaRPr lang="en-IN" b="1" u="sng" dirty="0"/>
          </a:p>
        </p:txBody>
      </p:sp>
      <p:sp>
        <p:nvSpPr>
          <p:cNvPr id="5" name="Content Placeholder 2">
            <a:extLst>
              <a:ext uri="{FF2B5EF4-FFF2-40B4-BE49-F238E27FC236}">
                <a16:creationId xmlns:a16="http://schemas.microsoft.com/office/drawing/2014/main" id="{6E7017A4-2798-4C8C-B0B6-9A206D15066F}"/>
              </a:ext>
            </a:extLst>
          </p:cNvPr>
          <p:cNvSpPr>
            <a:spLocks noGrp="1"/>
          </p:cNvSpPr>
          <p:nvPr>
            <p:ph idx="1"/>
          </p:nvPr>
        </p:nvSpPr>
        <p:spPr>
          <a:xfrm>
            <a:off x="693420" y="1575752"/>
            <a:ext cx="10515600" cy="4351338"/>
          </a:xfrm>
        </p:spPr>
        <p:txBody>
          <a:bodyPr>
            <a:normAutofit/>
          </a:bodyPr>
          <a:lstStyle/>
          <a:p>
            <a:pPr marL="0" indent="0">
              <a:buNone/>
            </a:pPr>
            <a:r>
              <a:rPr lang="en-US" sz="3200" b="1" u="sng" dirty="0"/>
              <a:t>Model - 2  : Random Forest</a:t>
            </a:r>
          </a:p>
          <a:p>
            <a:r>
              <a:rPr lang="en-IN" dirty="0"/>
              <a:t>Accuracy: 0.88 </a:t>
            </a:r>
          </a:p>
          <a:p>
            <a:r>
              <a:rPr lang="en-IN" dirty="0"/>
              <a:t>Precision for 0 class: 0.91 </a:t>
            </a:r>
          </a:p>
          <a:p>
            <a:r>
              <a:rPr lang="en-IN" dirty="0"/>
              <a:t>Precision for 1 class: 0.65</a:t>
            </a:r>
          </a:p>
          <a:p>
            <a:r>
              <a:rPr lang="en-IN" dirty="0"/>
              <a:t>Recall for 0 class: 0.95</a:t>
            </a:r>
          </a:p>
          <a:p>
            <a:r>
              <a:rPr lang="en-IN" dirty="0"/>
              <a:t>Recall for 1 class: 0.52</a:t>
            </a:r>
          </a:p>
          <a:p>
            <a:r>
              <a:rPr lang="en-IN" b="1" dirty="0"/>
              <a:t>F1 score for 0 class: 0.93 </a:t>
            </a:r>
          </a:p>
          <a:p>
            <a:r>
              <a:rPr lang="en-IN" b="1" dirty="0"/>
              <a:t>F1 score for 1 class: 0.58  </a:t>
            </a:r>
          </a:p>
        </p:txBody>
      </p:sp>
    </p:spTree>
    <p:extLst>
      <p:ext uri="{BB962C8B-B14F-4D97-AF65-F5344CB8AC3E}">
        <p14:creationId xmlns:p14="http://schemas.microsoft.com/office/powerpoint/2010/main" val="326247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FD482B-71D8-412C-BB14-AD89A2BEA01F}"/>
              </a:ext>
            </a:extLst>
          </p:cNvPr>
          <p:cNvSpPr>
            <a:spLocks noGrp="1"/>
          </p:cNvSpPr>
          <p:nvPr>
            <p:ph type="title"/>
          </p:nvPr>
        </p:nvSpPr>
        <p:spPr>
          <a:xfrm>
            <a:off x="548640" y="1036637"/>
            <a:ext cx="10805160" cy="600075"/>
          </a:xfrm>
        </p:spPr>
        <p:txBody>
          <a:bodyPr>
            <a:normAutofit fontScale="90000"/>
          </a:bodyPr>
          <a:lstStyle/>
          <a:p>
            <a:r>
              <a:rPr lang="en-US" sz="2900" b="1" i="0" u="sng" dirty="0">
                <a:effectLst/>
                <a:latin typeface="Arial" panose="020B0604020202020204" pitchFamily="34" charset="0"/>
              </a:rPr>
              <a:t>SMOTE (Synthetic Minority Oversampling Technique) - Oversampling</a:t>
            </a:r>
            <a:br>
              <a:rPr lang="en-US" b="1" i="0" u="sng" dirty="0">
                <a:effectLst/>
                <a:latin typeface="Arial" panose="020B0604020202020204" pitchFamily="34" charset="0"/>
              </a:rPr>
            </a:br>
            <a:endParaRPr lang="en-IN" b="1" u="sng" dirty="0"/>
          </a:p>
        </p:txBody>
      </p:sp>
      <p:sp>
        <p:nvSpPr>
          <p:cNvPr id="5" name="Content Placeholder 2">
            <a:extLst>
              <a:ext uri="{FF2B5EF4-FFF2-40B4-BE49-F238E27FC236}">
                <a16:creationId xmlns:a16="http://schemas.microsoft.com/office/drawing/2014/main" id="{5D34F319-AA81-4CDC-B5BE-AA5421ED529B}"/>
              </a:ext>
            </a:extLst>
          </p:cNvPr>
          <p:cNvSpPr>
            <a:spLocks noGrp="1"/>
          </p:cNvSpPr>
          <p:nvPr>
            <p:ph idx="1"/>
          </p:nvPr>
        </p:nvSpPr>
        <p:spPr>
          <a:xfrm>
            <a:off x="693420" y="1636712"/>
            <a:ext cx="10515600" cy="4351338"/>
          </a:xfrm>
        </p:spPr>
        <p:txBody>
          <a:bodyPr>
            <a:normAutofit/>
          </a:bodyPr>
          <a:lstStyle/>
          <a:p>
            <a:pPr marL="0" indent="0">
              <a:buNone/>
            </a:pPr>
            <a:r>
              <a:rPr lang="en-US" sz="3200" b="1" u="sng" dirty="0"/>
              <a:t>Model - 3  : Gradient Boosting</a:t>
            </a:r>
          </a:p>
          <a:p>
            <a:r>
              <a:rPr lang="en-IN" dirty="0"/>
              <a:t>Accuracy: 0.86 </a:t>
            </a:r>
          </a:p>
          <a:p>
            <a:r>
              <a:rPr lang="en-IN" dirty="0"/>
              <a:t>Precision for 0 class: 0.92 </a:t>
            </a:r>
          </a:p>
          <a:p>
            <a:r>
              <a:rPr lang="en-IN" dirty="0"/>
              <a:t>Precision for 1 class: 0.57</a:t>
            </a:r>
          </a:p>
          <a:p>
            <a:r>
              <a:rPr lang="en-IN" dirty="0"/>
              <a:t>Recall for 0 class: 0.91</a:t>
            </a:r>
          </a:p>
          <a:p>
            <a:r>
              <a:rPr lang="en-IN" dirty="0"/>
              <a:t>Recall for 1 class: 0.60</a:t>
            </a:r>
          </a:p>
          <a:p>
            <a:r>
              <a:rPr lang="en-IN" b="1" dirty="0"/>
              <a:t>F1 score for 0 class: 0.92</a:t>
            </a:r>
          </a:p>
          <a:p>
            <a:r>
              <a:rPr lang="en-IN" b="1" dirty="0"/>
              <a:t>F1 score for 1 class: 0.58  </a:t>
            </a:r>
          </a:p>
        </p:txBody>
      </p:sp>
    </p:spTree>
    <p:extLst>
      <p:ext uri="{BB962C8B-B14F-4D97-AF65-F5344CB8AC3E}">
        <p14:creationId xmlns:p14="http://schemas.microsoft.com/office/powerpoint/2010/main" val="351581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A633-B740-4D38-9FA9-C2A90B520C6D}"/>
              </a:ext>
            </a:extLst>
          </p:cNvPr>
          <p:cNvSpPr>
            <a:spLocks noGrp="1"/>
          </p:cNvSpPr>
          <p:nvPr>
            <p:ph type="title"/>
          </p:nvPr>
        </p:nvSpPr>
        <p:spPr/>
        <p:txBody>
          <a:bodyPr>
            <a:normAutofit/>
          </a:bodyPr>
          <a:lstStyle/>
          <a:p>
            <a:r>
              <a:rPr lang="en-IN" sz="3000" b="1" u="sng" dirty="0"/>
              <a:t>Tuning the Gradient Boosting </a:t>
            </a:r>
          </a:p>
        </p:txBody>
      </p:sp>
      <p:sp>
        <p:nvSpPr>
          <p:cNvPr id="3" name="Content Placeholder 2">
            <a:extLst>
              <a:ext uri="{FF2B5EF4-FFF2-40B4-BE49-F238E27FC236}">
                <a16:creationId xmlns:a16="http://schemas.microsoft.com/office/drawing/2014/main" id="{C9C014D6-21FA-400C-8D23-A2A2703419B2}"/>
              </a:ext>
            </a:extLst>
          </p:cNvPr>
          <p:cNvSpPr>
            <a:spLocks noGrp="1"/>
          </p:cNvSpPr>
          <p:nvPr>
            <p:ph idx="1"/>
          </p:nvPr>
        </p:nvSpPr>
        <p:spPr/>
        <p:txBody>
          <a:bodyPr/>
          <a:lstStyle/>
          <a:p>
            <a:pPr marL="0" indent="0">
              <a:buNone/>
            </a:pPr>
            <a:r>
              <a:rPr lang="en-US" dirty="0"/>
              <a:t>parameters = {'</a:t>
            </a:r>
            <a:r>
              <a:rPr lang="en-US" dirty="0" err="1"/>
              <a:t>learning_rate</a:t>
            </a:r>
            <a:r>
              <a:rPr lang="en-US" dirty="0"/>
              <a:t>': [0.01,0.02,0.03,0.04],</a:t>
            </a:r>
          </a:p>
          <a:p>
            <a:pPr marL="0" indent="0">
              <a:buNone/>
            </a:pPr>
            <a:r>
              <a:rPr lang="en-US" dirty="0"/>
              <a:t>                  'subsample'    : [0.9, 0.5, 0.2, 0.1],</a:t>
            </a:r>
          </a:p>
          <a:p>
            <a:pPr marL="0" indent="0">
              <a:buNone/>
            </a:pPr>
            <a:r>
              <a:rPr lang="en-US" dirty="0"/>
              <a:t>                 '</a:t>
            </a:r>
            <a:r>
              <a:rPr lang="en-US" dirty="0" err="1"/>
              <a:t>n_estimators</a:t>
            </a:r>
            <a:r>
              <a:rPr lang="en-US" dirty="0"/>
              <a:t>' : [10],</a:t>
            </a:r>
          </a:p>
          <a:p>
            <a:pPr marL="0" indent="0">
              <a:buNone/>
            </a:pPr>
            <a:r>
              <a:rPr lang="en-US" dirty="0"/>
              <a:t>                  '</a:t>
            </a:r>
            <a:r>
              <a:rPr lang="en-US" dirty="0" err="1"/>
              <a:t>max_depth</a:t>
            </a:r>
            <a:r>
              <a:rPr lang="en-US" dirty="0"/>
              <a:t>'    : [4,6,8,10]</a:t>
            </a:r>
          </a:p>
          <a:p>
            <a:pPr marL="0" indent="0">
              <a:buNone/>
            </a:pPr>
            <a:r>
              <a:rPr lang="en-US" dirty="0"/>
              <a:t>                }</a:t>
            </a:r>
          </a:p>
          <a:p>
            <a:pPr marL="0" indent="0">
              <a:buNone/>
            </a:pPr>
            <a:endParaRPr lang="en-US" dirty="0"/>
          </a:p>
          <a:p>
            <a:pPr marL="0" indent="0">
              <a:buNone/>
            </a:pPr>
            <a:r>
              <a:rPr lang="en-US" dirty="0"/>
              <a:t>Using GridSearchCV with these parameters</a:t>
            </a:r>
            <a:endParaRPr lang="en-IN" dirty="0"/>
          </a:p>
        </p:txBody>
      </p:sp>
    </p:spTree>
    <p:extLst>
      <p:ext uri="{BB962C8B-B14F-4D97-AF65-F5344CB8AC3E}">
        <p14:creationId xmlns:p14="http://schemas.microsoft.com/office/powerpoint/2010/main" val="144698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40F875-8562-427E-B693-7A86FA1BDC0A}"/>
              </a:ext>
            </a:extLst>
          </p:cNvPr>
          <p:cNvSpPr>
            <a:spLocks noGrp="1"/>
          </p:cNvSpPr>
          <p:nvPr>
            <p:ph type="title"/>
          </p:nvPr>
        </p:nvSpPr>
        <p:spPr>
          <a:xfrm>
            <a:off x="548640" y="955357"/>
            <a:ext cx="10805160" cy="600075"/>
          </a:xfrm>
        </p:spPr>
        <p:txBody>
          <a:bodyPr>
            <a:normAutofit fontScale="90000"/>
          </a:bodyPr>
          <a:lstStyle/>
          <a:p>
            <a:r>
              <a:rPr lang="en-US" sz="2900" b="1" i="0" u="sng" dirty="0">
                <a:effectLst/>
                <a:latin typeface="Arial" panose="020B0604020202020204" pitchFamily="34" charset="0"/>
              </a:rPr>
              <a:t>SMOTE (Synthetic Minority Oversampling Technique) - Oversampling</a:t>
            </a:r>
            <a:br>
              <a:rPr lang="en-US" b="1" i="0" u="sng" dirty="0">
                <a:effectLst/>
                <a:latin typeface="Arial" panose="020B0604020202020204" pitchFamily="34" charset="0"/>
              </a:rPr>
            </a:br>
            <a:endParaRPr lang="en-IN" b="1" u="sng" dirty="0"/>
          </a:p>
        </p:txBody>
      </p:sp>
      <p:sp>
        <p:nvSpPr>
          <p:cNvPr id="5" name="Content Placeholder 2">
            <a:extLst>
              <a:ext uri="{FF2B5EF4-FFF2-40B4-BE49-F238E27FC236}">
                <a16:creationId xmlns:a16="http://schemas.microsoft.com/office/drawing/2014/main" id="{A7A9FB19-D4F8-4C50-A4CE-EDCAD0C3B66C}"/>
              </a:ext>
            </a:extLst>
          </p:cNvPr>
          <p:cNvSpPr>
            <a:spLocks noGrp="1"/>
          </p:cNvSpPr>
          <p:nvPr>
            <p:ph idx="1"/>
          </p:nvPr>
        </p:nvSpPr>
        <p:spPr>
          <a:xfrm>
            <a:off x="693420" y="1717992"/>
            <a:ext cx="10515600" cy="4351338"/>
          </a:xfrm>
        </p:spPr>
        <p:txBody>
          <a:bodyPr>
            <a:normAutofit/>
          </a:bodyPr>
          <a:lstStyle/>
          <a:p>
            <a:pPr marL="0" indent="0">
              <a:buNone/>
            </a:pPr>
            <a:r>
              <a:rPr lang="en-US" sz="3200" b="1" u="sng" dirty="0"/>
              <a:t>Model - 4  : GridSeachCV ( Gradient Boosting)</a:t>
            </a:r>
          </a:p>
          <a:p>
            <a:r>
              <a:rPr lang="en-IN" dirty="0"/>
              <a:t>Accuracy: 0.87 </a:t>
            </a:r>
          </a:p>
          <a:p>
            <a:r>
              <a:rPr lang="en-IN" dirty="0"/>
              <a:t>Precision for 0 class: 0.91 </a:t>
            </a:r>
          </a:p>
          <a:p>
            <a:r>
              <a:rPr lang="en-IN" dirty="0"/>
              <a:t>Precision for 1 class: 0.63</a:t>
            </a:r>
          </a:p>
          <a:p>
            <a:r>
              <a:rPr lang="en-IN" dirty="0"/>
              <a:t>Recall for 0 class: 0.94</a:t>
            </a:r>
          </a:p>
          <a:p>
            <a:r>
              <a:rPr lang="en-IN" dirty="0"/>
              <a:t>Recall for 1 class: 0.53</a:t>
            </a:r>
          </a:p>
          <a:p>
            <a:r>
              <a:rPr lang="en-IN" b="1" dirty="0"/>
              <a:t>F1 score for 0 class: 0.92</a:t>
            </a:r>
          </a:p>
          <a:p>
            <a:r>
              <a:rPr lang="en-IN" b="1" dirty="0"/>
              <a:t>F1 score for 1 class: 0.57  </a:t>
            </a:r>
          </a:p>
        </p:txBody>
      </p:sp>
    </p:spTree>
    <p:extLst>
      <p:ext uri="{BB962C8B-B14F-4D97-AF65-F5344CB8AC3E}">
        <p14:creationId xmlns:p14="http://schemas.microsoft.com/office/powerpoint/2010/main" val="1202974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1F00-C0F2-4D0E-B7EB-4251BFF1221A}"/>
              </a:ext>
            </a:extLst>
          </p:cNvPr>
          <p:cNvSpPr>
            <a:spLocks noGrp="1"/>
          </p:cNvSpPr>
          <p:nvPr>
            <p:ph type="title"/>
          </p:nvPr>
        </p:nvSpPr>
        <p:spPr>
          <a:xfrm>
            <a:off x="838200" y="681037"/>
            <a:ext cx="10515600" cy="1325563"/>
          </a:xfrm>
        </p:spPr>
        <p:txBody>
          <a:bodyPr>
            <a:normAutofit/>
          </a:bodyPr>
          <a:lstStyle/>
          <a:p>
            <a:r>
              <a:rPr lang="en-IN" sz="3000" b="1" u="sng" dirty="0">
                <a:latin typeface="Arial" panose="020B0604020202020204" pitchFamily="34" charset="0"/>
                <a:cs typeface="Arial" panose="020B0604020202020204" pitchFamily="34" charset="0"/>
              </a:rPr>
              <a:t>Near Miss (under sampling)</a:t>
            </a:r>
          </a:p>
        </p:txBody>
      </p:sp>
      <p:sp>
        <p:nvSpPr>
          <p:cNvPr id="3" name="Content Placeholder 2">
            <a:extLst>
              <a:ext uri="{FF2B5EF4-FFF2-40B4-BE49-F238E27FC236}">
                <a16:creationId xmlns:a16="http://schemas.microsoft.com/office/drawing/2014/main" id="{3771965B-589B-45FC-AED6-A0903166DA23}"/>
              </a:ext>
            </a:extLst>
          </p:cNvPr>
          <p:cNvSpPr>
            <a:spLocks noGrp="1"/>
          </p:cNvSpPr>
          <p:nvPr>
            <p:ph idx="1"/>
          </p:nvPr>
        </p:nvSpPr>
        <p:spPr/>
        <p:txBody>
          <a:bodyPr>
            <a:normAutofit fontScale="92500"/>
          </a:bodyPr>
          <a:lstStyle/>
          <a:p>
            <a:pPr marL="0" indent="0">
              <a:buNone/>
            </a:pPr>
            <a:r>
              <a:rPr lang="en-US" b="1" i="0" dirty="0">
                <a:effectLst/>
                <a:latin typeface="Arial" panose="020B0604020202020204" pitchFamily="34" charset="0"/>
              </a:rPr>
              <a:t>Near Miss refers to a collection of under sampling methods that select examples based on the distance of majority class examples to minority class examples.</a:t>
            </a:r>
          </a:p>
          <a:p>
            <a:pPr algn="l">
              <a:buFont typeface="Arial" panose="020B0604020202020204" pitchFamily="34" charset="0"/>
              <a:buChar char="•"/>
            </a:pPr>
            <a:r>
              <a:rPr lang="en-US" b="0" i="0" dirty="0">
                <a:effectLst/>
                <a:latin typeface="Arial" panose="020B0604020202020204" pitchFamily="34" charset="0"/>
              </a:rPr>
              <a:t>There are three versions of the technique, named NearMiss-1, NearMiss-2, and NearMiss-3.</a:t>
            </a:r>
          </a:p>
          <a:p>
            <a:pPr marL="742950" lvl="1" indent="-285750" algn="l">
              <a:buFont typeface="Arial" panose="020B0604020202020204" pitchFamily="34" charset="0"/>
              <a:buChar char="•"/>
            </a:pPr>
            <a:r>
              <a:rPr lang="en-US" b="0" i="0" dirty="0">
                <a:effectLst/>
                <a:latin typeface="Arial" panose="020B0604020202020204" pitchFamily="34" charset="0"/>
              </a:rPr>
              <a:t>NearMiss-1 selects examples from the majority class that have the smallest average distance to the three closest examples from the minority class.</a:t>
            </a:r>
          </a:p>
          <a:p>
            <a:pPr marL="742950" lvl="1" indent="-285750" algn="l">
              <a:buFont typeface="Arial" panose="020B0604020202020204" pitchFamily="34" charset="0"/>
              <a:buChar char="•"/>
            </a:pPr>
            <a:r>
              <a:rPr lang="en-US" b="0" i="0" dirty="0">
                <a:effectLst/>
                <a:latin typeface="Arial" panose="020B0604020202020204" pitchFamily="34" charset="0"/>
              </a:rPr>
              <a:t>NearMiss-2 selects examples from the majority class that have the smallest average distance to the three furthest examples from the minority class.</a:t>
            </a:r>
          </a:p>
          <a:p>
            <a:pPr marL="742950" lvl="1" indent="-285750" algn="l">
              <a:buFont typeface="Arial" panose="020B0604020202020204" pitchFamily="34" charset="0"/>
              <a:buChar char="•"/>
            </a:pPr>
            <a:r>
              <a:rPr lang="en-US" b="0" i="0" dirty="0">
                <a:effectLst/>
                <a:latin typeface="Arial" panose="020B0604020202020204" pitchFamily="34" charset="0"/>
              </a:rPr>
              <a:t>NearMiss-3 involves selecting a given number of majority class examples for each example in the minority class that are closest.</a:t>
            </a:r>
          </a:p>
          <a:p>
            <a:pPr marL="0" indent="0">
              <a:buNone/>
            </a:pPr>
            <a:endParaRPr lang="en-IN" dirty="0"/>
          </a:p>
        </p:txBody>
      </p:sp>
    </p:spTree>
    <p:extLst>
      <p:ext uri="{BB962C8B-B14F-4D97-AF65-F5344CB8AC3E}">
        <p14:creationId xmlns:p14="http://schemas.microsoft.com/office/powerpoint/2010/main" val="252862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050A-B73A-48EA-BF18-32086C215A5B}"/>
              </a:ext>
            </a:extLst>
          </p:cNvPr>
          <p:cNvSpPr>
            <a:spLocks noGrp="1"/>
          </p:cNvSpPr>
          <p:nvPr>
            <p:ph type="title"/>
          </p:nvPr>
        </p:nvSpPr>
        <p:spPr/>
        <p:txBody>
          <a:bodyPr>
            <a:normAutofit/>
          </a:bodyPr>
          <a:lstStyle/>
          <a:p>
            <a:r>
              <a:rPr lang="en-IN" sz="3000" b="1" u="sng" dirty="0">
                <a:latin typeface="Arial" panose="020B0604020202020204" pitchFamily="34" charset="0"/>
                <a:cs typeface="Arial" panose="020B0604020202020204" pitchFamily="34" charset="0"/>
              </a:rPr>
              <a:t>Before and After Near Miss Under Sampling</a:t>
            </a:r>
            <a:endParaRPr lang="en-IN" sz="3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26EA70C-B1B7-4661-8E19-3EC4A3D171D0}"/>
              </a:ext>
            </a:extLst>
          </p:cNvPr>
          <p:cNvSpPr>
            <a:spLocks noGrp="1"/>
          </p:cNvSpPr>
          <p:nvPr>
            <p:ph idx="1"/>
          </p:nvPr>
        </p:nvSpPr>
        <p:spPr/>
        <p:txBody>
          <a:bodyPr>
            <a:normAutofit/>
          </a:bodyPr>
          <a:lstStyle/>
          <a:p>
            <a:pPr marL="0" indent="0">
              <a:buNone/>
            </a:pPr>
            <a:r>
              <a:rPr lang="en-US" dirty="0"/>
              <a:t>Before Under Sampling, count of label '1': 43907</a:t>
            </a:r>
          </a:p>
          <a:p>
            <a:pPr marL="0" indent="0">
              <a:buNone/>
            </a:pPr>
            <a:r>
              <a:rPr lang="en-US" dirty="0"/>
              <a:t>Before Under Sampling, count of label '0': 223600</a:t>
            </a:r>
          </a:p>
          <a:p>
            <a:pPr marL="0" indent="0">
              <a:buNone/>
            </a:pPr>
            <a:endParaRPr lang="en-US" dirty="0"/>
          </a:p>
          <a:p>
            <a:pPr marL="0" indent="0">
              <a:buNone/>
            </a:pPr>
            <a:r>
              <a:rPr lang="en-US" dirty="0"/>
              <a:t>After Under Sampling, count of label '1': 43907</a:t>
            </a:r>
          </a:p>
          <a:p>
            <a:pPr marL="0" indent="0">
              <a:buNone/>
            </a:pPr>
            <a:r>
              <a:rPr lang="en-US" dirty="0"/>
              <a:t>After Under Sampling, count of label '0': 43907</a:t>
            </a:r>
          </a:p>
          <a:p>
            <a:pPr marL="0" indent="0">
              <a:buNone/>
            </a:pPr>
            <a:endParaRPr lang="en-US" dirty="0"/>
          </a:p>
          <a:p>
            <a:pPr marL="0" indent="0">
              <a:buNone/>
            </a:pPr>
            <a:r>
              <a:rPr lang="en-US" dirty="0"/>
              <a:t>We can observe that now our dataset is balanced. we under sampled the dataset from majority class and make equal with minority class.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4143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58CB1-ADF1-4CDD-A75F-167620C61FDA}"/>
              </a:ext>
            </a:extLst>
          </p:cNvPr>
          <p:cNvSpPr>
            <a:spLocks noGrp="1"/>
          </p:cNvSpPr>
          <p:nvPr>
            <p:ph idx="1"/>
          </p:nvPr>
        </p:nvSpPr>
        <p:spPr>
          <a:xfrm>
            <a:off x="838200" y="1737360"/>
            <a:ext cx="10515600" cy="4439603"/>
          </a:xfrm>
        </p:spPr>
        <p:txBody>
          <a:bodyPr/>
          <a:lstStyle/>
          <a:p>
            <a:r>
              <a:rPr lang="en-IN" dirty="0"/>
              <a:t>Introduction</a:t>
            </a:r>
          </a:p>
          <a:p>
            <a:r>
              <a:rPr lang="en-IN" dirty="0"/>
              <a:t>Task</a:t>
            </a:r>
          </a:p>
          <a:p>
            <a:r>
              <a:rPr lang="en-IN" dirty="0"/>
              <a:t>Objectives </a:t>
            </a:r>
          </a:p>
          <a:p>
            <a:r>
              <a:rPr lang="en-IN" dirty="0"/>
              <a:t>Dataset</a:t>
            </a:r>
          </a:p>
          <a:p>
            <a:r>
              <a:rPr lang="en-IN" dirty="0"/>
              <a:t>Work-flow</a:t>
            </a:r>
          </a:p>
          <a:p>
            <a:r>
              <a:rPr lang="en-IN" dirty="0"/>
              <a:t>Results </a:t>
            </a:r>
          </a:p>
          <a:p>
            <a:r>
              <a:rPr lang="en-IN" dirty="0"/>
              <a:t>Conclusion</a:t>
            </a:r>
          </a:p>
        </p:txBody>
      </p:sp>
      <p:sp>
        <p:nvSpPr>
          <p:cNvPr id="5" name="TextBox 4">
            <a:extLst>
              <a:ext uri="{FF2B5EF4-FFF2-40B4-BE49-F238E27FC236}">
                <a16:creationId xmlns:a16="http://schemas.microsoft.com/office/drawing/2014/main" id="{3C874CE8-5652-4D9D-88B3-CEE5FE5C959F}"/>
              </a:ext>
            </a:extLst>
          </p:cNvPr>
          <p:cNvSpPr txBox="1"/>
          <p:nvPr/>
        </p:nvSpPr>
        <p:spPr>
          <a:xfrm>
            <a:off x="4954624" y="681037"/>
            <a:ext cx="231993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3600" b="1" dirty="0">
                <a:solidFill>
                  <a:srgbClr val="002060"/>
                </a:solidFill>
                <a:latin typeface="Avenir Next LT Pro" panose="020B0504020202020204" pitchFamily="34" charset="0"/>
              </a:rPr>
              <a:t>AGENDA</a:t>
            </a:r>
            <a:endParaRPr lang="en-US" sz="3600" b="1" i="0" dirty="0">
              <a:solidFill>
                <a:srgbClr val="002060"/>
              </a:solidFill>
              <a:effectLst/>
              <a:latin typeface="Avenir Next LT Pro" panose="020B0504020202020204" pitchFamily="34" charset="0"/>
            </a:endParaRPr>
          </a:p>
        </p:txBody>
      </p:sp>
    </p:spTree>
    <p:extLst>
      <p:ext uri="{BB962C8B-B14F-4D97-AF65-F5344CB8AC3E}">
        <p14:creationId xmlns:p14="http://schemas.microsoft.com/office/powerpoint/2010/main" val="106582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47586D-5166-4805-84ED-6558BB28E57C}"/>
              </a:ext>
            </a:extLst>
          </p:cNvPr>
          <p:cNvSpPr>
            <a:spLocks noGrp="1"/>
          </p:cNvSpPr>
          <p:nvPr>
            <p:ph type="title"/>
          </p:nvPr>
        </p:nvSpPr>
        <p:spPr>
          <a:xfrm>
            <a:off x="548640" y="930910"/>
            <a:ext cx="10805160" cy="600075"/>
          </a:xfrm>
        </p:spPr>
        <p:txBody>
          <a:bodyPr>
            <a:normAutofit fontScale="90000"/>
          </a:bodyPr>
          <a:lstStyle/>
          <a:p>
            <a:br>
              <a:rPr lang="en-US" b="1" i="0" u="sng" dirty="0">
                <a:effectLst/>
                <a:latin typeface="Arial" panose="020B0604020202020204" pitchFamily="34" charset="0"/>
              </a:rPr>
            </a:br>
            <a:endParaRPr lang="en-IN" b="1" u="sng" dirty="0"/>
          </a:p>
        </p:txBody>
      </p:sp>
      <p:sp>
        <p:nvSpPr>
          <p:cNvPr id="7" name="Content Placeholder 2">
            <a:extLst>
              <a:ext uri="{FF2B5EF4-FFF2-40B4-BE49-F238E27FC236}">
                <a16:creationId xmlns:a16="http://schemas.microsoft.com/office/drawing/2014/main" id="{A7D820A4-9741-477D-A66E-244BAA2D77D4}"/>
              </a:ext>
            </a:extLst>
          </p:cNvPr>
          <p:cNvSpPr>
            <a:spLocks noGrp="1"/>
          </p:cNvSpPr>
          <p:nvPr>
            <p:ph idx="1"/>
          </p:nvPr>
        </p:nvSpPr>
        <p:spPr>
          <a:xfrm>
            <a:off x="693420" y="1575752"/>
            <a:ext cx="10515600" cy="4351338"/>
          </a:xfrm>
        </p:spPr>
        <p:txBody>
          <a:bodyPr>
            <a:normAutofit/>
          </a:bodyPr>
          <a:lstStyle/>
          <a:p>
            <a:pPr marL="0" indent="0">
              <a:buNone/>
            </a:pPr>
            <a:r>
              <a:rPr lang="en-US" sz="3200" b="1" u="sng" dirty="0"/>
              <a:t>Model - 1  : Logistic Regression</a:t>
            </a:r>
          </a:p>
          <a:p>
            <a:r>
              <a:rPr lang="en-IN" dirty="0"/>
              <a:t>Accuracy: 0.34 </a:t>
            </a:r>
          </a:p>
          <a:p>
            <a:r>
              <a:rPr lang="en-IN" dirty="0"/>
              <a:t>Precision for 0 class: 0.87</a:t>
            </a:r>
          </a:p>
          <a:p>
            <a:r>
              <a:rPr lang="en-IN" dirty="0"/>
              <a:t>Precision for 1 class: 0.17</a:t>
            </a:r>
          </a:p>
          <a:p>
            <a:r>
              <a:rPr lang="en-IN" dirty="0"/>
              <a:t>Recall for 0 class: 0.25</a:t>
            </a:r>
          </a:p>
          <a:p>
            <a:r>
              <a:rPr lang="en-IN" dirty="0"/>
              <a:t>Recall for 1 class: 0.81</a:t>
            </a:r>
          </a:p>
          <a:p>
            <a:r>
              <a:rPr lang="en-IN" b="1" dirty="0"/>
              <a:t>F1 score for 0 class: 0.39 </a:t>
            </a:r>
          </a:p>
          <a:p>
            <a:r>
              <a:rPr lang="en-IN" b="1" dirty="0"/>
              <a:t>F1 score for 1 class: 0.29  </a:t>
            </a:r>
          </a:p>
        </p:txBody>
      </p:sp>
      <p:sp>
        <p:nvSpPr>
          <p:cNvPr id="9" name="TextBox 8">
            <a:extLst>
              <a:ext uri="{FF2B5EF4-FFF2-40B4-BE49-F238E27FC236}">
                <a16:creationId xmlns:a16="http://schemas.microsoft.com/office/drawing/2014/main" id="{1AA377F0-A649-432F-BCAD-FA2E2AE13199}"/>
              </a:ext>
            </a:extLst>
          </p:cNvPr>
          <p:cNvSpPr txBox="1"/>
          <p:nvPr/>
        </p:nvSpPr>
        <p:spPr>
          <a:xfrm>
            <a:off x="693420" y="676949"/>
            <a:ext cx="6096000" cy="553998"/>
          </a:xfrm>
          <a:prstGeom prst="rect">
            <a:avLst/>
          </a:prstGeom>
          <a:noFill/>
        </p:spPr>
        <p:txBody>
          <a:bodyPr wrap="square">
            <a:spAutoFit/>
          </a:bodyPr>
          <a:lstStyle/>
          <a:p>
            <a:r>
              <a:rPr lang="en-IN" sz="3000" b="1" u="sng" dirty="0">
                <a:latin typeface="Arial" panose="020B0604020202020204" pitchFamily="34" charset="0"/>
                <a:cs typeface="Arial" panose="020B0604020202020204" pitchFamily="34" charset="0"/>
              </a:rPr>
              <a:t>Near Miss (under sampling)</a:t>
            </a:r>
            <a:endParaRPr lang="en-IN" sz="3000" dirty="0"/>
          </a:p>
        </p:txBody>
      </p:sp>
    </p:spTree>
    <p:extLst>
      <p:ext uri="{BB962C8B-B14F-4D97-AF65-F5344CB8AC3E}">
        <p14:creationId xmlns:p14="http://schemas.microsoft.com/office/powerpoint/2010/main" val="1435424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5DD6CA-0E9D-4540-A0AE-11F2A1DE3F48}"/>
              </a:ext>
            </a:extLst>
          </p:cNvPr>
          <p:cNvSpPr>
            <a:spLocks noGrp="1"/>
          </p:cNvSpPr>
          <p:nvPr>
            <p:ph type="title"/>
          </p:nvPr>
        </p:nvSpPr>
        <p:spPr>
          <a:xfrm>
            <a:off x="548640" y="930910"/>
            <a:ext cx="10805160" cy="600075"/>
          </a:xfrm>
        </p:spPr>
        <p:txBody>
          <a:bodyPr>
            <a:normAutofit fontScale="90000"/>
          </a:bodyPr>
          <a:lstStyle/>
          <a:p>
            <a:br>
              <a:rPr lang="en-US" b="1" i="0" u="sng" dirty="0">
                <a:effectLst/>
                <a:latin typeface="Arial" panose="020B0604020202020204" pitchFamily="34" charset="0"/>
              </a:rPr>
            </a:br>
            <a:endParaRPr lang="en-IN" b="1" u="sng" dirty="0"/>
          </a:p>
        </p:txBody>
      </p:sp>
      <p:sp>
        <p:nvSpPr>
          <p:cNvPr id="5" name="Content Placeholder 2">
            <a:extLst>
              <a:ext uri="{FF2B5EF4-FFF2-40B4-BE49-F238E27FC236}">
                <a16:creationId xmlns:a16="http://schemas.microsoft.com/office/drawing/2014/main" id="{BBCDF3AC-ABF0-4C12-8286-904C749216F3}"/>
              </a:ext>
            </a:extLst>
          </p:cNvPr>
          <p:cNvSpPr>
            <a:spLocks noGrp="1"/>
          </p:cNvSpPr>
          <p:nvPr>
            <p:ph idx="1"/>
          </p:nvPr>
        </p:nvSpPr>
        <p:spPr>
          <a:xfrm>
            <a:off x="693420" y="1575752"/>
            <a:ext cx="10515600" cy="4351338"/>
          </a:xfrm>
        </p:spPr>
        <p:txBody>
          <a:bodyPr>
            <a:normAutofit/>
          </a:bodyPr>
          <a:lstStyle/>
          <a:p>
            <a:pPr marL="0" indent="0">
              <a:buNone/>
            </a:pPr>
            <a:r>
              <a:rPr lang="en-US" sz="3200" b="1" u="sng" dirty="0"/>
              <a:t>Model - 2  : Random Forest</a:t>
            </a:r>
          </a:p>
          <a:p>
            <a:r>
              <a:rPr lang="en-IN" dirty="0"/>
              <a:t>Accuracy: 0.72 </a:t>
            </a:r>
          </a:p>
          <a:p>
            <a:r>
              <a:rPr lang="en-IN" dirty="0"/>
              <a:t>Precision for 0 class: 0.97</a:t>
            </a:r>
          </a:p>
          <a:p>
            <a:r>
              <a:rPr lang="en-IN" dirty="0"/>
              <a:t>Precision for 1 class: 0.35</a:t>
            </a:r>
          </a:p>
          <a:p>
            <a:r>
              <a:rPr lang="en-IN" dirty="0"/>
              <a:t>Recall for 0 class: 0.68</a:t>
            </a:r>
          </a:p>
          <a:p>
            <a:r>
              <a:rPr lang="en-IN" dirty="0"/>
              <a:t>Recall for 1 class: 0.89</a:t>
            </a:r>
          </a:p>
          <a:p>
            <a:r>
              <a:rPr lang="en-IN" b="1" dirty="0"/>
              <a:t>F1 score for 0 class: 0.80 </a:t>
            </a:r>
          </a:p>
          <a:p>
            <a:r>
              <a:rPr lang="en-IN" b="1" dirty="0"/>
              <a:t>F1 score for 1 class: 0.50  </a:t>
            </a:r>
          </a:p>
        </p:txBody>
      </p:sp>
      <p:sp>
        <p:nvSpPr>
          <p:cNvPr id="6" name="TextBox 5">
            <a:extLst>
              <a:ext uri="{FF2B5EF4-FFF2-40B4-BE49-F238E27FC236}">
                <a16:creationId xmlns:a16="http://schemas.microsoft.com/office/drawing/2014/main" id="{3D56DFB5-83C3-4FE0-9348-E251304E8B3B}"/>
              </a:ext>
            </a:extLst>
          </p:cNvPr>
          <p:cNvSpPr txBox="1"/>
          <p:nvPr/>
        </p:nvSpPr>
        <p:spPr>
          <a:xfrm>
            <a:off x="693420" y="676949"/>
            <a:ext cx="6096000" cy="553998"/>
          </a:xfrm>
          <a:prstGeom prst="rect">
            <a:avLst/>
          </a:prstGeom>
          <a:noFill/>
        </p:spPr>
        <p:txBody>
          <a:bodyPr wrap="square">
            <a:spAutoFit/>
          </a:bodyPr>
          <a:lstStyle/>
          <a:p>
            <a:r>
              <a:rPr lang="en-IN" sz="3000" b="1" u="sng" dirty="0">
                <a:latin typeface="Arial" panose="020B0604020202020204" pitchFamily="34" charset="0"/>
                <a:cs typeface="Arial" panose="020B0604020202020204" pitchFamily="34" charset="0"/>
              </a:rPr>
              <a:t>Near Miss (under sampling)</a:t>
            </a:r>
            <a:endParaRPr lang="en-IN" sz="3000" dirty="0"/>
          </a:p>
        </p:txBody>
      </p:sp>
    </p:spTree>
    <p:extLst>
      <p:ext uri="{BB962C8B-B14F-4D97-AF65-F5344CB8AC3E}">
        <p14:creationId xmlns:p14="http://schemas.microsoft.com/office/powerpoint/2010/main" val="2503715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09789-395C-40E4-8C04-D4CD356AFCDC}"/>
              </a:ext>
            </a:extLst>
          </p:cNvPr>
          <p:cNvSpPr>
            <a:spLocks noGrp="1"/>
          </p:cNvSpPr>
          <p:nvPr>
            <p:ph type="title"/>
          </p:nvPr>
        </p:nvSpPr>
        <p:spPr>
          <a:xfrm>
            <a:off x="548640" y="930910"/>
            <a:ext cx="10805160" cy="600075"/>
          </a:xfrm>
        </p:spPr>
        <p:txBody>
          <a:bodyPr>
            <a:normAutofit fontScale="90000"/>
          </a:bodyPr>
          <a:lstStyle/>
          <a:p>
            <a:br>
              <a:rPr lang="en-US" b="1" i="0" u="sng" dirty="0">
                <a:effectLst/>
                <a:latin typeface="Arial" panose="020B0604020202020204" pitchFamily="34" charset="0"/>
              </a:rPr>
            </a:br>
            <a:endParaRPr lang="en-IN" b="1" u="sng" dirty="0"/>
          </a:p>
        </p:txBody>
      </p:sp>
      <p:sp>
        <p:nvSpPr>
          <p:cNvPr id="5" name="Content Placeholder 2">
            <a:extLst>
              <a:ext uri="{FF2B5EF4-FFF2-40B4-BE49-F238E27FC236}">
                <a16:creationId xmlns:a16="http://schemas.microsoft.com/office/drawing/2014/main" id="{5619C029-E744-426B-8E36-50A959C798D6}"/>
              </a:ext>
            </a:extLst>
          </p:cNvPr>
          <p:cNvSpPr>
            <a:spLocks noGrp="1"/>
          </p:cNvSpPr>
          <p:nvPr>
            <p:ph idx="1"/>
          </p:nvPr>
        </p:nvSpPr>
        <p:spPr>
          <a:xfrm>
            <a:off x="693420" y="1575752"/>
            <a:ext cx="10515600" cy="4351338"/>
          </a:xfrm>
        </p:spPr>
        <p:txBody>
          <a:bodyPr>
            <a:normAutofit/>
          </a:bodyPr>
          <a:lstStyle/>
          <a:p>
            <a:pPr marL="0" indent="0">
              <a:buNone/>
            </a:pPr>
            <a:r>
              <a:rPr lang="en-US" sz="3200" b="1" u="sng" dirty="0"/>
              <a:t>Model - 3  : Gradient Boosting</a:t>
            </a:r>
          </a:p>
          <a:p>
            <a:r>
              <a:rPr lang="en-IN" dirty="0"/>
              <a:t>Accuracy: 0.71</a:t>
            </a:r>
          </a:p>
          <a:p>
            <a:r>
              <a:rPr lang="en-IN" dirty="0"/>
              <a:t>Precision for 0 class: 0.97</a:t>
            </a:r>
          </a:p>
          <a:p>
            <a:r>
              <a:rPr lang="en-IN" dirty="0"/>
              <a:t>Precision for 1 class: 0.34</a:t>
            </a:r>
          </a:p>
          <a:p>
            <a:r>
              <a:rPr lang="en-IN" dirty="0"/>
              <a:t>Recall for 0 class: 0.67</a:t>
            </a:r>
          </a:p>
          <a:p>
            <a:r>
              <a:rPr lang="en-IN" dirty="0"/>
              <a:t>Recall for 1 class: 0.88</a:t>
            </a:r>
          </a:p>
          <a:p>
            <a:r>
              <a:rPr lang="en-IN" b="1" dirty="0"/>
              <a:t>F1 score for 0 class: 0.79 </a:t>
            </a:r>
          </a:p>
          <a:p>
            <a:r>
              <a:rPr lang="en-IN" b="1" dirty="0"/>
              <a:t>F1 score for 1 class: 0.64  </a:t>
            </a:r>
          </a:p>
        </p:txBody>
      </p:sp>
      <p:sp>
        <p:nvSpPr>
          <p:cNvPr id="6" name="TextBox 5">
            <a:extLst>
              <a:ext uri="{FF2B5EF4-FFF2-40B4-BE49-F238E27FC236}">
                <a16:creationId xmlns:a16="http://schemas.microsoft.com/office/drawing/2014/main" id="{7C29F7A4-163D-407D-B1BE-538710837B53}"/>
              </a:ext>
            </a:extLst>
          </p:cNvPr>
          <p:cNvSpPr txBox="1"/>
          <p:nvPr/>
        </p:nvSpPr>
        <p:spPr>
          <a:xfrm>
            <a:off x="693420" y="676949"/>
            <a:ext cx="6096000" cy="553998"/>
          </a:xfrm>
          <a:prstGeom prst="rect">
            <a:avLst/>
          </a:prstGeom>
          <a:noFill/>
        </p:spPr>
        <p:txBody>
          <a:bodyPr wrap="square">
            <a:spAutoFit/>
          </a:bodyPr>
          <a:lstStyle/>
          <a:p>
            <a:r>
              <a:rPr lang="en-IN" sz="3000" b="1" u="sng" dirty="0">
                <a:latin typeface="Arial" panose="020B0604020202020204" pitchFamily="34" charset="0"/>
                <a:cs typeface="Arial" panose="020B0604020202020204" pitchFamily="34" charset="0"/>
              </a:rPr>
              <a:t>Near Miss (under sampling)</a:t>
            </a:r>
            <a:endParaRPr lang="en-IN" sz="3000" dirty="0"/>
          </a:p>
        </p:txBody>
      </p:sp>
    </p:spTree>
    <p:extLst>
      <p:ext uri="{BB962C8B-B14F-4D97-AF65-F5344CB8AC3E}">
        <p14:creationId xmlns:p14="http://schemas.microsoft.com/office/powerpoint/2010/main" val="2265333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F31136-321B-4B13-A68E-8E8B9C5C18B1}"/>
              </a:ext>
            </a:extLst>
          </p:cNvPr>
          <p:cNvSpPr>
            <a:spLocks noGrp="1"/>
          </p:cNvSpPr>
          <p:nvPr>
            <p:ph type="title"/>
          </p:nvPr>
        </p:nvSpPr>
        <p:spPr>
          <a:xfrm>
            <a:off x="838200" y="365125"/>
            <a:ext cx="10515600" cy="1325563"/>
          </a:xfrm>
        </p:spPr>
        <p:txBody>
          <a:bodyPr>
            <a:normAutofit/>
          </a:bodyPr>
          <a:lstStyle/>
          <a:p>
            <a:r>
              <a:rPr lang="en-IN" sz="3000" b="1" u="sng" dirty="0"/>
              <a:t>Tuning the Gradient Boosting </a:t>
            </a:r>
          </a:p>
        </p:txBody>
      </p:sp>
      <p:sp>
        <p:nvSpPr>
          <p:cNvPr id="5" name="Content Placeholder 2">
            <a:extLst>
              <a:ext uri="{FF2B5EF4-FFF2-40B4-BE49-F238E27FC236}">
                <a16:creationId xmlns:a16="http://schemas.microsoft.com/office/drawing/2014/main" id="{4A0B2AF0-245A-4650-A763-1A00C83B09B6}"/>
              </a:ext>
            </a:extLst>
          </p:cNvPr>
          <p:cNvSpPr>
            <a:spLocks noGrp="1"/>
          </p:cNvSpPr>
          <p:nvPr>
            <p:ph idx="1"/>
          </p:nvPr>
        </p:nvSpPr>
        <p:spPr>
          <a:xfrm>
            <a:off x="838200" y="1825625"/>
            <a:ext cx="10515600" cy="4351338"/>
          </a:xfrm>
        </p:spPr>
        <p:txBody>
          <a:bodyPr/>
          <a:lstStyle/>
          <a:p>
            <a:pPr marL="0" indent="0">
              <a:buNone/>
            </a:pPr>
            <a:r>
              <a:rPr lang="en-US" dirty="0"/>
              <a:t>parameters = {'</a:t>
            </a:r>
            <a:r>
              <a:rPr lang="en-US" dirty="0" err="1"/>
              <a:t>learning_rate</a:t>
            </a:r>
            <a:r>
              <a:rPr lang="en-US" dirty="0"/>
              <a:t>': [0.01,0.02,0.03,0.04],</a:t>
            </a:r>
          </a:p>
          <a:p>
            <a:pPr marL="0" indent="0">
              <a:buNone/>
            </a:pPr>
            <a:r>
              <a:rPr lang="en-US" dirty="0"/>
              <a:t>                  'subsample'    : [0.9, 0.5, 0.2, 0.1],</a:t>
            </a:r>
          </a:p>
          <a:p>
            <a:pPr marL="0" indent="0">
              <a:buNone/>
            </a:pPr>
            <a:r>
              <a:rPr lang="en-US" dirty="0"/>
              <a:t>                 '</a:t>
            </a:r>
            <a:r>
              <a:rPr lang="en-US" dirty="0" err="1"/>
              <a:t>n_estimators</a:t>
            </a:r>
            <a:r>
              <a:rPr lang="en-US" dirty="0"/>
              <a:t>' : [10],</a:t>
            </a:r>
          </a:p>
          <a:p>
            <a:pPr marL="0" indent="0">
              <a:buNone/>
            </a:pPr>
            <a:r>
              <a:rPr lang="en-US" dirty="0"/>
              <a:t>                  '</a:t>
            </a:r>
            <a:r>
              <a:rPr lang="en-US" dirty="0" err="1"/>
              <a:t>max_depth</a:t>
            </a:r>
            <a:r>
              <a:rPr lang="en-US" dirty="0"/>
              <a:t>'    : [4,6,8,10]</a:t>
            </a:r>
          </a:p>
          <a:p>
            <a:pPr marL="0" indent="0">
              <a:buNone/>
            </a:pPr>
            <a:r>
              <a:rPr lang="en-US" dirty="0"/>
              <a:t>                }</a:t>
            </a:r>
          </a:p>
          <a:p>
            <a:pPr marL="0" indent="0">
              <a:buNone/>
            </a:pPr>
            <a:endParaRPr lang="en-US" dirty="0"/>
          </a:p>
          <a:p>
            <a:pPr marL="0" indent="0">
              <a:buNone/>
            </a:pPr>
            <a:r>
              <a:rPr lang="en-US" dirty="0"/>
              <a:t>Using GridSearchCV with these parameters</a:t>
            </a:r>
            <a:endParaRPr lang="en-IN" dirty="0"/>
          </a:p>
        </p:txBody>
      </p:sp>
    </p:spTree>
    <p:extLst>
      <p:ext uri="{BB962C8B-B14F-4D97-AF65-F5344CB8AC3E}">
        <p14:creationId xmlns:p14="http://schemas.microsoft.com/office/powerpoint/2010/main" val="992099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7EDF4F-6379-4B7D-AE94-61BE1BBFAF0A}"/>
              </a:ext>
            </a:extLst>
          </p:cNvPr>
          <p:cNvSpPr>
            <a:spLocks noGrp="1"/>
          </p:cNvSpPr>
          <p:nvPr>
            <p:ph type="title"/>
          </p:nvPr>
        </p:nvSpPr>
        <p:spPr>
          <a:xfrm>
            <a:off x="548640" y="930910"/>
            <a:ext cx="10805160" cy="600075"/>
          </a:xfrm>
        </p:spPr>
        <p:txBody>
          <a:bodyPr>
            <a:normAutofit fontScale="90000"/>
          </a:bodyPr>
          <a:lstStyle/>
          <a:p>
            <a:br>
              <a:rPr lang="en-US" b="1" i="0" u="sng" dirty="0">
                <a:effectLst/>
                <a:latin typeface="Arial" panose="020B0604020202020204" pitchFamily="34" charset="0"/>
              </a:rPr>
            </a:br>
            <a:endParaRPr lang="en-IN" b="1" u="sng" dirty="0"/>
          </a:p>
        </p:txBody>
      </p:sp>
      <p:sp>
        <p:nvSpPr>
          <p:cNvPr id="5" name="Content Placeholder 2">
            <a:extLst>
              <a:ext uri="{FF2B5EF4-FFF2-40B4-BE49-F238E27FC236}">
                <a16:creationId xmlns:a16="http://schemas.microsoft.com/office/drawing/2014/main" id="{F35F2AE9-F828-4A19-B04B-F6F18DD83156}"/>
              </a:ext>
            </a:extLst>
          </p:cNvPr>
          <p:cNvSpPr>
            <a:spLocks noGrp="1"/>
          </p:cNvSpPr>
          <p:nvPr>
            <p:ph idx="1"/>
          </p:nvPr>
        </p:nvSpPr>
        <p:spPr>
          <a:xfrm>
            <a:off x="693420" y="1575752"/>
            <a:ext cx="10515600" cy="4351338"/>
          </a:xfrm>
        </p:spPr>
        <p:txBody>
          <a:bodyPr>
            <a:normAutofit/>
          </a:bodyPr>
          <a:lstStyle/>
          <a:p>
            <a:pPr marL="0" indent="0">
              <a:buNone/>
            </a:pPr>
            <a:r>
              <a:rPr lang="en-US" sz="3200" b="1" u="sng" dirty="0"/>
              <a:t>Model - 4  :  </a:t>
            </a:r>
            <a:r>
              <a:rPr lang="en-US" sz="3200" b="1" u="sng" dirty="0" err="1"/>
              <a:t>GridSearchCv</a:t>
            </a:r>
            <a:r>
              <a:rPr lang="en-US" sz="3200" b="1" u="sng" dirty="0"/>
              <a:t> (Gradient Boosting)</a:t>
            </a:r>
          </a:p>
          <a:p>
            <a:r>
              <a:rPr lang="en-IN" dirty="0"/>
              <a:t>Accuracy: 0.72</a:t>
            </a:r>
          </a:p>
          <a:p>
            <a:r>
              <a:rPr lang="en-IN" dirty="0"/>
              <a:t>Precision for 0 class: 0.97</a:t>
            </a:r>
          </a:p>
          <a:p>
            <a:r>
              <a:rPr lang="en-IN" dirty="0"/>
              <a:t>Precision for 1 class: 0.35</a:t>
            </a:r>
          </a:p>
          <a:p>
            <a:r>
              <a:rPr lang="en-IN" dirty="0"/>
              <a:t>Recall for 0 class: 0.69</a:t>
            </a:r>
          </a:p>
          <a:p>
            <a:r>
              <a:rPr lang="en-IN" dirty="0"/>
              <a:t>Recall for 1 class: 0.88</a:t>
            </a:r>
          </a:p>
          <a:p>
            <a:r>
              <a:rPr lang="en-IN" b="1" dirty="0"/>
              <a:t>F1 score for 0 class: 0.80 </a:t>
            </a:r>
          </a:p>
          <a:p>
            <a:r>
              <a:rPr lang="en-IN" b="1" dirty="0"/>
              <a:t>F1 score for 1 class: 0.50  </a:t>
            </a:r>
          </a:p>
        </p:txBody>
      </p:sp>
      <p:sp>
        <p:nvSpPr>
          <p:cNvPr id="6" name="TextBox 5">
            <a:extLst>
              <a:ext uri="{FF2B5EF4-FFF2-40B4-BE49-F238E27FC236}">
                <a16:creationId xmlns:a16="http://schemas.microsoft.com/office/drawing/2014/main" id="{4196B8AB-1F6C-4960-84F5-848D1F33F07A}"/>
              </a:ext>
            </a:extLst>
          </p:cNvPr>
          <p:cNvSpPr txBox="1"/>
          <p:nvPr/>
        </p:nvSpPr>
        <p:spPr>
          <a:xfrm>
            <a:off x="693420" y="676949"/>
            <a:ext cx="6096000" cy="553998"/>
          </a:xfrm>
          <a:prstGeom prst="rect">
            <a:avLst/>
          </a:prstGeom>
          <a:noFill/>
        </p:spPr>
        <p:txBody>
          <a:bodyPr wrap="square">
            <a:spAutoFit/>
          </a:bodyPr>
          <a:lstStyle/>
          <a:p>
            <a:r>
              <a:rPr lang="en-IN" sz="3000" b="1" u="sng" dirty="0">
                <a:latin typeface="Arial" panose="020B0604020202020204" pitchFamily="34" charset="0"/>
                <a:cs typeface="Arial" panose="020B0604020202020204" pitchFamily="34" charset="0"/>
              </a:rPr>
              <a:t>Near Miss (under sampling)</a:t>
            </a:r>
            <a:endParaRPr lang="en-IN" sz="3000" dirty="0"/>
          </a:p>
        </p:txBody>
      </p:sp>
    </p:spTree>
    <p:extLst>
      <p:ext uri="{BB962C8B-B14F-4D97-AF65-F5344CB8AC3E}">
        <p14:creationId xmlns:p14="http://schemas.microsoft.com/office/powerpoint/2010/main" val="2351873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AA4F1-816C-435E-AB3B-9B1297A92D8D}"/>
              </a:ext>
            </a:extLst>
          </p:cNvPr>
          <p:cNvSpPr>
            <a:spLocks noGrp="1"/>
          </p:cNvSpPr>
          <p:nvPr>
            <p:ph idx="1"/>
          </p:nvPr>
        </p:nvSpPr>
        <p:spPr>
          <a:xfrm>
            <a:off x="838200" y="1524000"/>
            <a:ext cx="10515600" cy="4866640"/>
          </a:xfrm>
        </p:spPr>
        <p:txBody>
          <a:bodyPr>
            <a:normAutofit fontScale="77500" lnSpcReduction="20000"/>
          </a:bodyPr>
          <a:lstStyle/>
          <a:p>
            <a:pPr marL="0" indent="0">
              <a:buNone/>
            </a:pPr>
            <a:r>
              <a:rPr lang="en-US" dirty="0"/>
              <a:t>We can observe that Models with SMOTE Oversampled dataset got best results when compared to Near miss under sampled dataset. (May be In Near miss technique we are losing information by reducing the majority class sample to make them equivalent with minority class samples. We can't conclude that It's depends on the dataset).</a:t>
            </a:r>
          </a:p>
          <a:p>
            <a:endParaRPr lang="en-US" dirty="0"/>
          </a:p>
          <a:p>
            <a:pPr marL="0" indent="0">
              <a:buNone/>
            </a:pPr>
            <a:r>
              <a:rPr lang="en-US" b="1" dirty="0"/>
              <a:t>Model-1</a:t>
            </a:r>
            <a:r>
              <a:rPr lang="en-US" dirty="0"/>
              <a:t> :</a:t>
            </a:r>
          </a:p>
          <a:p>
            <a:pPr marL="0" indent="0">
              <a:buNone/>
            </a:pPr>
            <a:r>
              <a:rPr lang="en-US" dirty="0"/>
              <a:t>Random Forest model with SMOTE oversampled dataset outperformed remaining models with</a:t>
            </a:r>
          </a:p>
          <a:p>
            <a:pPr marL="0" indent="0">
              <a:buNone/>
            </a:pPr>
            <a:r>
              <a:rPr lang="en-US" dirty="0"/>
              <a:t>     * Accuracy: 88%, F1-score for 0 class : 0.93 and F1-score for 1 class: 0.58</a:t>
            </a:r>
          </a:p>
          <a:p>
            <a:pPr marL="0" indent="0">
              <a:buNone/>
            </a:pPr>
            <a:endParaRPr lang="en-US" dirty="0"/>
          </a:p>
          <a:p>
            <a:pPr marL="0" indent="0">
              <a:buNone/>
            </a:pPr>
            <a:r>
              <a:rPr lang="en-US" b="1" dirty="0"/>
              <a:t>Model-2 </a:t>
            </a:r>
            <a:r>
              <a:rPr lang="en-US" dirty="0"/>
              <a:t>:</a:t>
            </a:r>
          </a:p>
          <a:p>
            <a:pPr marL="0" indent="0">
              <a:buNone/>
            </a:pPr>
            <a:r>
              <a:rPr lang="en-US" dirty="0"/>
              <a:t>Gradient Boosting (gridsearchcv) model with SMOTE oversampled dataset outperformed remaining models with</a:t>
            </a:r>
          </a:p>
          <a:p>
            <a:pPr marL="0" indent="0">
              <a:buNone/>
            </a:pPr>
            <a:r>
              <a:rPr lang="en-US" dirty="0"/>
              <a:t>     * Accuracy: 87%, F1-score for 0 class : 0.92 and F1-score for 1 class: 0.57 </a:t>
            </a:r>
            <a:endParaRPr lang="en-IN" dirty="0"/>
          </a:p>
        </p:txBody>
      </p:sp>
      <p:sp>
        <p:nvSpPr>
          <p:cNvPr id="4" name="TextBox 3">
            <a:extLst>
              <a:ext uri="{FF2B5EF4-FFF2-40B4-BE49-F238E27FC236}">
                <a16:creationId xmlns:a16="http://schemas.microsoft.com/office/drawing/2014/main" id="{C68B0140-3158-4B70-852B-7B8417CB6A19}"/>
              </a:ext>
            </a:extLst>
          </p:cNvPr>
          <p:cNvSpPr txBox="1"/>
          <p:nvPr/>
        </p:nvSpPr>
        <p:spPr>
          <a:xfrm>
            <a:off x="3368040" y="609917"/>
            <a:ext cx="452628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3600" b="1" i="0" dirty="0">
                <a:solidFill>
                  <a:srgbClr val="002060"/>
                </a:solidFill>
                <a:effectLst/>
                <a:latin typeface="Avenir Next LT Pro" panose="020B0504020202020204" pitchFamily="34" charset="0"/>
              </a:rPr>
              <a:t>         Conclusion           </a:t>
            </a:r>
          </a:p>
        </p:txBody>
      </p:sp>
    </p:spTree>
    <p:extLst>
      <p:ext uri="{BB962C8B-B14F-4D97-AF65-F5344CB8AC3E}">
        <p14:creationId xmlns:p14="http://schemas.microsoft.com/office/powerpoint/2010/main" val="37421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A3F7E-79BC-40F9-9D2B-394B62BBB911}"/>
              </a:ext>
            </a:extLst>
          </p:cNvPr>
          <p:cNvSpPr>
            <a:spLocks noGrp="1"/>
          </p:cNvSpPr>
          <p:nvPr>
            <p:ph idx="1"/>
          </p:nvPr>
        </p:nvSpPr>
        <p:spPr>
          <a:xfrm>
            <a:off x="990600" y="1906905"/>
            <a:ext cx="10515600" cy="4351338"/>
          </a:xfrm>
        </p:spPr>
        <p:txBody>
          <a:bodyPr/>
          <a:lstStyle/>
          <a:p>
            <a:pPr marL="0" indent="0">
              <a:buNone/>
            </a:pPr>
            <a:r>
              <a:rPr lang="en-US" b="0" i="0" dirty="0">
                <a:effectLst/>
                <a:latin typeface="Inter"/>
              </a:rPr>
              <a:t>Insurance companies that sell life, health, and property and casualty insurance are using machine learning (ML) to drive improvements in customer service, fraud detection, and operational efficiency. The data provided by an Insurance company which is not excluded from other companies to getting advantage of ML. This company provides Health Insurance to its customers. We can build a model to predict whether the policyholders (customers) from past year will also be interested in Vehicle Insurance provided by the company.</a:t>
            </a:r>
            <a:endParaRPr lang="en-IN" dirty="0"/>
          </a:p>
        </p:txBody>
      </p:sp>
      <p:sp>
        <p:nvSpPr>
          <p:cNvPr id="5" name="TextBox 4">
            <a:extLst>
              <a:ext uri="{FF2B5EF4-FFF2-40B4-BE49-F238E27FC236}">
                <a16:creationId xmlns:a16="http://schemas.microsoft.com/office/drawing/2014/main" id="{EC450732-7D3B-41A5-892E-F68090448A08}"/>
              </a:ext>
            </a:extLst>
          </p:cNvPr>
          <p:cNvSpPr txBox="1"/>
          <p:nvPr/>
        </p:nvSpPr>
        <p:spPr>
          <a:xfrm>
            <a:off x="3918304" y="681037"/>
            <a:ext cx="3894736"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3600" b="1" i="0" dirty="0">
                <a:solidFill>
                  <a:srgbClr val="002060"/>
                </a:solidFill>
                <a:effectLst/>
                <a:latin typeface="Avenir Next LT Pro" panose="020B0504020202020204" pitchFamily="34" charset="0"/>
              </a:rPr>
              <a:t>INTRODUCTION</a:t>
            </a:r>
          </a:p>
        </p:txBody>
      </p:sp>
    </p:spTree>
    <p:extLst>
      <p:ext uri="{BB962C8B-B14F-4D97-AF65-F5344CB8AC3E}">
        <p14:creationId xmlns:p14="http://schemas.microsoft.com/office/powerpoint/2010/main" val="30320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008D5-4538-4CAD-B585-F489C72A04EA}"/>
              </a:ext>
            </a:extLst>
          </p:cNvPr>
          <p:cNvSpPr>
            <a:spLocks noGrp="1"/>
          </p:cNvSpPr>
          <p:nvPr>
            <p:ph idx="1"/>
          </p:nvPr>
        </p:nvSpPr>
        <p:spPr>
          <a:xfrm>
            <a:off x="838200" y="2598102"/>
            <a:ext cx="10515600" cy="4351338"/>
          </a:xfrm>
        </p:spPr>
        <p:txBody>
          <a:bodyPr/>
          <a:lstStyle/>
          <a:p>
            <a:r>
              <a:rPr lang="en-US" b="0" i="0" dirty="0">
                <a:effectLst/>
                <a:latin typeface="Arial" panose="020B0604020202020204" pitchFamily="34" charset="0"/>
              </a:rPr>
              <a:t>Here we are going to Predict whether customer is interested in vehicle insurance based on previous data.</a:t>
            </a:r>
            <a:endParaRPr lang="en-IN" dirty="0"/>
          </a:p>
        </p:txBody>
      </p:sp>
      <p:sp>
        <p:nvSpPr>
          <p:cNvPr id="5" name="TextBox 4">
            <a:extLst>
              <a:ext uri="{FF2B5EF4-FFF2-40B4-BE49-F238E27FC236}">
                <a16:creationId xmlns:a16="http://schemas.microsoft.com/office/drawing/2014/main" id="{40D60810-E749-46FD-8ACC-783F801F74AD}"/>
              </a:ext>
            </a:extLst>
          </p:cNvPr>
          <p:cNvSpPr txBox="1"/>
          <p:nvPr/>
        </p:nvSpPr>
        <p:spPr>
          <a:xfrm>
            <a:off x="4343400" y="823277"/>
            <a:ext cx="350520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3600" b="1" i="0" dirty="0">
                <a:solidFill>
                  <a:srgbClr val="002060"/>
                </a:solidFill>
                <a:effectLst/>
                <a:latin typeface="Avenir Next LT Pro" panose="020B0504020202020204" pitchFamily="34" charset="0"/>
              </a:rPr>
              <a:t>          Task            </a:t>
            </a:r>
          </a:p>
        </p:txBody>
      </p:sp>
    </p:spTree>
    <p:extLst>
      <p:ext uri="{BB962C8B-B14F-4D97-AF65-F5344CB8AC3E}">
        <p14:creationId xmlns:p14="http://schemas.microsoft.com/office/powerpoint/2010/main" val="170510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F4B71-41B7-4FC1-9BAE-2A59B9944C56}"/>
              </a:ext>
            </a:extLst>
          </p:cNvPr>
          <p:cNvSpPr>
            <a:spLocks noGrp="1"/>
          </p:cNvSpPr>
          <p:nvPr>
            <p:ph idx="1"/>
          </p:nvPr>
        </p:nvSpPr>
        <p:spPr/>
        <p:txBody>
          <a:bodyPr/>
          <a:lstStyle/>
          <a:p>
            <a:pPr algn="l">
              <a:buFont typeface="+mj-lt"/>
              <a:buAutoNum type="arabicPeriod"/>
            </a:pPr>
            <a:r>
              <a:rPr lang="en-IN" b="0" i="0" dirty="0">
                <a:effectLst/>
                <a:latin typeface="Arial" panose="020B0604020202020204" pitchFamily="34" charset="0"/>
              </a:rPr>
              <a:t>Handling the Imbalanced dataset with popular techniques like SMOTE (Oversampling) and Near Miss (Undersampling).</a:t>
            </a:r>
          </a:p>
          <a:p>
            <a:pPr algn="l">
              <a:buFont typeface="+mj-lt"/>
              <a:buAutoNum type="arabicPeriod"/>
            </a:pPr>
            <a:endParaRPr lang="en-IN" b="0" i="0" dirty="0">
              <a:effectLst/>
              <a:latin typeface="Arial" panose="020B0604020202020204" pitchFamily="34" charset="0"/>
            </a:endParaRPr>
          </a:p>
          <a:p>
            <a:pPr algn="l">
              <a:buFont typeface="+mj-lt"/>
              <a:buAutoNum type="arabicPeriod"/>
            </a:pPr>
            <a:r>
              <a:rPr lang="en-IN" b="0" i="0" dirty="0">
                <a:effectLst/>
                <a:latin typeface="Arial" panose="020B0604020202020204" pitchFamily="34" charset="0"/>
              </a:rPr>
              <a:t>Implement Different Machine learning models on the dataset and find the best model which outperforms remaining models.</a:t>
            </a:r>
          </a:p>
          <a:p>
            <a:pPr marL="0" indent="0" algn="l">
              <a:buNone/>
            </a:pPr>
            <a:endParaRPr lang="en-IN" b="0" i="0" dirty="0">
              <a:effectLst/>
              <a:latin typeface="Arial" panose="020B0604020202020204" pitchFamily="34" charset="0"/>
            </a:endParaRPr>
          </a:p>
          <a:p>
            <a:pPr marL="0" indent="0" algn="l">
              <a:buNone/>
            </a:pPr>
            <a:r>
              <a:rPr lang="en-IN" dirty="0">
                <a:latin typeface="Arial" panose="020B0604020202020204" pitchFamily="34" charset="0"/>
              </a:rPr>
              <a:t>3.</a:t>
            </a:r>
            <a:r>
              <a:rPr lang="en-IN" b="0" i="0" dirty="0">
                <a:effectLst/>
                <a:latin typeface="Arial" panose="020B0604020202020204" pitchFamily="34" charset="0"/>
              </a:rPr>
              <a:t>Fine Tuning the Best model using GridSearchCV and obtain better results.</a:t>
            </a:r>
          </a:p>
          <a:p>
            <a:pPr marL="0" indent="0">
              <a:buNone/>
            </a:pPr>
            <a:endParaRPr lang="en-IN" dirty="0"/>
          </a:p>
        </p:txBody>
      </p:sp>
      <p:sp>
        <p:nvSpPr>
          <p:cNvPr id="4" name="TextBox 3">
            <a:extLst>
              <a:ext uri="{FF2B5EF4-FFF2-40B4-BE49-F238E27FC236}">
                <a16:creationId xmlns:a16="http://schemas.microsoft.com/office/drawing/2014/main" id="{E2A173EB-4D7E-4898-9FCD-35D7A69B40E1}"/>
              </a:ext>
            </a:extLst>
          </p:cNvPr>
          <p:cNvSpPr txBox="1"/>
          <p:nvPr/>
        </p:nvSpPr>
        <p:spPr>
          <a:xfrm>
            <a:off x="3368040" y="609917"/>
            <a:ext cx="452628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3600" b="1" i="0" dirty="0">
                <a:solidFill>
                  <a:srgbClr val="002060"/>
                </a:solidFill>
                <a:effectLst/>
                <a:latin typeface="Avenir Next LT Pro" panose="020B0504020202020204" pitchFamily="34" charset="0"/>
              </a:rPr>
              <a:t>         Objectives           </a:t>
            </a:r>
          </a:p>
        </p:txBody>
      </p:sp>
    </p:spTree>
    <p:extLst>
      <p:ext uri="{BB962C8B-B14F-4D97-AF65-F5344CB8AC3E}">
        <p14:creationId xmlns:p14="http://schemas.microsoft.com/office/powerpoint/2010/main" val="390129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2B659-57F4-458B-9557-5FCA2AD207F7}"/>
              </a:ext>
            </a:extLst>
          </p:cNvPr>
          <p:cNvSpPr>
            <a:spLocks noGrp="1"/>
          </p:cNvSpPr>
          <p:nvPr>
            <p:ph idx="1"/>
          </p:nvPr>
        </p:nvSpPr>
        <p:spPr>
          <a:xfrm>
            <a:off x="838200" y="1937385"/>
            <a:ext cx="10515600" cy="4351338"/>
          </a:xfrm>
        </p:spPr>
        <p:txBody>
          <a:bodyPr/>
          <a:lstStyle/>
          <a:p>
            <a:pPr algn="l"/>
            <a:r>
              <a:rPr lang="en-US" b="0" i="0" dirty="0">
                <a:effectLst/>
                <a:latin typeface="Arial" panose="020B0604020202020204" pitchFamily="34" charset="0"/>
              </a:rPr>
              <a:t>Demographics (gender, age, region code type)</a:t>
            </a:r>
          </a:p>
          <a:p>
            <a:pPr marL="0" indent="0" algn="l">
              <a:buNone/>
            </a:pPr>
            <a:r>
              <a:rPr lang="en-US" b="0" i="0" dirty="0">
                <a:effectLst/>
                <a:latin typeface="Arial" panose="020B0604020202020204" pitchFamily="34" charset="0"/>
              </a:rPr>
              <a:t>        =&gt; Description related to the Customer information.</a:t>
            </a:r>
          </a:p>
          <a:p>
            <a:pPr algn="l"/>
            <a:r>
              <a:rPr lang="en-US" b="0" i="0" dirty="0">
                <a:effectLst/>
                <a:latin typeface="Arial" panose="020B0604020202020204" pitchFamily="34" charset="0"/>
              </a:rPr>
              <a:t>Vehicles (Vehicle Age, Damage)</a:t>
            </a:r>
          </a:p>
          <a:p>
            <a:pPr marL="0" indent="0" algn="l">
              <a:buNone/>
            </a:pPr>
            <a:r>
              <a:rPr lang="en-US" b="0" i="0" dirty="0">
                <a:effectLst/>
                <a:latin typeface="Arial" panose="020B0604020202020204" pitchFamily="34" charset="0"/>
              </a:rPr>
              <a:t>        =&gt; Information related to Vehicle.</a:t>
            </a:r>
          </a:p>
          <a:p>
            <a:pPr algn="l"/>
            <a:r>
              <a:rPr lang="en-US" b="0" i="0" dirty="0">
                <a:effectLst/>
                <a:latin typeface="Arial" panose="020B0604020202020204" pitchFamily="34" charset="0"/>
              </a:rPr>
              <a:t>Policy (Premium, sourcing channel)</a:t>
            </a:r>
          </a:p>
          <a:p>
            <a:pPr marL="0" indent="0" algn="l">
              <a:buNone/>
            </a:pPr>
            <a:r>
              <a:rPr lang="en-US" b="0" i="0" dirty="0">
                <a:effectLst/>
                <a:latin typeface="Arial" panose="020B0604020202020204" pitchFamily="34" charset="0"/>
              </a:rPr>
              <a:t>        =&gt; Information related to Vehicle Insurance and Policies.</a:t>
            </a:r>
          </a:p>
          <a:p>
            <a:endParaRPr lang="en-IN" dirty="0"/>
          </a:p>
        </p:txBody>
      </p:sp>
      <p:sp>
        <p:nvSpPr>
          <p:cNvPr id="6" name="TextBox 5">
            <a:extLst>
              <a:ext uri="{FF2B5EF4-FFF2-40B4-BE49-F238E27FC236}">
                <a16:creationId xmlns:a16="http://schemas.microsoft.com/office/drawing/2014/main" id="{3C4AE284-AFA5-4DAE-B74E-9DB8274D7843}"/>
              </a:ext>
            </a:extLst>
          </p:cNvPr>
          <p:cNvSpPr txBox="1"/>
          <p:nvPr/>
        </p:nvSpPr>
        <p:spPr>
          <a:xfrm>
            <a:off x="2011680" y="681037"/>
            <a:ext cx="773176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3600" b="1" i="0" dirty="0">
                <a:solidFill>
                  <a:srgbClr val="002060"/>
                </a:solidFill>
                <a:effectLst/>
                <a:latin typeface="Avenir Next LT Pro" panose="020B0504020202020204" pitchFamily="34" charset="0"/>
              </a:rPr>
              <a:t>       Information about Dataset           </a:t>
            </a:r>
          </a:p>
        </p:txBody>
      </p:sp>
    </p:spTree>
    <p:extLst>
      <p:ext uri="{BB962C8B-B14F-4D97-AF65-F5344CB8AC3E}">
        <p14:creationId xmlns:p14="http://schemas.microsoft.com/office/powerpoint/2010/main" val="397144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64800-D759-4C11-A782-BDA41C8000BD}"/>
              </a:ext>
            </a:extLst>
          </p:cNvPr>
          <p:cNvSpPr>
            <a:spLocks noGrp="1"/>
          </p:cNvSpPr>
          <p:nvPr>
            <p:ph idx="1"/>
          </p:nvPr>
        </p:nvSpPr>
        <p:spPr>
          <a:xfrm>
            <a:off x="1234440" y="1713865"/>
            <a:ext cx="10515600" cy="4351338"/>
          </a:xfrm>
        </p:spPr>
        <p:txBody>
          <a:bodyPr>
            <a:normAutofit fontScale="77500" lnSpcReduction="20000"/>
          </a:bodyPr>
          <a:lstStyle/>
          <a:p>
            <a:pPr algn="l"/>
            <a:r>
              <a:rPr lang="en-US" b="0" i="0" dirty="0">
                <a:effectLst/>
                <a:latin typeface="Arial" panose="020B0604020202020204" pitchFamily="34" charset="0"/>
              </a:rPr>
              <a:t>id -&gt; unique identity (int)</a:t>
            </a:r>
          </a:p>
          <a:p>
            <a:pPr algn="l"/>
            <a:r>
              <a:rPr lang="en-US" b="0" i="0" dirty="0">
                <a:effectLst/>
                <a:latin typeface="Arial" panose="020B0604020202020204" pitchFamily="34" charset="0"/>
              </a:rPr>
              <a:t>Gender -&gt; Male/Female (object-string)</a:t>
            </a:r>
          </a:p>
          <a:p>
            <a:pPr algn="l"/>
            <a:r>
              <a:rPr lang="en-US" b="0" i="0" dirty="0">
                <a:effectLst/>
                <a:latin typeface="Arial" panose="020B0604020202020204" pitchFamily="34" charset="0"/>
              </a:rPr>
              <a:t>Age -&gt; Age (int)</a:t>
            </a:r>
          </a:p>
          <a:p>
            <a:pPr algn="l"/>
            <a:r>
              <a:rPr lang="en-US" b="0" i="0" dirty="0">
                <a:effectLst/>
                <a:latin typeface="Arial" panose="020B0604020202020204" pitchFamily="34" charset="0"/>
              </a:rPr>
              <a:t>Driving_License -&gt; 0/1 (binary)</a:t>
            </a:r>
          </a:p>
          <a:p>
            <a:pPr algn="l"/>
            <a:r>
              <a:rPr lang="en-US" b="0" i="0" dirty="0">
                <a:effectLst/>
                <a:latin typeface="Arial" panose="020B0604020202020204" pitchFamily="34" charset="0"/>
              </a:rPr>
              <a:t>Region_Code -&gt; (int)</a:t>
            </a:r>
          </a:p>
          <a:p>
            <a:pPr algn="l"/>
            <a:r>
              <a:rPr lang="en-US" b="0" i="0" dirty="0">
                <a:effectLst/>
                <a:latin typeface="Arial" panose="020B0604020202020204" pitchFamily="34" charset="0"/>
              </a:rPr>
              <a:t>Previously_Insured -&gt; 0/1 (binary)</a:t>
            </a:r>
          </a:p>
          <a:p>
            <a:pPr algn="l"/>
            <a:r>
              <a:rPr lang="en-US" b="0" i="0" dirty="0">
                <a:effectLst/>
                <a:latin typeface="Arial" panose="020B0604020202020204" pitchFamily="34" charset="0"/>
              </a:rPr>
              <a:t>Vehicle_Age -&gt; (object)</a:t>
            </a:r>
          </a:p>
          <a:p>
            <a:pPr algn="l"/>
            <a:r>
              <a:rPr lang="en-US" b="0" i="0" dirty="0">
                <a:effectLst/>
                <a:latin typeface="Arial" panose="020B0604020202020204" pitchFamily="34" charset="0"/>
              </a:rPr>
              <a:t>Vehicle_Damage -&gt; Yes/No (binary)</a:t>
            </a:r>
          </a:p>
          <a:p>
            <a:pPr algn="l"/>
            <a:r>
              <a:rPr lang="en-US" b="0" i="0" dirty="0">
                <a:effectLst/>
                <a:latin typeface="Arial" panose="020B0604020202020204" pitchFamily="34" charset="0"/>
              </a:rPr>
              <a:t>Annual_Premium -&gt; (int)</a:t>
            </a:r>
          </a:p>
          <a:p>
            <a:pPr algn="l"/>
            <a:r>
              <a:rPr lang="en-US" b="0" i="0" dirty="0">
                <a:effectLst/>
                <a:latin typeface="Arial" panose="020B0604020202020204" pitchFamily="34" charset="0"/>
              </a:rPr>
              <a:t>Policy_Sales_Channel -&gt; (int)</a:t>
            </a:r>
          </a:p>
          <a:p>
            <a:pPr algn="l"/>
            <a:r>
              <a:rPr lang="en-US" b="0" i="0" dirty="0">
                <a:effectLst/>
                <a:latin typeface="Arial" panose="020B0604020202020204" pitchFamily="34" charset="0"/>
              </a:rPr>
              <a:t>Vintage -&gt; (int)</a:t>
            </a:r>
          </a:p>
          <a:p>
            <a:pPr algn="l"/>
            <a:r>
              <a:rPr lang="en-US" b="0" i="0" dirty="0">
                <a:effectLst/>
                <a:latin typeface="Arial" panose="020B0604020202020204" pitchFamily="34" charset="0"/>
              </a:rPr>
              <a:t>Response -&gt; 0/1 (binary) (response)</a:t>
            </a:r>
          </a:p>
          <a:p>
            <a:endParaRPr lang="en-IN" dirty="0"/>
          </a:p>
        </p:txBody>
      </p:sp>
      <p:sp>
        <p:nvSpPr>
          <p:cNvPr id="4" name="TextBox 3">
            <a:extLst>
              <a:ext uri="{FF2B5EF4-FFF2-40B4-BE49-F238E27FC236}">
                <a16:creationId xmlns:a16="http://schemas.microsoft.com/office/drawing/2014/main" id="{15D5169D-EEAB-4C93-97DE-75EAA4179C26}"/>
              </a:ext>
            </a:extLst>
          </p:cNvPr>
          <p:cNvSpPr txBox="1"/>
          <p:nvPr/>
        </p:nvSpPr>
        <p:spPr>
          <a:xfrm>
            <a:off x="3119120" y="548957"/>
            <a:ext cx="595376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3600" b="1" i="0" dirty="0">
                <a:solidFill>
                  <a:srgbClr val="002060"/>
                </a:solidFill>
                <a:effectLst/>
                <a:latin typeface="Avenir Next LT Pro" panose="020B0504020202020204" pitchFamily="34" charset="0"/>
              </a:rPr>
              <a:t>      Features in Dataset           </a:t>
            </a:r>
          </a:p>
        </p:txBody>
      </p:sp>
    </p:spTree>
    <p:extLst>
      <p:ext uri="{BB962C8B-B14F-4D97-AF65-F5344CB8AC3E}">
        <p14:creationId xmlns:p14="http://schemas.microsoft.com/office/powerpoint/2010/main" val="361014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B0BCB8-F3CC-4775-9B38-17C9A8F926D1}"/>
              </a:ext>
            </a:extLst>
          </p:cNvPr>
          <p:cNvSpPr txBox="1"/>
          <p:nvPr/>
        </p:nvSpPr>
        <p:spPr>
          <a:xfrm>
            <a:off x="3832860" y="457517"/>
            <a:ext cx="4526280"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spcAft>
                <a:spcPts val="600"/>
              </a:spcAft>
            </a:pPr>
            <a:r>
              <a:rPr lang="en-US" sz="3600" b="1" i="0" dirty="0">
                <a:solidFill>
                  <a:srgbClr val="002060"/>
                </a:solidFill>
                <a:effectLst/>
                <a:latin typeface="Avenir Next LT Pro" panose="020B0504020202020204" pitchFamily="34" charset="0"/>
              </a:rPr>
              <a:t>         Work-Flow           </a:t>
            </a:r>
          </a:p>
        </p:txBody>
      </p:sp>
      <p:sp>
        <p:nvSpPr>
          <p:cNvPr id="6" name="Content Placeholder 5">
            <a:extLst>
              <a:ext uri="{FF2B5EF4-FFF2-40B4-BE49-F238E27FC236}">
                <a16:creationId xmlns:a16="http://schemas.microsoft.com/office/drawing/2014/main" id="{041BD92D-2006-41A7-9853-A7D8E2FF724E}"/>
              </a:ext>
            </a:extLst>
          </p:cNvPr>
          <p:cNvSpPr>
            <a:spLocks noGrp="1"/>
          </p:cNvSpPr>
          <p:nvPr>
            <p:ph idx="1"/>
          </p:nvPr>
        </p:nvSpPr>
        <p:spPr>
          <a:xfrm>
            <a:off x="838200" y="1470024"/>
            <a:ext cx="10515600" cy="4717415"/>
          </a:xfrm>
        </p:spPr>
        <p:txBody>
          <a:bodyPr>
            <a:normAutofit fontScale="92500" lnSpcReduction="20000"/>
          </a:bodyPr>
          <a:lstStyle/>
          <a:p>
            <a:pPr marL="0" indent="0">
              <a:buNone/>
            </a:pPr>
            <a:r>
              <a:rPr lang="en-US" dirty="0"/>
              <a:t>1. Importing Required Libraries.</a:t>
            </a:r>
          </a:p>
          <a:p>
            <a:pPr marL="0" indent="0">
              <a:buNone/>
            </a:pPr>
            <a:r>
              <a:rPr lang="en-US" dirty="0"/>
              <a:t>2. Loading the dataset (Train/Test).</a:t>
            </a:r>
          </a:p>
          <a:p>
            <a:pPr marL="0" indent="0">
              <a:buNone/>
            </a:pPr>
            <a:r>
              <a:rPr lang="en-US" dirty="0"/>
              <a:t>3. Exploratory Data Analysis.</a:t>
            </a:r>
          </a:p>
          <a:p>
            <a:pPr marL="0" indent="0">
              <a:buNone/>
            </a:pPr>
            <a:r>
              <a:rPr lang="en-US" dirty="0"/>
              <a:t>	3.1 Checking the missing value.</a:t>
            </a:r>
          </a:p>
          <a:p>
            <a:pPr marL="0" indent="0">
              <a:buNone/>
            </a:pPr>
            <a:r>
              <a:rPr lang="en-US" dirty="0"/>
              <a:t>	3.2 Visualizations</a:t>
            </a:r>
          </a:p>
          <a:p>
            <a:pPr marL="0" indent="0">
              <a:buNone/>
            </a:pPr>
            <a:r>
              <a:rPr lang="en-US" dirty="0"/>
              <a:t>		1. History of Age column.</a:t>
            </a:r>
          </a:p>
          <a:p>
            <a:pPr marL="0" indent="0">
              <a:buNone/>
            </a:pPr>
            <a:r>
              <a:rPr lang="en-US" dirty="0"/>
              <a:t>		2. Bar chart of Gender.</a:t>
            </a:r>
          </a:p>
          <a:p>
            <a:pPr marL="0" indent="0">
              <a:buNone/>
            </a:pPr>
            <a:r>
              <a:rPr lang="en-US" dirty="0"/>
              <a:t>		3. Bar chart of Driving License.</a:t>
            </a:r>
          </a:p>
          <a:p>
            <a:pPr marL="0" indent="0">
              <a:buNone/>
            </a:pPr>
            <a:r>
              <a:rPr lang="en-US" dirty="0"/>
              <a:t>		4. Histrogram of </a:t>
            </a:r>
            <a:r>
              <a:rPr lang="en-US" dirty="0" err="1"/>
              <a:t>AnnuaL_Premium</a:t>
            </a:r>
            <a:r>
              <a:rPr lang="en-US" dirty="0"/>
              <a:t>. </a:t>
            </a:r>
          </a:p>
          <a:p>
            <a:pPr marL="0" indent="0">
              <a:buNone/>
            </a:pPr>
            <a:r>
              <a:rPr lang="en-US" dirty="0"/>
              <a:t>		5. Bar chart of </a:t>
            </a:r>
            <a:r>
              <a:rPr lang="en-US" dirty="0" err="1"/>
              <a:t>Previous_License</a:t>
            </a:r>
            <a:r>
              <a:rPr lang="en-US" dirty="0"/>
              <a:t>.</a:t>
            </a:r>
          </a:p>
          <a:p>
            <a:pPr marL="0" indent="0">
              <a:buNone/>
            </a:pPr>
            <a:r>
              <a:rPr lang="en-US" dirty="0"/>
              <a:t>		6. Bar chart of Response (Target).</a:t>
            </a:r>
          </a:p>
          <a:p>
            <a:pPr marL="0" indent="0">
              <a:buNone/>
            </a:pPr>
            <a:endParaRPr lang="en-IN" dirty="0"/>
          </a:p>
        </p:txBody>
      </p:sp>
    </p:spTree>
    <p:extLst>
      <p:ext uri="{BB962C8B-B14F-4D97-AF65-F5344CB8AC3E}">
        <p14:creationId xmlns:p14="http://schemas.microsoft.com/office/powerpoint/2010/main" val="249598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D2AB7-A740-4980-9C18-55BD59514C2C}"/>
              </a:ext>
            </a:extLst>
          </p:cNvPr>
          <p:cNvSpPr>
            <a:spLocks noGrp="1"/>
          </p:cNvSpPr>
          <p:nvPr>
            <p:ph idx="1"/>
          </p:nvPr>
        </p:nvSpPr>
        <p:spPr>
          <a:xfrm>
            <a:off x="345440" y="609600"/>
            <a:ext cx="11008360" cy="6583680"/>
          </a:xfrm>
        </p:spPr>
        <p:txBody>
          <a:bodyPr>
            <a:normAutofit lnSpcReduction="10000"/>
          </a:bodyPr>
          <a:lstStyle/>
          <a:p>
            <a:pPr marL="0" indent="0">
              <a:buNone/>
            </a:pPr>
            <a:r>
              <a:rPr lang="en-US" dirty="0"/>
              <a:t>4. Data Preparation.</a:t>
            </a:r>
          </a:p>
          <a:p>
            <a:pPr marL="0" indent="0">
              <a:buNone/>
            </a:pPr>
            <a:r>
              <a:rPr lang="en-US" dirty="0"/>
              <a:t>5. Splitting the data.</a:t>
            </a:r>
          </a:p>
          <a:p>
            <a:pPr marL="0" indent="0">
              <a:buNone/>
            </a:pPr>
            <a:r>
              <a:rPr lang="en-US" dirty="0"/>
              <a:t>6. Handling the Imbalanced Data.</a:t>
            </a:r>
          </a:p>
          <a:p>
            <a:pPr marL="0" indent="0">
              <a:buNone/>
            </a:pPr>
            <a:r>
              <a:rPr lang="en-US" dirty="0"/>
              <a:t>    6.1 SMOTE (Synthetic Minority Oversampling Technique) - Oversampling</a:t>
            </a:r>
          </a:p>
          <a:p>
            <a:pPr marL="0" indent="0">
              <a:buNone/>
            </a:pPr>
            <a:r>
              <a:rPr lang="en-US" dirty="0"/>
              <a:t>	6.1.1 Model-1 (Logistic Regression)</a:t>
            </a:r>
          </a:p>
          <a:p>
            <a:pPr marL="0" indent="0">
              <a:buNone/>
            </a:pPr>
            <a:r>
              <a:rPr lang="en-US" dirty="0"/>
              <a:t>	6.1.2 Model-2 (Random Forest)</a:t>
            </a:r>
          </a:p>
          <a:p>
            <a:pPr marL="0" indent="0">
              <a:buNone/>
            </a:pPr>
            <a:r>
              <a:rPr lang="en-US" dirty="0"/>
              <a:t>	6.1.3 Model-3 (Gradient Boosting)</a:t>
            </a:r>
          </a:p>
          <a:p>
            <a:pPr marL="0" indent="0">
              <a:buNone/>
            </a:pPr>
            <a:r>
              <a:rPr lang="en-US" dirty="0"/>
              <a:t>	6.1.4 Tunning the best model : Model-3</a:t>
            </a:r>
          </a:p>
          <a:p>
            <a:pPr marL="0" indent="0">
              <a:buNone/>
            </a:pPr>
            <a:r>
              <a:rPr lang="en-IN" dirty="0"/>
              <a:t>   6.2 Near Miss Algorithm (Under Sampling)</a:t>
            </a:r>
          </a:p>
          <a:p>
            <a:pPr marL="0" indent="0">
              <a:buNone/>
            </a:pPr>
            <a:r>
              <a:rPr lang="en-IN" dirty="0"/>
              <a:t>	6.2.1 Model-1 (Logistic Regression)</a:t>
            </a:r>
          </a:p>
          <a:p>
            <a:pPr marL="0" indent="0">
              <a:buNone/>
            </a:pPr>
            <a:r>
              <a:rPr lang="en-IN" dirty="0"/>
              <a:t>	6.2.2 Model-2 (Random Forest)</a:t>
            </a:r>
          </a:p>
          <a:p>
            <a:pPr marL="0" indent="0">
              <a:buNone/>
            </a:pPr>
            <a:r>
              <a:rPr lang="en-IN" dirty="0"/>
              <a:t>	6.2.3 Model-3 (Gradient Boosting)</a:t>
            </a:r>
          </a:p>
          <a:p>
            <a:pPr marL="0" indent="0">
              <a:buNone/>
            </a:pPr>
            <a:r>
              <a:rPr lang="en-IN" dirty="0"/>
              <a:t>	6.2.4 Tunning the best model : Model-3</a:t>
            </a:r>
          </a:p>
        </p:txBody>
      </p:sp>
    </p:spTree>
    <p:extLst>
      <p:ext uri="{BB962C8B-B14F-4D97-AF65-F5344CB8AC3E}">
        <p14:creationId xmlns:p14="http://schemas.microsoft.com/office/powerpoint/2010/main" val="669771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1607</Words>
  <Application>Microsoft Office PowerPoint</Application>
  <PresentationFormat>Widescreen</PresentationFormat>
  <Paragraphs>209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Avenir Next LT Pro</vt:lpstr>
      <vt:lpstr>Calibri</vt:lpstr>
      <vt:lpstr>Calibri Light</vt:lpstr>
      <vt:lpstr>Inter</vt:lpstr>
      <vt:lpstr>YanoneKaffeesatz</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SMOTE (Synthetic Minority Oversampling Technique) - Oversampling</vt:lpstr>
      <vt:lpstr>Before and After SMOTE Oversampling</vt:lpstr>
      <vt:lpstr>SMOTE (Synthetic Minority Oversampling Technique) - Oversampling </vt:lpstr>
      <vt:lpstr>SMOTE (Synthetic Minority Oversampling Technique) - Oversampling </vt:lpstr>
      <vt:lpstr>SMOTE (Synthetic Minority Oversampling Technique) - Oversampling </vt:lpstr>
      <vt:lpstr>Tuning the Gradient Boosting </vt:lpstr>
      <vt:lpstr>SMOTE (Synthetic Minority Oversampling Technique) - Oversampling </vt:lpstr>
      <vt:lpstr>Near Miss (under sampling)</vt:lpstr>
      <vt:lpstr>Before and After Near Miss Under Sampling</vt:lpstr>
      <vt:lpstr> </vt:lpstr>
      <vt:lpstr> </vt:lpstr>
      <vt:lpstr> </vt:lpstr>
      <vt:lpstr>Tuning the Gradient Boosting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bharadhwaj</dc:creator>
  <cp:lastModifiedBy>karthik bharadhwaj</cp:lastModifiedBy>
  <cp:revision>10</cp:revision>
  <dcterms:created xsi:type="dcterms:W3CDTF">2021-11-28T19:37:22Z</dcterms:created>
  <dcterms:modified xsi:type="dcterms:W3CDTF">2021-12-01T10:53:16Z</dcterms:modified>
</cp:coreProperties>
</file>