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Tomorrow Semi Bold"/>
      <p:regular r:id="rId15"/>
    </p:embeddedFont>
    <p:embeddedFont>
      <p:font typeface="Tomorrow Semi Bold"/>
      <p:regular r:id="rId16"/>
    </p:embeddedFont>
    <p:embeddedFont>
      <p:font typeface="Tomorrow Semi Bold"/>
      <p:regular r:id="rId17"/>
    </p:embeddedFont>
    <p:embeddedFont>
      <p:font typeface="Tomorrow Semi Bold"/>
      <p:regular r:id="rId18"/>
    </p:embeddedFont>
    <p:embeddedFont>
      <p:font typeface="Tomorrow"/>
      <p:regular r:id="rId19"/>
    </p:embeddedFont>
    <p:embeddedFont>
      <p:font typeface="Tomorrow"/>
      <p:regular r:id="rId20"/>
    </p:embeddedFont>
    <p:embeddedFont>
      <p:font typeface="Tomorrow"/>
      <p:regular r:id="rId21"/>
    </p:embeddedFont>
    <p:embeddedFont>
      <p:font typeface="Tomorrow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 Recognition Model in Python: A Deep Dive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presentation explores the fundamentals of face recognition, delves into its implementation using Python, and showcases real-world applications like presidential identification and automated attendance systems.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67309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648563"/>
            <a:ext cx="320444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by Chamanthi Karthik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8700"/>
            <a:ext cx="93624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 to Face Recognition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54454"/>
            <a:ext cx="37555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Face Recognition?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3559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Face recognition is the automated process of identifying or verifying individuals based on their facial features. This involves detecting, analyzing, and comparing unique patterns in facial images or video frames.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254454"/>
            <a:ext cx="45821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Importance of Face Recognition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8355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Enhanced Security: Access control, surveillance, law enforcement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64069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Convenience: Mobile phone unlocking, social media tagging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44580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Personalization: Targeted advertising, customized experiences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How Face Recognition Works: Key Techniques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948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878860" y="303740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9948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 Detection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485317"/>
            <a:ext cx="56709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first step involves identifying human faces within an image or video frame. Techniques like Haar Cascades, HOG, and CNNs are commonly used for this purpose.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29948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8" name="Text 6"/>
          <p:cNvSpPr/>
          <p:nvPr/>
        </p:nvSpPr>
        <p:spPr>
          <a:xfrm>
            <a:off x="7513737" y="303740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29948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3485317"/>
            <a:ext cx="56709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Once faces are detected, unique facial features (e.g., eye distance, nose shape, jawline) are extracted. Methods like LBP and SIFT help identify these distinguishing characteristics.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4188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2" name="Text 10"/>
          <p:cNvSpPr/>
          <p:nvPr/>
        </p:nvSpPr>
        <p:spPr>
          <a:xfrm>
            <a:off x="878860" y="54613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418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 Encoding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909310"/>
            <a:ext cx="56709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extracted features are transformed into a unique numerical representation called a face embedding. Deep learning models like FaceNet, DeepFace, and VGGFace excel at this task.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4188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6" name="Text 14"/>
          <p:cNvSpPr/>
          <p:nvPr/>
        </p:nvSpPr>
        <p:spPr>
          <a:xfrm>
            <a:off x="7513737" y="54613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418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 Comparison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909310"/>
            <a:ext cx="56709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Finally, encodings of unknown faces are compared with known faces in a database to determine similarity. Techniques like Euclidean distance and cosine similarity are employed for comparison.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219" y="599242"/>
            <a:ext cx="7919561" cy="109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Implementation in Python: Required Libraries</a:t>
            </a:r>
            <a:endParaRPr lang="en-US" sz="3400" dirty="0"/>
          </a:p>
        </p:txBody>
      </p:sp>
      <p:sp>
        <p:nvSpPr>
          <p:cNvPr id="4" name="Shape 1"/>
          <p:cNvSpPr/>
          <p:nvPr/>
        </p:nvSpPr>
        <p:spPr>
          <a:xfrm>
            <a:off x="612219" y="1954887"/>
            <a:ext cx="7919561" cy="1287661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787122" y="2129790"/>
            <a:ext cx="2186821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OpenCV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87122" y="2508052"/>
            <a:ext cx="7569756" cy="559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OpenCV (Open Source Computer Vision Library) is a powerful library for image and video processing, providing functions for basic image manipulation, feature detection, and more.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612219" y="3417451"/>
            <a:ext cx="7919561" cy="1287661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787122" y="3592354"/>
            <a:ext cx="2186821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dlib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87122" y="3970615"/>
            <a:ext cx="7569756" cy="559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dlib is a comprehensive machine learning library that offers state-of-the-art algorithms for face detection, landmark detection, and face recognition.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12219" y="4880015"/>
            <a:ext cx="7919561" cy="1287661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787122" y="5054918"/>
            <a:ext cx="2186821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face_recognition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787122" y="5433179"/>
            <a:ext cx="7569756" cy="559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face_recognition library is built on top of dlib and provides a user-friendly Python interface for face recognition and manipulation tasks.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612219" y="6342578"/>
            <a:ext cx="7919561" cy="1287661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14" name="Text 11"/>
          <p:cNvSpPr/>
          <p:nvPr/>
        </p:nvSpPr>
        <p:spPr>
          <a:xfrm>
            <a:off x="787122" y="6517481"/>
            <a:ext cx="2186821" cy="273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NumPy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787122" y="6895743"/>
            <a:ext cx="7569756" cy="559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NumPy is the fundamental library for numerical computing in Python, offering tools for array manipulation, mathematical operations, and data analysis.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0842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0329" y="3182183"/>
            <a:ext cx="11205329" cy="652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 Recognition Pipeline: Steps in Python</a:t>
            </a:r>
            <a:endParaRPr lang="en-US" sz="41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29" y="4147185"/>
            <a:ext cx="521613" cy="5216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0329" y="4877395"/>
            <a:ext cx="2608421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 Detection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30329" y="5328523"/>
            <a:ext cx="3057763" cy="1669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 a suitable detector (e.g., dlib's HOG detector) to locate faces in the image. This step identifies potential faces within the image.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89" y="4147185"/>
            <a:ext cx="521613" cy="5216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00989" y="4877395"/>
            <a:ext cx="3057763" cy="651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 Alignment (Optional)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4100989" y="5654516"/>
            <a:ext cx="3057763" cy="2003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Adjust the detected faces to a standard position for consistent feature extraction. Aligning features like eyes and mouth ensures uniform comparison.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48" y="4147185"/>
            <a:ext cx="521613" cy="5216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71648" y="4877395"/>
            <a:ext cx="2608421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 Encoding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471648" y="5328523"/>
            <a:ext cx="3057763" cy="2003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Generate a unique 128-dimensional face embedding for each detected face using a deep learning model. This representation captures the essence of a face.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2308" y="4147185"/>
            <a:ext cx="521613" cy="5216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42308" y="4877395"/>
            <a:ext cx="2608421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 Comparison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10842308" y="5328523"/>
            <a:ext cx="3057763" cy="2003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Compare the encodings of unknown faces with known faces in a database. This step determines the similarity between faces based on their embeddings.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8422" y="932021"/>
            <a:ext cx="13182719" cy="632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Application 1: Presidential Face Recognition System</a:t>
            </a:r>
            <a:endParaRPr lang="en-US" sz="3950" dirty="0"/>
          </a:p>
        </p:txBody>
      </p:sp>
      <p:sp>
        <p:nvSpPr>
          <p:cNvPr id="3" name="Shape 1"/>
          <p:cNvSpPr/>
          <p:nvPr/>
        </p:nvSpPr>
        <p:spPr>
          <a:xfrm>
            <a:off x="7303770" y="1969294"/>
            <a:ext cx="22860" cy="5328285"/>
          </a:xfrm>
          <a:prstGeom prst="roundRect">
            <a:avLst>
              <a:gd name="adj" fmla="val 132813"/>
            </a:avLst>
          </a:prstGeom>
          <a:solidFill>
            <a:srgbClr val="555553"/>
          </a:solidFill>
          <a:ln/>
        </p:spPr>
      </p:sp>
      <p:sp>
        <p:nvSpPr>
          <p:cNvPr id="4" name="Shape 2"/>
          <p:cNvSpPr/>
          <p:nvPr/>
        </p:nvSpPr>
        <p:spPr>
          <a:xfrm>
            <a:off x="6503134" y="2413159"/>
            <a:ext cx="607219" cy="22860"/>
          </a:xfrm>
          <a:prstGeom prst="roundRect">
            <a:avLst>
              <a:gd name="adj" fmla="val 132813"/>
            </a:avLst>
          </a:prstGeom>
          <a:solidFill>
            <a:srgbClr val="555553"/>
          </a:solidFill>
          <a:ln/>
        </p:spPr>
      </p:sp>
      <p:sp>
        <p:nvSpPr>
          <p:cNvPr id="5" name="Shape 3"/>
          <p:cNvSpPr/>
          <p:nvPr/>
        </p:nvSpPr>
        <p:spPr>
          <a:xfrm>
            <a:off x="7087493" y="2196941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6" name="Text 4"/>
          <p:cNvSpPr/>
          <p:nvPr/>
        </p:nvSpPr>
        <p:spPr>
          <a:xfrm>
            <a:off x="7163336" y="2234863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7" name="Text 5"/>
          <p:cNvSpPr/>
          <p:nvPr/>
        </p:nvSpPr>
        <p:spPr>
          <a:xfrm>
            <a:off x="3773091" y="2171700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Collection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08422" y="2609374"/>
            <a:ext cx="5594747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Gather a dataset of images and videos of US presidents from historical archives and sources. This dataset provides training data for the model.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7520047" y="3425190"/>
            <a:ext cx="607219" cy="22860"/>
          </a:xfrm>
          <a:prstGeom prst="roundRect">
            <a:avLst>
              <a:gd name="adj" fmla="val 132813"/>
            </a:avLst>
          </a:prstGeom>
          <a:solidFill>
            <a:srgbClr val="555553"/>
          </a:solidFill>
          <a:ln/>
        </p:spPr>
      </p:sp>
      <p:sp>
        <p:nvSpPr>
          <p:cNvPr id="10" name="Shape 8"/>
          <p:cNvSpPr/>
          <p:nvPr/>
        </p:nvSpPr>
        <p:spPr>
          <a:xfrm>
            <a:off x="7087493" y="3208973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1" name="Text 9"/>
          <p:cNvSpPr/>
          <p:nvPr/>
        </p:nvSpPr>
        <p:spPr>
          <a:xfrm>
            <a:off x="7163336" y="3246894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12" name="Text 10"/>
          <p:cNvSpPr/>
          <p:nvPr/>
        </p:nvSpPr>
        <p:spPr>
          <a:xfrm>
            <a:off x="8327231" y="3183731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Training</a:t>
            </a:r>
            <a:endParaRPr lang="en-US" sz="1950" dirty="0"/>
          </a:p>
        </p:txBody>
      </p:sp>
      <p:sp>
        <p:nvSpPr>
          <p:cNvPr id="13" name="Text 11"/>
          <p:cNvSpPr/>
          <p:nvPr/>
        </p:nvSpPr>
        <p:spPr>
          <a:xfrm>
            <a:off x="8327231" y="3621405"/>
            <a:ext cx="5594747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Train a face recognition model on the collected dataset to learn distinctive facial features of each president. This step teaches the model how to recognize individual presidents.</a:t>
            </a:r>
            <a:endParaRPr lang="en-US" sz="1550" dirty="0"/>
          </a:p>
        </p:txBody>
      </p:sp>
      <p:sp>
        <p:nvSpPr>
          <p:cNvPr id="14" name="Shape 12"/>
          <p:cNvSpPr/>
          <p:nvPr/>
        </p:nvSpPr>
        <p:spPr>
          <a:xfrm>
            <a:off x="6503134" y="4433411"/>
            <a:ext cx="607219" cy="22860"/>
          </a:xfrm>
          <a:prstGeom prst="roundRect">
            <a:avLst>
              <a:gd name="adj" fmla="val 132813"/>
            </a:avLst>
          </a:prstGeom>
          <a:solidFill>
            <a:srgbClr val="555553"/>
          </a:solidFill>
          <a:ln/>
        </p:spPr>
      </p:sp>
      <p:sp>
        <p:nvSpPr>
          <p:cNvPr id="15" name="Shape 13"/>
          <p:cNvSpPr/>
          <p:nvPr/>
        </p:nvSpPr>
        <p:spPr>
          <a:xfrm>
            <a:off x="7087493" y="4217194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6" name="Text 14"/>
          <p:cNvSpPr/>
          <p:nvPr/>
        </p:nvSpPr>
        <p:spPr>
          <a:xfrm>
            <a:off x="7163336" y="4255115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7" name="Text 15"/>
          <p:cNvSpPr/>
          <p:nvPr/>
        </p:nvSpPr>
        <p:spPr>
          <a:xfrm>
            <a:off x="3773091" y="4191953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Testing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708422" y="4629626"/>
            <a:ext cx="5594747" cy="1295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Evaluate the model's performance on a separate test set to assess its accuracy in identifying presidents from unseen images or videos. This step ensures the model generalizes well to new data.</a:t>
            </a:r>
            <a:endParaRPr lang="en-US" sz="1550" dirty="0"/>
          </a:p>
        </p:txBody>
      </p:sp>
      <p:sp>
        <p:nvSpPr>
          <p:cNvPr id="19" name="Shape 17"/>
          <p:cNvSpPr/>
          <p:nvPr/>
        </p:nvSpPr>
        <p:spPr>
          <a:xfrm>
            <a:off x="7520047" y="5603558"/>
            <a:ext cx="607219" cy="22860"/>
          </a:xfrm>
          <a:prstGeom prst="roundRect">
            <a:avLst>
              <a:gd name="adj" fmla="val 132813"/>
            </a:avLst>
          </a:prstGeom>
          <a:solidFill>
            <a:srgbClr val="555553"/>
          </a:solidFill>
          <a:ln/>
        </p:spPr>
      </p:sp>
      <p:sp>
        <p:nvSpPr>
          <p:cNvPr id="20" name="Shape 18"/>
          <p:cNvSpPr/>
          <p:nvPr/>
        </p:nvSpPr>
        <p:spPr>
          <a:xfrm>
            <a:off x="7087493" y="5387340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21" name="Text 19"/>
          <p:cNvSpPr/>
          <p:nvPr/>
        </p:nvSpPr>
        <p:spPr>
          <a:xfrm>
            <a:off x="7163336" y="5425261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350" dirty="0"/>
          </a:p>
        </p:txBody>
      </p:sp>
      <p:sp>
        <p:nvSpPr>
          <p:cNvPr id="22" name="Text 20"/>
          <p:cNvSpPr/>
          <p:nvPr/>
        </p:nvSpPr>
        <p:spPr>
          <a:xfrm>
            <a:off x="8327231" y="5362099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Integration</a:t>
            </a:r>
            <a:endParaRPr lang="en-US" sz="1950" dirty="0"/>
          </a:p>
        </p:txBody>
      </p:sp>
      <p:sp>
        <p:nvSpPr>
          <p:cNvPr id="23" name="Text 21"/>
          <p:cNvSpPr/>
          <p:nvPr/>
        </p:nvSpPr>
        <p:spPr>
          <a:xfrm>
            <a:off x="8327231" y="5799773"/>
            <a:ext cx="5594747" cy="1295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Integrate the trained model into a user interface that allows users to upload images or videos of historical figures and identify potential presidents. This step makes the system accessible and user-friendly.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029" y="589240"/>
            <a:ext cx="7921943" cy="1091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Application 2: Face Recognition-Based Attendance System</a:t>
            </a:r>
            <a:endParaRPr lang="en-US" sz="3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9" y="1942148"/>
            <a:ext cx="872847" cy="128492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45694" y="2116693"/>
            <a:ext cx="2182297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Enrollment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45694" y="2494121"/>
            <a:ext cx="6787277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or employees register by providing a set of face images to the system. This step creates a database of known faces for attendance tracking.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9" y="3227070"/>
            <a:ext cx="872847" cy="128492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45694" y="3401616"/>
            <a:ext cx="2236946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Attendance Marking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45694" y="3779044"/>
            <a:ext cx="6787277" cy="558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system captures images of attendees during class or work hours using a webcam or other video source. This step collects data for attendance verification.</a:t>
            </a:r>
            <a:endParaRPr lang="en-US" sz="13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29" y="4511993"/>
            <a:ext cx="872847" cy="15641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45694" y="4686538"/>
            <a:ext cx="2182297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Face Recognition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45694" y="5063966"/>
            <a:ext cx="6787277" cy="837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system analyzes captured images and identifies individuals by comparing them to the enrolled faces. This step identifies attendees based on their facial features.</a:t>
            </a:r>
            <a:endParaRPr lang="en-US" sz="13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29" y="6076117"/>
            <a:ext cx="872847" cy="156412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45694" y="6250662"/>
            <a:ext cx="2471857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Attendance Recording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1745694" y="6628090"/>
            <a:ext cx="6787277" cy="837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Attendance data is automatically recorded and stored in a database, providing a reliable record of attendance for students or employees. This step ensures accurate and efficient attendance tracking.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071" y="595551"/>
            <a:ext cx="10481667" cy="676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Conclusion and Future Enhancements</a:t>
            </a:r>
            <a:endParaRPr lang="en-US" sz="42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655" y="1705570"/>
            <a:ext cx="2163842" cy="194083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84176" y="2744272"/>
            <a:ext cx="304562" cy="3806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0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335072" y="2095381"/>
            <a:ext cx="3271123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Accuracy &amp; Robustness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5335072" y="2563654"/>
            <a:ext cx="8320683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Improve the accuracy and reliability of face recognition in challenging conditions like low lighting, occlusion, and variations in pose.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172551" y="3658195"/>
            <a:ext cx="8645723" cy="15240"/>
          </a:xfrm>
          <a:prstGeom prst="roundRect">
            <a:avLst>
              <a:gd name="adj" fmla="val 213188"/>
            </a:avLst>
          </a:prstGeom>
          <a:solidFill>
            <a:srgbClr val="555553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34" y="3700463"/>
            <a:ext cx="4327684" cy="194083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84295" y="4480560"/>
            <a:ext cx="304562" cy="3806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0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6416993" y="4090273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Privacy &amp; Security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6416993" y="4558546"/>
            <a:ext cx="7238762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Develop more privacy-preserving face recognition techniques that safeguard sensitive data and protect individuals' privacy.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6254472" y="5653088"/>
            <a:ext cx="7563803" cy="15240"/>
          </a:xfrm>
          <a:prstGeom prst="roundRect">
            <a:avLst>
              <a:gd name="adj" fmla="val 213188"/>
            </a:avLst>
          </a:prstGeom>
          <a:solidFill>
            <a:srgbClr val="555553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13" y="5695355"/>
            <a:ext cx="6491526" cy="19408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84295" y="6475452"/>
            <a:ext cx="304562" cy="3806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00"/>
              </a:lnSpc>
              <a:buNone/>
            </a:pPr>
            <a:r>
              <a:rPr lang="en-US" sz="23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0"/>
          <p:cNvSpPr/>
          <p:nvPr/>
        </p:nvSpPr>
        <p:spPr>
          <a:xfrm>
            <a:off x="7498913" y="5911929"/>
            <a:ext cx="3237905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Multi-Modal Integration</a:t>
            </a:r>
            <a:endParaRPr lang="en-US" sz="2100" dirty="0"/>
          </a:p>
        </p:txBody>
      </p:sp>
      <p:sp>
        <p:nvSpPr>
          <p:cNvPr id="16" name="Text 11"/>
          <p:cNvSpPr/>
          <p:nvPr/>
        </p:nvSpPr>
        <p:spPr>
          <a:xfrm>
            <a:off x="7498913" y="6380202"/>
            <a:ext cx="6156841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Integrate face recognition with other biometric modalities like voice recognition and fingerprint recognition for enhanced security and identification.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2025-04-15T02:41:40Z</dcterms:created>
  <dcterms:modified xsi:type="dcterms:W3CDTF">2025-04-15T02:41:40Z</dcterms:modified>
</cp:coreProperties>
</file>