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62" r:id="rId2"/>
    <p:sldId id="271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5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9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27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64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141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5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2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6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7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4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0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D573-6296-4722-BCCA-A2AB024CBB5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1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6B09-625D-4595-96DD-6318E931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12 .2 – Term Project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A87D-165A-45F2-B40A-9CF831B59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928" y="1770207"/>
            <a:ext cx="837969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Exploratory Analysis of NETFLIX Movies </a:t>
            </a:r>
            <a:r>
              <a:rPr lang="en-US" sz="2400" dirty="0"/>
              <a:t>and TV </a:t>
            </a:r>
            <a:r>
              <a:rPr lang="en-US" sz="2400" dirty="0" smtClean="0"/>
              <a:t>shows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Professor: Dr. </a:t>
            </a:r>
            <a:r>
              <a:rPr lang="en-US" sz="2400" dirty="0" err="1" smtClean="0"/>
              <a:t>Neerja</a:t>
            </a:r>
            <a:r>
              <a:rPr lang="en-US" sz="2400" dirty="0" smtClean="0"/>
              <a:t> </a:t>
            </a:r>
            <a:r>
              <a:rPr lang="en-US" sz="2400" dirty="0" err="1" smtClean="0"/>
              <a:t>Sahu</a:t>
            </a:r>
            <a:r>
              <a:rPr lang="en-US" sz="2400" dirty="0" smtClean="0"/>
              <a:t> </a:t>
            </a:r>
            <a:r>
              <a:rPr lang="en-IN" b="1" dirty="0" smtClean="0"/>
              <a:t>, </a:t>
            </a:r>
            <a:r>
              <a:rPr lang="en-IN" b="1" dirty="0"/>
              <a:t>PhD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61019" y="32689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Karthikeya Chellamuthu</a:t>
            </a:r>
          </a:p>
          <a:p>
            <a:r>
              <a:rPr lang="en-US" dirty="0" smtClean="0"/>
              <a:t>DSC530-T302</a:t>
            </a:r>
          </a:p>
          <a:p>
            <a:r>
              <a:rPr lang="en-US" dirty="0" smtClean="0"/>
              <a:t>03/05/2022</a:t>
            </a:r>
            <a:endParaRPr lang="en-US" dirty="0"/>
          </a:p>
          <a:p>
            <a:r>
              <a:rPr lang="en-US" dirty="0"/>
              <a:t>Week 12 .2 – Term Project</a:t>
            </a:r>
          </a:p>
        </p:txBody>
      </p:sp>
    </p:spTree>
    <p:extLst>
      <p:ext uri="{BB962C8B-B14F-4D97-AF65-F5344CB8AC3E}">
        <p14:creationId xmlns:p14="http://schemas.microsoft.com/office/powerpoint/2010/main" val="94052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50FD-304A-456A-A5E2-C493CA16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170"/>
          </a:xfrm>
        </p:spPr>
        <p:txBody>
          <a:bodyPr>
            <a:normAutofit/>
          </a:bodyPr>
          <a:lstStyle/>
          <a:p>
            <a:r>
              <a:rPr lang="en-US" sz="3600" dirty="0"/>
              <a:t>Distribution of rating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FEE410-9B43-422E-8D28-76340E2AF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191" y="1203048"/>
            <a:ext cx="7813651" cy="56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2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08F1-F1B4-42EA-B3CC-23FC3AC8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>
            <a:normAutofit/>
          </a:bodyPr>
          <a:lstStyle/>
          <a:p>
            <a:r>
              <a:rPr lang="en-US" sz="3600" dirty="0"/>
              <a:t>Movies and TV shows added by top countries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34729E-A792-4EBD-B964-FDFDB573E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779" y="1175207"/>
            <a:ext cx="6456812" cy="50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2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466D-0522-4941-9D8F-204D13A6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>
            <a:normAutofit/>
          </a:bodyPr>
          <a:lstStyle/>
          <a:p>
            <a:r>
              <a:rPr lang="en-US" sz="3600" dirty="0"/>
              <a:t>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95E53-6784-408B-8CF2-88C1990DD91D}"/>
              </a:ext>
            </a:extLst>
          </p:cNvPr>
          <p:cNvSpPr txBox="1"/>
          <p:nvPr/>
        </p:nvSpPr>
        <p:spPr>
          <a:xfrm>
            <a:off x="1228577" y="5483438"/>
            <a:ext cx="973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Based on the prediction – </a:t>
            </a:r>
            <a:r>
              <a:rPr lang="en-US" sz="2400" dirty="0" smtClean="0"/>
              <a:t>1023 </a:t>
            </a:r>
            <a:r>
              <a:rPr lang="en-US" sz="2400" dirty="0"/>
              <a:t>Movies and </a:t>
            </a:r>
            <a:r>
              <a:rPr lang="en-US" sz="2400" dirty="0" smtClean="0"/>
              <a:t>958 </a:t>
            </a:r>
            <a:r>
              <a:rPr lang="en-US" sz="2400" dirty="0"/>
              <a:t>TV Shows will be added in </a:t>
            </a:r>
            <a:r>
              <a:rPr lang="en-US" sz="2400" dirty="0" smtClean="0"/>
              <a:t>2022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28577" y="1407034"/>
            <a:ext cx="8112914" cy="38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2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E517-F0C7-4AA0-BE25-85E6147B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426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970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6B09-625D-4595-96DD-6318E931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A87D-165A-45F2-B40A-9CF831B5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Statistical questions</a:t>
            </a:r>
          </a:p>
          <a:p>
            <a:r>
              <a:rPr lang="en-US" dirty="0"/>
              <a:t>Important variables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464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6B09-625D-4595-96DD-6318E931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A87D-165A-45F2-B40A-9CF831B59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97" y="1671782"/>
            <a:ext cx="9233285" cy="4508126"/>
          </a:xfrm>
        </p:spPr>
        <p:txBody>
          <a:bodyPr>
            <a:normAutofit/>
          </a:bodyPr>
          <a:lstStyle/>
          <a:p>
            <a:r>
              <a:rPr lang="en-US" dirty="0" smtClean="0"/>
              <a:t>Netflix </a:t>
            </a:r>
            <a:r>
              <a:rPr lang="en-US" dirty="0"/>
              <a:t>needs no introduction, it is a streaming service that allows members to watch a wide variety of contents like movies, TV shows, documentaries and more. Netflix allows us to enjoy unlimited ad-free viewing of the contents. It was founded in 1997 and has become $</a:t>
            </a:r>
            <a:r>
              <a:rPr lang="en-US" dirty="0" smtClean="0"/>
              <a:t>176 billion as of Jan 21 </a:t>
            </a:r>
            <a:r>
              <a:rPr lang="en-US" dirty="0"/>
              <a:t>company in 25 years. </a:t>
            </a:r>
            <a:endParaRPr lang="en-IN" dirty="0"/>
          </a:p>
          <a:p>
            <a:r>
              <a:rPr lang="en-US" dirty="0"/>
              <a:t>Netflix is one of the most popular media and video streaming platforms. They have over 8000 movies or </a:t>
            </a:r>
            <a:r>
              <a:rPr lang="en-US" dirty="0" err="1"/>
              <a:t>tv</a:t>
            </a:r>
            <a:r>
              <a:rPr lang="en-US" dirty="0"/>
              <a:t> shows available on their platform, as of mid-2021, they have over 200M Subscribers globally. The tabular dataset consists of listings of all the movies and </a:t>
            </a:r>
            <a:r>
              <a:rPr lang="en-US" dirty="0" err="1"/>
              <a:t>tv</a:t>
            </a:r>
            <a:r>
              <a:rPr lang="en-US" dirty="0"/>
              <a:t> shows available on Netflix, along with details such as - cast, directors, ratings, release year, duration</a:t>
            </a:r>
            <a:r>
              <a:rPr lang="en-IN" dirty="0"/>
              <a:t>.</a:t>
            </a:r>
          </a:p>
          <a:p>
            <a:r>
              <a:rPr lang="en-US" dirty="0"/>
              <a:t>Due to pandemic many people sitting at home and started watching more </a:t>
            </a:r>
            <a:r>
              <a:rPr lang="en-US" dirty="0" err="1"/>
              <a:t>tv</a:t>
            </a:r>
            <a:r>
              <a:rPr lang="en-US" dirty="0"/>
              <a:t> and gaming stuffs. Additional important variables will be analyzed to perform exploratory data analysis and also predict the number of Movies and TV shows that will be added in 2022.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12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B55E-CFF4-45F8-AD61-500577F4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8B23-E2CF-4CE9-85EE-756A7E0C3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Analyze the contents available in different countries and see which countries produce more movies and TV shows.</a:t>
            </a:r>
          </a:p>
          <a:p>
            <a:pPr lvl="0"/>
            <a:r>
              <a:rPr lang="en-US" dirty="0"/>
              <a:t>In which month are the contents added more?</a:t>
            </a:r>
          </a:p>
          <a:p>
            <a:pPr lvl="0"/>
            <a:r>
              <a:rPr lang="en-US" dirty="0"/>
              <a:t>What is the duration of the contents?</a:t>
            </a:r>
          </a:p>
          <a:p>
            <a:pPr lvl="0"/>
            <a:r>
              <a:rPr lang="en-US" dirty="0"/>
              <a:t>What are the top categories or genre?</a:t>
            </a:r>
          </a:p>
          <a:p>
            <a:pPr lvl="0"/>
            <a:r>
              <a:rPr lang="en-US" dirty="0"/>
              <a:t>What are the types of contents and their rating?</a:t>
            </a:r>
          </a:p>
          <a:p>
            <a:pPr lvl="0"/>
            <a:r>
              <a:rPr lang="en-US" dirty="0"/>
              <a:t>How many contents will be added in </a:t>
            </a:r>
            <a:r>
              <a:rPr lang="en-US" dirty="0" smtClean="0"/>
              <a:t>2022?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3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6B09-625D-4595-96DD-6318E931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0073"/>
            <a:ext cx="8596668" cy="1320800"/>
          </a:xfrm>
        </p:spPr>
        <p:txBody>
          <a:bodyPr/>
          <a:lstStyle/>
          <a:p>
            <a:r>
              <a:rPr lang="en-US" dirty="0"/>
              <a:t>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A87D-165A-45F2-B40A-9CF831B5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 – It is the type of content Movies/TV Shows</a:t>
            </a:r>
          </a:p>
          <a:p>
            <a:pPr marL="0" indent="0">
              <a:buNone/>
            </a:pPr>
            <a:r>
              <a:rPr lang="en-US" dirty="0"/>
              <a:t>Country – It is the place where contents are present</a:t>
            </a:r>
          </a:p>
          <a:p>
            <a:pPr marL="0" indent="0">
              <a:buNone/>
            </a:pPr>
            <a:r>
              <a:rPr lang="en-US" dirty="0" err="1"/>
              <a:t>Date_added</a:t>
            </a:r>
            <a:r>
              <a:rPr lang="en-US" dirty="0"/>
              <a:t> – Date when the contents were added to Netflix</a:t>
            </a:r>
          </a:p>
          <a:p>
            <a:pPr marL="0" indent="0">
              <a:buNone/>
            </a:pPr>
            <a:r>
              <a:rPr lang="en-US" dirty="0" err="1"/>
              <a:t>Release_year</a:t>
            </a:r>
            <a:r>
              <a:rPr lang="en-US" dirty="0"/>
              <a:t> – Year when the Movies/TV shows were released</a:t>
            </a:r>
          </a:p>
          <a:p>
            <a:pPr marL="0" indent="0">
              <a:buNone/>
            </a:pPr>
            <a:r>
              <a:rPr lang="en-US" dirty="0"/>
              <a:t>Rating – It represents the content type. For example TV-MA is for adults only and may not be suitable for children under 17; TV-G is suitable for all ages.</a:t>
            </a:r>
          </a:p>
          <a:p>
            <a:pPr marL="0" indent="0">
              <a:buNone/>
            </a:pPr>
            <a:r>
              <a:rPr lang="en-US" dirty="0" err="1"/>
              <a:t>Listed_in</a:t>
            </a:r>
            <a:r>
              <a:rPr lang="en-US" dirty="0"/>
              <a:t> – It is the genre. Example: Comedies, Kid’s TV</a:t>
            </a:r>
          </a:p>
        </p:txBody>
      </p:sp>
    </p:spTree>
    <p:extLst>
      <p:ext uri="{BB962C8B-B14F-4D97-AF65-F5344CB8AC3E}">
        <p14:creationId xmlns:p14="http://schemas.microsoft.com/office/powerpoint/2010/main" val="637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22BC-B514-42FE-8EE2-3FC7E7BE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Contents present based on country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32872" y="1173018"/>
            <a:ext cx="7435274" cy="50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0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E9C9-08A7-47D2-9E40-0BAD8D9F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US" dirty="0"/>
              <a:t>Contents added by month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48F5B0-8F82-49DE-9106-D9E5146E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667" y="2063982"/>
            <a:ext cx="5092533" cy="3323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F0B62F-9365-4E22-A5B4-24E86FD9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09" y="2063982"/>
            <a:ext cx="5023688" cy="33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9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F235-4EE8-406F-A613-CDC560D7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r>
              <a:rPr lang="en-US" sz="3600" dirty="0"/>
              <a:t>Duration of contents present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0BA33C-1A37-44FB-AD96-B86599B1D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647" y="1561230"/>
            <a:ext cx="7768738" cy="478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4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1291-FA00-4FA4-988B-FDD894A4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4"/>
          </a:xfrm>
        </p:spPr>
        <p:txBody>
          <a:bodyPr>
            <a:normAutofit/>
          </a:bodyPr>
          <a:lstStyle/>
          <a:p>
            <a:r>
              <a:rPr lang="en-US" sz="3600" dirty="0"/>
              <a:t>Contents based on genre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9751AA-9BA9-4C7F-88A7-83E8D061A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2023"/>
            <a:ext cx="9543757" cy="522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8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420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Week 12 .2 – Term Project </vt:lpstr>
      <vt:lpstr>Contents</vt:lpstr>
      <vt:lpstr>Introduction</vt:lpstr>
      <vt:lpstr>Statistical questions</vt:lpstr>
      <vt:lpstr>Important variables</vt:lpstr>
      <vt:lpstr>Contents present based on country</vt:lpstr>
      <vt:lpstr>Contents added by month</vt:lpstr>
      <vt:lpstr>Duration of contents present</vt:lpstr>
      <vt:lpstr>Contents based on genre</vt:lpstr>
      <vt:lpstr>Distribution of rating</vt:lpstr>
      <vt:lpstr>Movies and TV shows added by top countries</vt:lpstr>
      <vt:lpstr>Prediction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Netflix Movies and TV shows</dc:title>
  <dc:creator>Santosh Kumar Omprakash</dc:creator>
  <cp:lastModifiedBy>Karthikeyan Chellamuthu</cp:lastModifiedBy>
  <cp:revision>46</cp:revision>
  <dcterms:created xsi:type="dcterms:W3CDTF">2020-05-30T21:58:01Z</dcterms:created>
  <dcterms:modified xsi:type="dcterms:W3CDTF">2022-03-03T21:26:25Z</dcterms:modified>
</cp:coreProperties>
</file>