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B20B6-8E9E-2BC4-27DB-526A440809DC}" v="144" dt="2022-06-15T04:23:45.773"/>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77" d="100"/>
          <a:sy n="77" d="100"/>
        </p:scale>
        <p:origin x="864"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Uday Kumar" userId="S::uday-kumar.s@capgemini.com::11713fce-0ca4-448c-93c3-24176b34016f" providerId="AD" clId="Web-{0D8B20B6-8E9E-2BC4-27DB-526A440809DC}"/>
    <pc:docChg chg="modSld">
      <pc:chgData name="S, Uday Kumar" userId="S::uday-kumar.s@capgemini.com::11713fce-0ca4-448c-93c3-24176b34016f" providerId="AD" clId="Web-{0D8B20B6-8E9E-2BC4-27DB-526A440809DC}" dt="2022-06-15T04:23:43.992" v="89" actId="20577"/>
      <pc:docMkLst>
        <pc:docMk/>
      </pc:docMkLst>
      <pc:sldChg chg="modSp">
        <pc:chgData name="S, Uday Kumar" userId="S::uday-kumar.s@capgemini.com::11713fce-0ca4-448c-93c3-24176b34016f" providerId="AD" clId="Web-{0D8B20B6-8E9E-2BC4-27DB-526A440809DC}" dt="2022-06-15T04:23:43.992" v="89" actId="20577"/>
        <pc:sldMkLst>
          <pc:docMk/>
          <pc:sldMk cId="0" sldId="1989"/>
        </pc:sldMkLst>
        <pc:spChg chg="mod">
          <ac:chgData name="S, Uday Kumar" userId="S::uday-kumar.s@capgemini.com::11713fce-0ca4-448c-93c3-24176b34016f" providerId="AD" clId="Web-{0D8B20B6-8E9E-2BC4-27DB-526A440809DC}" dt="2022-06-15T04:21:52.188" v="80" actId="20577"/>
          <ac:spMkLst>
            <pc:docMk/>
            <pc:sldMk cId="0" sldId="1989"/>
            <ac:spMk id="5" creationId="{00000000-0000-0000-0000-000000000000}"/>
          </ac:spMkLst>
        </pc:spChg>
        <pc:spChg chg="mod">
          <ac:chgData name="S, Uday Kumar" userId="S::uday-kumar.s@capgemini.com::11713fce-0ca4-448c-93c3-24176b34016f" providerId="AD" clId="Web-{0D8B20B6-8E9E-2BC4-27DB-526A440809DC}" dt="2022-06-15T04:22:16.346" v="83" actId="20577"/>
          <ac:spMkLst>
            <pc:docMk/>
            <pc:sldMk cId="0" sldId="1989"/>
            <ac:spMk id="7170" creationId="{00000000-0000-0000-0000-000000000000}"/>
          </ac:spMkLst>
        </pc:spChg>
        <pc:spChg chg="mod">
          <ac:chgData name="S, Uday Kumar" userId="S::uday-kumar.s@capgemini.com::11713fce-0ca4-448c-93c3-24176b34016f" providerId="AD" clId="Web-{0D8B20B6-8E9E-2BC4-27DB-526A440809DC}" dt="2022-06-15T04:23:43.992" v="89" actId="20577"/>
          <ac:spMkLst>
            <pc:docMk/>
            <pc:sldMk cId="0" sldId="1989"/>
            <ac:spMk id="7173" creationId="{00000000-0000-0000-0000-000000000000}"/>
          </ac:spMkLst>
        </pc:spChg>
        <pc:picChg chg="mod">
          <ac:chgData name="S, Uday Kumar" userId="S::uday-kumar.s@capgemini.com::11713fce-0ca4-448c-93c3-24176b34016f" providerId="AD" clId="Web-{0D8B20B6-8E9E-2BC4-27DB-526A440809DC}" dt="2022-06-15T04:23:18.350" v="87" actId="14100"/>
          <ac:picMkLst>
            <pc:docMk/>
            <pc:sldMk cId="0" sldId="1989"/>
            <ac:picMk id="11" creationId="{DD76C41C-CDAE-0B31-A2F4-B61AFECC0F01}"/>
          </ac:picMkLst>
        </pc:picChg>
        <pc:picChg chg="mod">
          <ac:chgData name="S, Uday Kumar" userId="S::uday-kumar.s@capgemini.com::11713fce-0ca4-448c-93c3-24176b34016f" providerId="AD" clId="Web-{0D8B20B6-8E9E-2BC4-27DB-526A440809DC}" dt="2022-06-15T04:22:12.815" v="81" actId="1076"/>
          <ac:picMkLst>
            <pc:docMk/>
            <pc:sldMk cId="0" sldId="1989"/>
            <ac:picMk id="7179"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03/11/2022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03/11/2022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0"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0"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0"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0"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0"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oom.com/share/2a920c05d98347daaf6bcb5a9e6f852a"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4.jpeg"/><Relationship Id="rId5" Type="http://schemas.openxmlformats.org/officeDocument/2006/relationships/hyperlink" Target="https://github.com/karthikchittabathini/Pharmacy-Management-System.git" TargetMode="External"/><Relationship Id="rId4" Type="http://schemas.openxmlformats.org/officeDocument/2006/relationships/hyperlink" Target="https://www.loom.com/share/e157f86431af48cb90cdb0c482e7f08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718581424"/>
              </p:ext>
            </p:extLst>
          </p:nvPr>
        </p:nvGraphicFramePr>
        <p:xfrm>
          <a:off x="9241790" y="1788923"/>
          <a:ext cx="2971800" cy="4216787"/>
        </p:xfrm>
        <a:graphic>
          <a:graphicData uri="http://schemas.openxmlformats.org/drawingml/2006/table">
            <a:tbl>
              <a:tblPr firstRow="1" bandRow="1">
                <a:tableStyleId>{0E3FDE45-AF77-4B5C-9715-49D594BDF05E}</a:tableStyleId>
              </a:tblPr>
              <a:tblGrid>
                <a:gridCol w="1350987">
                  <a:extLst>
                    <a:ext uri="{9D8B030D-6E8A-4147-A177-3AD203B41FA5}">
                      <a16:colId xmlns:a16="http://schemas.microsoft.com/office/drawing/2014/main" val="20000"/>
                    </a:ext>
                  </a:extLst>
                </a:gridCol>
                <a:gridCol w="1620813">
                  <a:extLst>
                    <a:ext uri="{9D8B030D-6E8A-4147-A177-3AD203B41FA5}">
                      <a16:colId xmlns:a16="http://schemas.microsoft.com/office/drawing/2014/main" val="20001"/>
                    </a:ext>
                  </a:extLst>
                </a:gridCol>
              </a:tblGrid>
              <a:tr h="1175588">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Delegates and Events, File Io and Serialization.</a:t>
                      </a:r>
                    </a:p>
                  </a:txBody>
                  <a:tcPr/>
                </a:tc>
                <a:extLst>
                  <a:ext uri="{0D108BD9-81ED-4DB2-BD59-A6C34878D82A}">
                    <a16:rowId xmlns:a16="http://schemas.microsoft.com/office/drawing/2014/main" val="10000"/>
                  </a:ext>
                </a:extLst>
              </a:tr>
              <a:tr h="70818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Architecture which includes CTS,CLS,FCL,BCL and CLR.</a:t>
                      </a:r>
                    </a:p>
                  </a:txBody>
                  <a:tcPr/>
                </a:tc>
                <a:extLst>
                  <a:ext uri="{0D108BD9-81ED-4DB2-BD59-A6C34878D82A}">
                    <a16:rowId xmlns:a16="http://schemas.microsoft.com/office/drawing/2014/main" val="236619847"/>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Architecture</a:t>
                      </a:r>
                    </a:p>
                  </a:txBody>
                  <a:tcPr/>
                </a:tc>
                <a:extLst>
                  <a:ext uri="{0D108BD9-81ED-4DB2-BD59-A6C34878D82A}">
                    <a16:rowId xmlns:a16="http://schemas.microsoft.com/office/drawing/2014/main" val="2362141945"/>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a:t>
                      </a:r>
                    </a:p>
                  </a:txBody>
                  <a:tcPr/>
                </a:tc>
                <a:extLst>
                  <a:ext uri="{0D108BD9-81ED-4DB2-BD59-A6C34878D82A}">
                    <a16:rowId xmlns:a16="http://schemas.microsoft.com/office/drawing/2014/main" val="10001"/>
                  </a:ext>
                </a:extLst>
              </a:tr>
              <a:tr h="35409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 POSTMAN</a:t>
                      </a:r>
                    </a:p>
                  </a:txBody>
                  <a:tcPr/>
                </a:tc>
                <a:extLst>
                  <a:ext uri="{0D108BD9-81ED-4DB2-BD59-A6C34878D82A}">
                    <a16:rowId xmlns:a16="http://schemas.microsoft.com/office/drawing/2014/main" val="10002"/>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val="10003"/>
                  </a:ext>
                </a:extLst>
              </a:tr>
              <a:tr h="86398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a:t>
                      </a: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898186" y="2895791"/>
            <a:ext cx="4008437" cy="3880452"/>
          </a:xfrm>
        </p:spPr>
        <p:txBody>
          <a:bodyPr vert="horz" lIns="0" tIns="0" rIns="0" bIns="0" rtlCol="0" anchor="t">
            <a:noAutofit/>
          </a:bodyPr>
          <a:lstStyle/>
          <a:p>
            <a:pPr indent="228600" algn="just">
              <a:lnSpc>
                <a:spcPct val="100000"/>
              </a:lnSpc>
            </a:pPr>
            <a:r>
              <a:rPr lang="en-US" altLang="nl-NL" sz="1200" dirty="0">
                <a:latin typeface="Times New Roman"/>
                <a:cs typeface="Times New Roman"/>
              </a:rPr>
              <a:t>Completed case study on </a:t>
            </a:r>
            <a:r>
              <a:rPr lang="en-US" altLang="nl-NL" sz="1200" b="1" dirty="0">
                <a:latin typeface="Times New Roman"/>
                <a:cs typeface="Times New Roman"/>
              </a:rPr>
              <a:t>Pharmacy Management System </a:t>
            </a:r>
            <a:r>
              <a:rPr lang="en-US" altLang="nl-NL" sz="1200" dirty="0">
                <a:latin typeface="Times New Roman"/>
                <a:cs typeface="Times New Roman"/>
              </a:rPr>
              <a:t>which </a:t>
            </a:r>
            <a:r>
              <a:rPr lang="en-US" sz="1200" dirty="0">
                <a:solidFill>
                  <a:srgbClr val="242424"/>
                </a:solidFill>
                <a:effectLst/>
                <a:latin typeface="Times New Roman"/>
                <a:ea typeface="Times New Roman" panose="02020603050405020304" pitchFamily="18" charset="0"/>
                <a:cs typeface="Times New Roman"/>
              </a:rPr>
              <a:t>is a Web based System where</a:t>
            </a:r>
            <a:r>
              <a:rPr lang="en-US" sz="1200" dirty="0">
                <a:solidFill>
                  <a:srgbClr val="242424"/>
                </a:solidFill>
                <a:latin typeface="Times New Roman"/>
                <a:ea typeface="Times New Roman" panose="02020603050405020304" pitchFamily="18" charset="0"/>
                <a:cs typeface="Times New Roman"/>
              </a:rPr>
              <a:t> doctor can easily find required drugs from the website</a:t>
            </a:r>
            <a:r>
              <a:rPr lang="en-US" sz="1200" dirty="0">
                <a:solidFill>
                  <a:srgbClr val="242424"/>
                </a:solidFill>
                <a:effectLst/>
                <a:latin typeface="Times New Roman"/>
                <a:ea typeface="Times New Roman" panose="02020603050405020304" pitchFamily="18" charset="0"/>
                <a:cs typeface="Times New Roman"/>
              </a:rPr>
              <a:t>. This project will break the </a:t>
            </a:r>
            <a:r>
              <a:rPr lang="en-US" sz="1200" dirty="0">
                <a:solidFill>
                  <a:srgbClr val="242424"/>
                </a:solidFill>
                <a:latin typeface="Times New Roman"/>
                <a:ea typeface="Times New Roman" panose="02020603050405020304" pitchFamily="18" charset="0"/>
                <a:cs typeface="Times New Roman"/>
              </a:rPr>
              <a:t>old fashioned way of buying drugs from the supplier directly. In this project the doctor can directly buy required drugs from supplier in just one  click and then the order will be processed by the admin. It saves a lot of time to doctor. D</a:t>
            </a:r>
            <a:r>
              <a:rPr lang="en-US" sz="1200" dirty="0">
                <a:solidFill>
                  <a:srgbClr val="242424"/>
                </a:solidFill>
                <a:effectLst/>
                <a:latin typeface="Times New Roman"/>
                <a:ea typeface="Times New Roman" panose="02020603050405020304" pitchFamily="18" charset="0"/>
                <a:cs typeface="Times New Roman"/>
              </a:rPr>
              <a:t>octor needs to Login. By Login doctor can decide which service he/she has needs.</a:t>
            </a:r>
            <a:endParaRPr lang="en-IN" sz="1200" dirty="0">
              <a:effectLst/>
              <a:latin typeface="Times New Roman"/>
              <a:ea typeface="Times New Roman" panose="02020603050405020304" pitchFamily="18" charset="0"/>
              <a:cs typeface="Times New Roman"/>
            </a:endParaRPr>
          </a:p>
          <a:p>
            <a:pPr indent="228600" algn="just">
              <a:lnSpc>
                <a:spcPct val="100000"/>
              </a:lnSpc>
            </a:pPr>
            <a:r>
              <a:rPr lang="en-US" dirty="0">
                <a:solidFill>
                  <a:srgbClr val="242424"/>
                </a:solidFill>
                <a:latin typeface="Times New Roman"/>
                <a:cs typeface="Times New Roman"/>
              </a:rPr>
              <a:t>Technologies used:</a:t>
            </a:r>
            <a:endParaRPr lang="en-IN" dirty="0">
              <a:ea typeface="+mj-lt"/>
              <a:cs typeface="+mj-lt"/>
            </a:endParaRPr>
          </a:p>
          <a:p>
            <a:pPr marL="171450" indent="-171450" algn="just">
              <a:lnSpc>
                <a:spcPct val="100000"/>
              </a:lnSpc>
              <a:buFont typeface="Arial,Sans-Serif"/>
              <a:buChar char="•"/>
            </a:pPr>
            <a:r>
              <a:rPr lang="en-US" dirty="0">
                <a:solidFill>
                  <a:srgbClr val="242424"/>
                </a:solidFill>
                <a:latin typeface="Times New Roman"/>
                <a:cs typeface="Times New Roman"/>
              </a:rPr>
              <a:t> </a:t>
            </a:r>
            <a:r>
              <a:rPr lang="en-US" b="1" dirty="0">
                <a:solidFill>
                  <a:srgbClr val="242424"/>
                </a:solidFill>
                <a:latin typeface="Times New Roman"/>
                <a:cs typeface="Times New Roman"/>
              </a:rPr>
              <a:t>ANGULAR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cs typeface="Times New Roman"/>
              </a:rPr>
              <a:t>ASP.NET CORE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cs typeface="Times New Roman"/>
              </a:rPr>
              <a:t>Microsoft SQL Server</a:t>
            </a:r>
            <a:endParaRPr lang="en-US" dirty="0">
              <a:ea typeface="+mj-lt"/>
              <a:cs typeface="+mj-lt"/>
            </a:endParaRPr>
          </a:p>
          <a:p>
            <a:pPr indent="228600" algn="just">
              <a:lnSpc>
                <a:spcPct val="100000"/>
              </a:lnSpc>
            </a:pPr>
            <a:r>
              <a:rPr lang="en-US" b="1" dirty="0">
                <a:solidFill>
                  <a:srgbClr val="242424"/>
                </a:solidFill>
                <a:latin typeface="Times New Roman"/>
                <a:cs typeface="Times New Roman"/>
              </a:rPr>
              <a:t>Video Link : </a:t>
            </a:r>
            <a:r>
              <a:rPr lang="en-US" b="1" dirty="0">
                <a:solidFill>
                  <a:srgbClr val="242424"/>
                </a:solidFill>
                <a:latin typeface="Times New Roman"/>
                <a:cs typeface="Times New Roman"/>
                <a:hlinkClick r:id="rId3"/>
              </a:rPr>
              <a:t>Click</a:t>
            </a:r>
            <a:endParaRPr lang="en-US" dirty="0">
              <a:ea typeface="+mj-lt"/>
              <a:cs typeface="+mj-lt"/>
              <a:hlinkClick r:id="rId4"/>
            </a:endParaRPr>
          </a:p>
          <a:p>
            <a:pPr indent="228600" algn="just">
              <a:lnSpc>
                <a:spcPct val="100000"/>
              </a:lnSpc>
            </a:pPr>
            <a:endParaRPr lang="en-US" b="1" dirty="0">
              <a:solidFill>
                <a:srgbClr val="242424"/>
              </a:solidFill>
              <a:latin typeface="Times New Roman"/>
              <a:ea typeface="+mj-lt"/>
              <a:cs typeface="Times New Roman"/>
            </a:endParaRPr>
          </a:p>
          <a:p>
            <a:pPr indent="228600" algn="just">
              <a:lnSpc>
                <a:spcPct val="100000"/>
              </a:lnSpc>
            </a:pPr>
            <a:r>
              <a:rPr lang="en-IN" b="1" dirty="0">
                <a:solidFill>
                  <a:srgbClr val="FF0000"/>
                </a:solidFill>
                <a:latin typeface="Verdana"/>
                <a:ea typeface="Verdana"/>
                <a:cs typeface="Times New Roman"/>
                <a:hlinkClick r:id="rId5">
                  <a:extLst>
                    <a:ext uri="{A12FA001-AC4F-418D-AE19-62706E023703}">
                      <ahyp:hlinkClr xmlns:ahyp="http://schemas.microsoft.com/office/drawing/2018/hyperlinkcolor" val="tx"/>
                    </a:ext>
                  </a:extLst>
                </a:hlinkClick>
              </a:rPr>
              <a:t>GitHub Link </a:t>
            </a:r>
            <a:r>
              <a:rPr lang="en-IN" b="1" dirty="0">
                <a:solidFill>
                  <a:srgbClr val="FF0000"/>
                </a:solidFill>
                <a:latin typeface="Verdana"/>
                <a:ea typeface="Verdana"/>
                <a:cs typeface="Times New Roman"/>
              </a:rPr>
              <a:t> </a:t>
            </a:r>
            <a:endParaRPr lang="en-US" b="1" dirty="0">
              <a:solidFill>
                <a:srgbClr val="FF0000"/>
              </a:solidFill>
            </a:endParaRPr>
          </a:p>
          <a:p>
            <a:pPr>
              <a:lnSpc>
                <a:spcPct val="113999"/>
              </a:lnSpc>
            </a:pPr>
            <a:endParaRPr lang="en-IN" dirty="0">
              <a:solidFill>
                <a:srgbClr val="000000"/>
              </a:solidFill>
              <a:latin typeface="Verdana"/>
              <a:ea typeface="Verdana"/>
              <a:cs typeface="Times New Roman"/>
            </a:endParaRPr>
          </a:p>
          <a:p>
            <a:pPr>
              <a:lnSpc>
                <a:spcPct val="113999"/>
              </a:lnSpc>
            </a:pPr>
            <a:endParaRPr lang="en-IN" altLang="nl-NL" b="1" dirty="0">
              <a:ea typeface="Verdana"/>
            </a:endParaRPr>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Chennai</a:t>
            </a:r>
          </a:p>
          <a:p>
            <a:pPr eaLnBrk="1" hangingPunct="1"/>
            <a:endParaRPr lang="nl-NL" altLang="nl-NL" dirty="0"/>
          </a:p>
        </p:txBody>
      </p:sp>
      <p:sp>
        <p:nvSpPr>
          <p:cNvPr id="7173" name="Text Placeholder 24"/>
          <p:cNvSpPr>
            <a:spLocks noGrp="1"/>
          </p:cNvSpPr>
          <p:nvPr>
            <p:ph type="body" sz="quarter" idx="47"/>
          </p:nvPr>
        </p:nvSpPr>
        <p:spPr>
          <a:xfrm>
            <a:off x="3276600" y="1585723"/>
            <a:ext cx="2667000" cy="203200"/>
          </a:xfrm>
        </p:spPr>
        <p:txBody>
          <a:bodyPr vert="horz" lIns="0" tIns="0" rIns="0" bIns="0" rtlCol="0" anchor="t">
            <a:noAutofit/>
          </a:bodyPr>
          <a:lstStyle/>
          <a:p>
            <a:pPr eaLnBrk="1" hangingPunct="1"/>
            <a:r>
              <a:rPr lang="nl-NL" altLang="nl-NL" dirty="0"/>
              <a:t>chittabathinikarthik@gmail.com</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+91 7550245985</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p>
          <a:p>
            <a:pPr marL="171450" indent="-171450">
              <a:buFont typeface="Arial" panose="020B0604020202020204" pitchFamily="34" charset="0"/>
              <a:buChar char="•"/>
            </a:pPr>
            <a:r>
              <a:rPr lang="en-US" dirty="0"/>
              <a:t>Understanding of </a:t>
            </a:r>
            <a:r>
              <a:rPr lang="en-US" b="1" dirty="0"/>
              <a:t>RDMS</a:t>
            </a:r>
            <a:r>
              <a:rPr lang="en-US" dirty="0"/>
              <a:t> concepts using </a:t>
            </a:r>
            <a:r>
              <a:rPr lang="en-US" b="1" dirty="0"/>
              <a:t>SQL Server.</a:t>
            </a:r>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indent="-171450">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a:t>
            </a:r>
            <a:r>
              <a:rPr lang="en-US" altLang="en-US" dirty="0">
                <a:sym typeface="+mn-ea"/>
              </a:rPr>
              <a:t>, </a:t>
            </a:r>
            <a:r>
              <a:rPr lang="en-US" altLang="en-US" b="1" dirty="0">
                <a:sym typeface="+mn-ea"/>
              </a:rPr>
              <a:t>ADO.NET Core</a:t>
            </a:r>
            <a:endParaRPr lang="en-US" altLang="en-US" dirty="0"/>
          </a:p>
          <a:p>
            <a:pPr marL="171450" indent="-171450">
              <a:buFont typeface="Arial" panose="020B0604020202020204" pitchFamily="34" charset="0"/>
              <a:buChar char="•"/>
            </a:pPr>
            <a:r>
              <a:rPr lang="en-US" dirty="0">
                <a:sym typeface="+mn-ea"/>
              </a:rPr>
              <a:t>Understanding of </a:t>
            </a:r>
            <a:r>
              <a:rPr lang="en-US" b="1" dirty="0">
                <a:sym typeface="+mn-ea"/>
              </a:rPr>
              <a:t>HTML5</a:t>
            </a:r>
            <a:r>
              <a:rPr lang="en-US" dirty="0">
                <a:sym typeface="+mn-ea"/>
              </a:rPr>
              <a:t> , </a:t>
            </a:r>
            <a:r>
              <a:rPr lang="en-US" b="1" dirty="0">
                <a:sym typeface="+mn-ea"/>
              </a:rPr>
              <a:t>CSS </a:t>
            </a:r>
            <a:r>
              <a:rPr lang="en-US" dirty="0">
                <a:sym typeface="+mn-ea"/>
              </a:rPr>
              <a:t>and</a:t>
            </a:r>
            <a:r>
              <a:rPr lang="en-US" b="1" dirty="0">
                <a:sym typeface="+mn-ea"/>
              </a:rPr>
              <a:t> Angular Cli</a:t>
            </a:r>
          </a:p>
          <a:p>
            <a:pPr marL="171450" indent="-171450">
              <a:buFont typeface="Arial" panose="020B0604020202020204" pitchFamily="34" charset="0"/>
              <a:buChar char="•"/>
            </a:pPr>
            <a:r>
              <a:rPr lang="en-US" b="1" dirty="0">
                <a:sym typeface="+mn-ea"/>
              </a:rPr>
              <a:t>Azure</a:t>
            </a:r>
            <a:r>
              <a:rPr lang="en-US" dirty="0">
                <a:sym typeface="+mn-ea"/>
              </a:rPr>
              <a:t> cloud fundamentals knowledge</a:t>
            </a:r>
          </a:p>
          <a:p>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Karthik Chittabathini</a:t>
            </a:r>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41790" y="540899"/>
            <a:ext cx="2950210" cy="952248"/>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Bachelor of </a:t>
            </a:r>
            <a:r>
              <a:rPr lang="en-US" altLang="nl-NL" sz="1000" dirty="0">
                <a:latin typeface="Verdana"/>
                <a:ea typeface="Verdana"/>
              </a:rPr>
              <a:t>Technology</a:t>
            </a:r>
            <a:r>
              <a:rPr kumimoji="0" lang="en-US" altLang="nl-NL" sz="1000" b="0" i="0" u="none" strike="noStrike" kern="1200" cap="none" spc="0" normalizeH="0" baseline="0" noProof="0" dirty="0">
                <a:ln>
                  <a:noFill/>
                </a:ln>
                <a:effectLst/>
                <a:uLnTx/>
                <a:uFillTx/>
                <a:latin typeface="Verdana"/>
                <a:ea typeface="Verdana"/>
              </a:rPr>
              <a:t>,</a:t>
            </a:r>
            <a:endParaRPr lang="en-US" altLang="nl-NL" sz="1000" dirty="0">
              <a:latin typeface="Verdana" panose="020B0604030504040204" pitchFamily="34" charset="0"/>
              <a:ea typeface="Verdana" panose="020B0604030504040204" pitchFamily="34" charset="0"/>
            </a:endParaRPr>
          </a:p>
          <a:p>
            <a:pPr>
              <a:lnSpc>
                <a:spcPct val="113999"/>
              </a:lnSpc>
              <a:defRPr/>
            </a:pPr>
            <a:r>
              <a:rPr lang="en-IN" sz="1000" i="0" dirty="0">
                <a:solidFill>
                  <a:srgbClr val="202124"/>
                </a:solidFill>
                <a:effectLst/>
                <a:latin typeface="arial" panose="020B0604020202020204" pitchFamily="34" charset="0"/>
              </a:rPr>
              <a:t>Computer Science Engineering</a:t>
            </a:r>
            <a:r>
              <a:rPr lang="en-US" altLang="nl-NL" sz="1000" dirty="0">
                <a:latin typeface="Verdana"/>
                <a:ea typeface="Verdana"/>
              </a:rPr>
              <a:t> </a:t>
            </a:r>
            <a:r>
              <a:rPr kumimoji="0" lang="en-US" altLang="nl-NL" sz="1000" b="0" i="0" u="none" strike="noStrike" kern="1200" cap="none" spc="0" normalizeH="0" baseline="0" noProof="0" dirty="0">
                <a:ln>
                  <a:noFill/>
                </a:ln>
                <a:effectLst/>
                <a:uLnTx/>
                <a:uFillTx/>
                <a:latin typeface="Verdana"/>
                <a:ea typeface="Verdana"/>
              </a:rPr>
              <a:t>: </a:t>
            </a:r>
            <a:r>
              <a:rPr lang="en-US" altLang="nl-NL" sz="1000" dirty="0">
                <a:latin typeface="Verdana"/>
                <a:ea typeface="Verdana"/>
              </a:rPr>
              <a:t>2018-2022.</a:t>
            </a:r>
          </a:p>
          <a:p>
            <a:pPr>
              <a:lnSpc>
                <a:spcPct val="113999"/>
              </a:lnSpc>
              <a:defRPr/>
            </a:pPr>
            <a:r>
              <a:rPr lang="en-US" altLang="nl-NL" sz="1000" b="1" dirty="0">
                <a:latin typeface="Verdana"/>
                <a:ea typeface="Verdana"/>
              </a:rPr>
              <a:t>Completed Azure Fundamentals certification(AZ-900)</a:t>
            </a:r>
          </a:p>
          <a:p>
            <a:pPr>
              <a:lnSpc>
                <a:spcPct val="113999"/>
              </a:lnSpc>
              <a:defRPr/>
            </a:pPr>
            <a:r>
              <a:rPr lang="en-US" altLang="nl-NL" sz="1000" dirty="0">
                <a:latin typeface="Verdana"/>
                <a:ea typeface="Verdana"/>
              </a:rPr>
              <a:t> </a:t>
            </a:r>
            <a:endParaRPr lang="en-US" altLang="nl-NL" sz="1000" b="0" i="0" u="none" strike="noStrike" kern="1200" cap="none" spc="0" normalizeH="0" baseline="0" noProof="0" dirty="0">
              <a:ln>
                <a:noFill/>
              </a:ln>
              <a:effectLst/>
              <a:uLnTx/>
              <a:uFillTx/>
              <a:latin typeface="Verdana" panose="020B0604030504040204" pitchFamily="34" charset="0"/>
              <a:ea typeface="Verdana"/>
            </a:endParaRPr>
          </a:p>
        </p:txBody>
      </p:sp>
      <p:sp>
        <p:nvSpPr>
          <p:cNvPr id="6" name="Rectangle 5"/>
          <p:cNvSpPr/>
          <p:nvPr/>
        </p:nvSpPr>
        <p:spPr>
          <a:xfrm>
            <a:off x="9241790" y="155829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8" name="Picture Placeholder 7" descr="A person with a mustache&#10;&#10;Description automatically generated with medium confidence">
            <a:extLst>
              <a:ext uri="{FF2B5EF4-FFF2-40B4-BE49-F238E27FC236}">
                <a16:creationId xmlns:a16="http://schemas.microsoft.com/office/drawing/2014/main" id="{41A0052E-4CDD-5BBF-B15B-E06C6FAA08C7}"/>
              </a:ext>
            </a:extLst>
          </p:cNvPr>
          <p:cNvPicPr>
            <a:picLocks noGrp="1" noChangeAspect="1"/>
          </p:cNvPicPr>
          <p:nvPr>
            <p:ph type="pic" sz="quarter" idx="46"/>
          </p:nvPr>
        </p:nvPicPr>
        <p:blipFill>
          <a:blip r:embed="rId6" cstate="print">
            <a:extLst>
              <a:ext uri="{28A0092B-C50C-407E-A947-70E740481C1C}">
                <a14:useLocalDpi xmlns:a14="http://schemas.microsoft.com/office/drawing/2010/main" val="0"/>
              </a:ext>
            </a:extLst>
          </a:blip>
          <a:srcRect t="7405" b="7405"/>
          <a:stretch>
            <a:fillRect/>
          </a:stretch>
        </p:blipFill>
        <p:spPr>
          <a:xfrm>
            <a:off x="383259" y="189684"/>
            <a:ext cx="1734208" cy="1833436"/>
          </a:xfrm>
        </p:spPr>
      </p:pic>
      <p:pic>
        <p:nvPicPr>
          <p:cNvPr id="9" name="Picture 8" descr="Icon&#10;&#10;Description automatically generated">
            <a:extLst>
              <a:ext uri="{FF2B5EF4-FFF2-40B4-BE49-F238E27FC236}">
                <a16:creationId xmlns:a16="http://schemas.microsoft.com/office/drawing/2014/main" id="{3018FE9C-82C5-25D9-4591-AA84CA6EA38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65617" y="5966965"/>
            <a:ext cx="465137" cy="600522"/>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1DADA9-78F6-4B45-935B-8A61C05C761E}">
  <ds:schemaRefs>
    <ds:schemaRef ds:uri="http://schemas.microsoft.com/sharepoint/v3/contenttype/forms"/>
  </ds:schemaRefs>
</ds:datastoreItem>
</file>

<file path=customXml/itemProps2.xml><?xml version="1.0" encoding="utf-8"?>
<ds:datastoreItem xmlns:ds="http://schemas.openxmlformats.org/officeDocument/2006/customXml" ds:itemID="{AD902FD7-04C8-4C9B-900C-439806B46F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144CC7-7A9A-4CB8-A0A1-FC11A47ED804}">
  <ds:schemaRefs>
    <ds:schemaRef ds:uri="http://purl.org/dc/elements/1.1/"/>
    <ds:schemaRef ds:uri="http://schemas.openxmlformats.org/package/2006/metadata/core-properties"/>
    <ds:schemaRef ds:uri="http://www.w3.org/XML/1998/namespace"/>
    <ds:schemaRef ds:uri="http://purl.org/dc/terms/"/>
    <ds:schemaRef ds:uri="http://schemas.microsoft.com/office/2006/documentManagement/types"/>
    <ds:schemaRef ds:uri="23e0b11b-d854-4e13-b2dc-268ff2d1feba"/>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274</TotalTime>
  <Words>270</Words>
  <Application>Microsoft Office PowerPoint</Application>
  <PresentationFormat>Widescreen</PresentationFormat>
  <Paragraphs>54</Paragraphs>
  <Slides>1</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10" baseType="lpstr">
      <vt:lpstr>arial</vt:lpstr>
      <vt:lpstr>arial</vt:lpstr>
      <vt:lpstr>Arial,Sans-Serif</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chittabathini.karthik@capgemini.com</dc:creator>
  <cp:lastModifiedBy>Karthik Chittabathini[CAPG36-B1]</cp:lastModifiedBy>
  <cp:revision>160</cp:revision>
  <dcterms:created xsi:type="dcterms:W3CDTF">2020-09-22T06:24:00Z</dcterms:created>
  <dcterms:modified xsi:type="dcterms:W3CDTF">2022-11-03T12:10:51Z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