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5" r:id="rId5"/>
  </p:sldMasterIdLst>
  <p:notesMasterIdLst>
    <p:notesMasterId r:id="rId15"/>
  </p:notesMasterIdLst>
  <p:handoutMasterIdLst>
    <p:handoutMasterId r:id="rId16"/>
  </p:handoutMasterIdLst>
  <p:sldIdLst>
    <p:sldId id="256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153"/>
    <a:srgbClr val="1CADE4"/>
    <a:srgbClr val="99FF99"/>
    <a:srgbClr val="D2A7DF"/>
    <a:srgbClr val="7FC2FF"/>
    <a:srgbClr val="F69035"/>
    <a:srgbClr val="E6927F"/>
    <a:srgbClr val="00B050"/>
    <a:srgbClr val="F4F4F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DD9ED-8934-4765-AE4E-477A9E8D7D0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4211C9-1F27-4A17-A4DE-B8A70FB0BBE8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Bitbucket</a:t>
          </a:r>
        </a:p>
      </dgm:t>
    </dgm:pt>
    <dgm:pt modelId="{73D65D8D-8F4A-44A9-B97E-CD5EC4FA11FB}" type="parTrans" cxnId="{BE8B1110-1AA3-4A91-AE7F-12C34764EE8C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462FF07-2260-4C51-AF53-6CDB0F34CD79}" type="sibTrans" cxnId="{BE8B1110-1AA3-4A91-AE7F-12C34764EE8C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21B2DA7-F521-4F81-918A-989EF0173C49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Repo = </a:t>
          </a:r>
          <a:r>
            <a:rPr lang="en-US" sz="16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AnnuityService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41265EB-20AE-4570-B5DF-30FC220B1709}" type="parTrans" cxnId="{436F2B7A-5C80-4944-B5AA-146F4534F454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702B0C-262A-4FCD-8B99-1294E7A4A4E3}" type="sibTrans" cxnId="{436F2B7A-5C80-4944-B5AA-146F4534F454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C136929-A5A7-46AC-A32F-69386190CD89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IIB Toolkit</a:t>
          </a:r>
        </a:p>
      </dgm:t>
    </dgm:pt>
    <dgm:pt modelId="{EA372D60-341D-4E08-8D3D-D99812F7CF68}" type="parTrans" cxnId="{09478783-79C1-4F47-AAEE-DD7F26D6B21F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7D0742B-1C82-4E54-BAC9-854408F5C861}" type="sibTrans" cxnId="{09478783-79C1-4F47-AAEE-DD7F26D6B21F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86880E5-2E7A-4C38-82C0-DFD18AA1C875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Jira</a:t>
          </a:r>
        </a:p>
      </dgm:t>
    </dgm:pt>
    <dgm:pt modelId="{7C60D6F2-13DA-476E-A672-7B3D7D0F331D}" type="parTrans" cxnId="{FFF131BE-393D-4D4F-B77A-E3C654F02A09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48634C6-BBDD-496C-AA9F-37F7727BC4C0}" type="sibTrans" cxnId="{FFF131BE-393D-4D4F-B77A-E3C654F02A09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CE6D096-77B0-497D-BB69-FA73A6C9F385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Dashboard</a:t>
          </a:r>
        </a:p>
      </dgm:t>
    </dgm:pt>
    <dgm:pt modelId="{F0903ECB-4C6A-4CF2-B0DB-C8F2BCAB35BA}" type="parTrans" cxnId="{9644BC30-6F48-4995-BCB7-2E43F7BC8B4B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02B2243-7A69-4FAD-8743-8AD1C303E6B4}" type="sibTrans" cxnId="{9644BC30-6F48-4995-BCB7-2E43F7BC8B4B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B8540CF-1024-4B40-8922-2ADFFCA98011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Shows all comments</a:t>
          </a:r>
        </a:p>
      </dgm:t>
    </dgm:pt>
    <dgm:pt modelId="{471D21B3-975E-46B1-A335-22F735249C1A}" type="parTrans" cxnId="{B2A9E285-5658-4A2F-A0C5-59256B84469B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A69EDC-9806-4F12-B1C8-7CFA1404A023}" type="sibTrans" cxnId="{B2A9E285-5658-4A2F-A0C5-59256B84469B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C9A27F1-BA3B-425F-A74E-30C511C5A98F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TBD</a:t>
          </a:r>
        </a:p>
      </dgm:t>
    </dgm:pt>
    <dgm:pt modelId="{8C4A993F-422A-4FFD-B0CF-B0B52D7896D9}" type="parTrans" cxnId="{BE9CFA85-726F-4905-844C-325AEA7A9F46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DFD8AE8-BCAC-4FC4-9376-B987FCA76B01}" type="sibTrans" cxnId="{BE9CFA85-726F-4905-844C-325AEA7A9F46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5062D59-41F0-4D61-ADAE-FCEDAF6E1D1D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Jira</a:t>
          </a:r>
        </a:p>
      </dgm:t>
    </dgm:pt>
    <dgm:pt modelId="{75EA8D83-BB28-453E-AA26-8EB28259E1DA}" type="parTrans" cxnId="{D506E822-9D13-479D-B77B-1CD5E4EDC901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E06199C-7677-4693-98F9-03053096BA35}" type="sibTrans" cxnId="{D506E822-9D13-479D-B77B-1CD5E4EDC901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9DBD055-3984-49FD-81F5-B6CA090A4D55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Project = </a:t>
          </a:r>
          <a:r>
            <a:rPr lang="en-US" sz="16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AnnuityService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F971B00-A912-46E6-B402-B22CCDF5E9FE}" type="parTrans" cxnId="{89753F84-5F88-4AD8-9C87-11C2F0F9BB7B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4946A67-C8FF-47E0-91F1-A0246E6878C4}" type="sibTrans" cxnId="{89753F84-5F88-4AD8-9C87-11C2F0F9BB7B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E0AF9-1848-454A-84B9-059438FAD05A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Issue = AnnuityService-1</a:t>
          </a:r>
        </a:p>
      </dgm:t>
    </dgm:pt>
    <dgm:pt modelId="{2DD46CC6-26D8-43A2-B07E-1603DF9BCECF}" type="parTrans" cxnId="{D4508884-94EE-4F8D-B00C-A69911AAEBEE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6D11383-1F68-4505-BC0F-9FA79D69E211}" type="sibTrans" cxnId="{D4508884-94EE-4F8D-B00C-A69911AAEBEE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41AC9D5-869E-4F62-8D30-CAA8EF65163E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Modify &amp; Push code with comment [AnnuityService-1]</a:t>
          </a:r>
        </a:p>
      </dgm:t>
    </dgm:pt>
    <dgm:pt modelId="{3D485D68-F28A-4CFF-8044-2DC2D032FF08}" type="parTrans" cxnId="{1C5F57FD-C77E-4631-B390-95D603152AAA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BFD6802-0D5B-4E51-A06D-877976FA0CD6}" type="sibTrans" cxnId="{1C5F57FD-C77E-4631-B390-95D603152AAA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E624366-2901-4713-9C02-A752DD0B17D3}">
      <dgm:prSet phldrT="[Text]" custT="1"/>
      <dgm:spPr/>
      <dgm:t>
        <a:bodyPr/>
        <a:lstStyle/>
        <a:p>
          <a:r>
            <a: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Jenkins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29DA1AF-2D91-4623-883E-DAB618F36844}" type="parTrans" cxnId="{E891660D-3339-4B50-BF1D-BD7FA76AB7D5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95E43E6-8C77-450C-ABE3-8BB11BD9F0BA}" type="sibTrans" cxnId="{E891660D-3339-4B50-BF1D-BD7FA76AB7D5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A6FCB6C-6A67-42CF-B3F5-59DC0B2979DE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For release = 2017NOV</a:t>
          </a:r>
        </a:p>
      </dgm:t>
    </dgm:pt>
    <dgm:pt modelId="{1136E256-0F12-4954-8CC2-902301B3F0D8}" type="parTrans" cxnId="{6779D2DE-25ED-490E-8E33-9064DA09A11C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D9EF106-A30E-4192-B33A-3FBD943227B6}" type="sibTrans" cxnId="{6779D2DE-25ED-490E-8E33-9064DA09A11C}">
      <dgm:prSet/>
      <dgm:spPr/>
      <dgm:t>
        <a:bodyPr/>
        <a:lstStyle/>
        <a:p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9FEA36B-91CB-44AE-9448-DEEDA3D68958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1 comment for each step</a:t>
          </a:r>
        </a:p>
      </dgm:t>
    </dgm:pt>
    <dgm:pt modelId="{D6C11270-7C23-4A3D-B415-3A19CCA20843}" type="parTrans" cxnId="{F8DAB507-B1DE-4254-96AE-66A8C16D977A}">
      <dgm:prSet/>
      <dgm:spPr/>
      <dgm:t>
        <a:bodyPr/>
        <a:lstStyle/>
        <a:p>
          <a:endParaRPr lang="en-US"/>
        </a:p>
      </dgm:t>
    </dgm:pt>
    <dgm:pt modelId="{E588F929-A48A-42D1-903C-480EA0F1FD45}" type="sibTrans" cxnId="{F8DAB507-B1DE-4254-96AE-66A8C16D977A}">
      <dgm:prSet/>
      <dgm:spPr/>
      <dgm:t>
        <a:bodyPr/>
        <a:lstStyle/>
        <a:p>
          <a:endParaRPr lang="en-US"/>
        </a:p>
      </dgm:t>
    </dgm:pt>
    <dgm:pt modelId="{38CA41FC-58F1-4913-A47A-81EB5828B650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Build successful</a:t>
          </a:r>
        </a:p>
      </dgm:t>
    </dgm:pt>
    <dgm:pt modelId="{2A23548B-6C96-417D-9171-7D0BF70D5F23}" type="parTrans" cxnId="{9587E209-081E-4B9C-9C4A-CF690E23609E}">
      <dgm:prSet/>
      <dgm:spPr/>
      <dgm:t>
        <a:bodyPr/>
        <a:lstStyle/>
        <a:p>
          <a:endParaRPr lang="en-US"/>
        </a:p>
      </dgm:t>
    </dgm:pt>
    <dgm:pt modelId="{D66B677F-976C-4CD7-8E2E-8243F3FC6298}" type="sibTrans" cxnId="{9587E209-081E-4B9C-9C4A-CF690E23609E}">
      <dgm:prSet/>
      <dgm:spPr/>
      <dgm:t>
        <a:bodyPr/>
        <a:lstStyle/>
        <a:p>
          <a:endParaRPr lang="en-US"/>
        </a:p>
      </dgm:t>
    </dgm:pt>
    <dgm:pt modelId="{2B99B1A5-5896-48DC-A21E-4C52CE0829FC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Deploy in Dev successful</a:t>
          </a:r>
        </a:p>
      </dgm:t>
    </dgm:pt>
    <dgm:pt modelId="{55A4FED9-F773-4CCC-A6A3-AADDE7879C63}" type="parTrans" cxnId="{B9AE045F-59B6-400A-9A54-F0BAC5EDDC52}">
      <dgm:prSet/>
      <dgm:spPr/>
      <dgm:t>
        <a:bodyPr/>
        <a:lstStyle/>
        <a:p>
          <a:endParaRPr lang="en-US"/>
        </a:p>
      </dgm:t>
    </dgm:pt>
    <dgm:pt modelId="{29E3C4C6-6F8E-406D-B250-16B829407E0F}" type="sibTrans" cxnId="{B9AE045F-59B6-400A-9A54-F0BAC5EDDC52}">
      <dgm:prSet/>
      <dgm:spPr/>
      <dgm:t>
        <a:bodyPr/>
        <a:lstStyle/>
        <a:p>
          <a:endParaRPr lang="en-US"/>
        </a:p>
      </dgm:t>
    </dgm:pt>
    <dgm:pt modelId="{E6C3D587-0397-4CB5-8856-AD1A8AE7FE1B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Consolidated dashboard – per release</a:t>
          </a:r>
        </a:p>
      </dgm:t>
    </dgm:pt>
    <dgm:pt modelId="{A2E8B1B0-AA89-4187-A24D-300C68521DBC}" type="parTrans" cxnId="{3A42C9D6-F7B6-4357-B09D-ED5309D0925C}">
      <dgm:prSet/>
      <dgm:spPr/>
      <dgm:t>
        <a:bodyPr/>
        <a:lstStyle/>
        <a:p>
          <a:endParaRPr lang="en-US"/>
        </a:p>
      </dgm:t>
    </dgm:pt>
    <dgm:pt modelId="{6C08916B-5072-4163-A54A-49767C8BBAD9}" type="sibTrans" cxnId="{3A42C9D6-F7B6-4357-B09D-ED5309D0925C}">
      <dgm:prSet/>
      <dgm:spPr/>
      <dgm:t>
        <a:bodyPr/>
        <a:lstStyle/>
        <a:p>
          <a:endParaRPr lang="en-US"/>
        </a:p>
      </dgm:t>
    </dgm:pt>
    <dgm:pt modelId="{1E96B453-2822-4137-BBB2-CFE51AAF8B45}">
      <dgm:prSet phldrT="[Text]" custT="1"/>
      <dgm:spPr/>
      <dgm:t>
        <a:bodyPr/>
        <a:lstStyle/>
        <a:p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Update Jira for [AnnuityService-1]</a:t>
          </a:r>
        </a:p>
      </dgm:t>
    </dgm:pt>
    <dgm:pt modelId="{64779E13-AEFA-4055-806F-39B74819E7B2}" type="parTrans" cxnId="{54BCC01E-76B0-448B-8EF8-902519FBCF3D}">
      <dgm:prSet/>
      <dgm:spPr/>
      <dgm:t>
        <a:bodyPr/>
        <a:lstStyle/>
        <a:p>
          <a:endParaRPr lang="en-US"/>
        </a:p>
      </dgm:t>
    </dgm:pt>
    <dgm:pt modelId="{84B596B3-519A-4D99-BEF7-25ACA4B54203}" type="sibTrans" cxnId="{54BCC01E-76B0-448B-8EF8-902519FBCF3D}">
      <dgm:prSet/>
      <dgm:spPr/>
      <dgm:t>
        <a:bodyPr/>
        <a:lstStyle/>
        <a:p>
          <a:endParaRPr lang="en-US"/>
        </a:p>
      </dgm:t>
    </dgm:pt>
    <dgm:pt modelId="{F7555B6E-805E-4FE3-B930-FC24C10FD1DF}" type="pres">
      <dgm:prSet presAssocID="{FB4DD9ED-8934-4765-AE4E-477A9E8D7D0C}" presName="Name0" presStyleCnt="0">
        <dgm:presLayoutVars>
          <dgm:dir/>
          <dgm:animLvl val="lvl"/>
          <dgm:resizeHandles val="exact"/>
        </dgm:presLayoutVars>
      </dgm:prSet>
      <dgm:spPr/>
    </dgm:pt>
    <dgm:pt modelId="{EFF88D1D-9EE7-4D26-9882-010BE5ADA1C5}" type="pres">
      <dgm:prSet presAssocID="{BCE6D096-77B0-497D-BB69-FA73A6C9F385}" presName="boxAndChildren" presStyleCnt="0"/>
      <dgm:spPr/>
    </dgm:pt>
    <dgm:pt modelId="{006313B6-66E0-4464-A232-3FD3C8F28D9E}" type="pres">
      <dgm:prSet presAssocID="{BCE6D096-77B0-497D-BB69-FA73A6C9F385}" presName="parentTextBox" presStyleLbl="node1" presStyleIdx="0" presStyleCnt="6"/>
      <dgm:spPr/>
    </dgm:pt>
    <dgm:pt modelId="{2BCD1BD2-5B8C-4FBF-822C-C1DD02C48199}" type="pres">
      <dgm:prSet presAssocID="{BCE6D096-77B0-497D-BB69-FA73A6C9F385}" presName="entireBox" presStyleLbl="node1" presStyleIdx="0" presStyleCnt="6"/>
      <dgm:spPr/>
    </dgm:pt>
    <dgm:pt modelId="{ECC24068-8326-4A4A-9961-6782CD5C5C76}" type="pres">
      <dgm:prSet presAssocID="{BCE6D096-77B0-497D-BB69-FA73A6C9F385}" presName="descendantBox" presStyleCnt="0"/>
      <dgm:spPr/>
    </dgm:pt>
    <dgm:pt modelId="{D5B656C4-856E-4799-A9E5-989A1CBAA623}" type="pres">
      <dgm:prSet presAssocID="{EC9A27F1-BA3B-425F-A74E-30C511C5A98F}" presName="childTextBox" presStyleLbl="fgAccFollowNode1" presStyleIdx="0" presStyleCnt="12">
        <dgm:presLayoutVars>
          <dgm:bulletEnabled val="1"/>
        </dgm:presLayoutVars>
      </dgm:prSet>
      <dgm:spPr/>
    </dgm:pt>
    <dgm:pt modelId="{FBA77F51-5995-48FE-977C-775A7093C4B9}" type="pres">
      <dgm:prSet presAssocID="{E6C3D587-0397-4CB5-8856-AD1A8AE7FE1B}" presName="childTextBox" presStyleLbl="fgAccFollowNode1" presStyleIdx="1" presStyleCnt="12">
        <dgm:presLayoutVars>
          <dgm:bulletEnabled val="1"/>
        </dgm:presLayoutVars>
      </dgm:prSet>
      <dgm:spPr/>
    </dgm:pt>
    <dgm:pt modelId="{434903E2-E5A5-42D9-813B-3DD3E38420E4}" type="pres">
      <dgm:prSet presAssocID="{548634C6-BBDD-496C-AA9F-37F7727BC4C0}" presName="sp" presStyleCnt="0"/>
      <dgm:spPr/>
    </dgm:pt>
    <dgm:pt modelId="{B1F86F30-2056-476D-9BB7-9825FEAD60E1}" type="pres">
      <dgm:prSet presAssocID="{586880E5-2E7A-4C38-82C0-DFD18AA1C875}" presName="arrowAndChildren" presStyleCnt="0"/>
      <dgm:spPr/>
    </dgm:pt>
    <dgm:pt modelId="{21AF60A7-9111-4606-986B-1C8F92446538}" type="pres">
      <dgm:prSet presAssocID="{586880E5-2E7A-4C38-82C0-DFD18AA1C875}" presName="parentTextArrow" presStyleLbl="node1" presStyleIdx="0" presStyleCnt="6"/>
      <dgm:spPr/>
    </dgm:pt>
    <dgm:pt modelId="{EBB8CB9F-46B1-4A78-89F3-0F075C84A603}" type="pres">
      <dgm:prSet presAssocID="{586880E5-2E7A-4C38-82C0-DFD18AA1C875}" presName="arrow" presStyleLbl="node1" presStyleIdx="1" presStyleCnt="6"/>
      <dgm:spPr/>
    </dgm:pt>
    <dgm:pt modelId="{AC8BA410-4301-4A4E-8539-0FD56CF49EF4}" type="pres">
      <dgm:prSet presAssocID="{586880E5-2E7A-4C38-82C0-DFD18AA1C875}" presName="descendantArrow" presStyleCnt="0"/>
      <dgm:spPr/>
    </dgm:pt>
    <dgm:pt modelId="{C740BB65-2E7A-4615-A780-F0D4661A6698}" type="pres">
      <dgm:prSet presAssocID="{9B8540CF-1024-4B40-8922-2ADFFCA98011}" presName="childTextArrow" presStyleLbl="fgAccFollowNode1" presStyleIdx="2" presStyleCnt="12">
        <dgm:presLayoutVars>
          <dgm:bulletEnabled val="1"/>
        </dgm:presLayoutVars>
      </dgm:prSet>
      <dgm:spPr/>
    </dgm:pt>
    <dgm:pt modelId="{6E357649-EBAD-4275-A29C-C66AEDD65095}" type="pres">
      <dgm:prSet presAssocID="{38CA41FC-58F1-4913-A47A-81EB5828B650}" presName="childTextArrow" presStyleLbl="fgAccFollowNode1" presStyleIdx="3" presStyleCnt="12">
        <dgm:presLayoutVars>
          <dgm:bulletEnabled val="1"/>
        </dgm:presLayoutVars>
      </dgm:prSet>
      <dgm:spPr/>
    </dgm:pt>
    <dgm:pt modelId="{157303EB-2A85-44FA-8555-8664F5D5DF38}" type="pres">
      <dgm:prSet presAssocID="{2B99B1A5-5896-48DC-A21E-4C52CE0829FC}" presName="childTextArrow" presStyleLbl="fgAccFollowNode1" presStyleIdx="4" presStyleCnt="12">
        <dgm:presLayoutVars>
          <dgm:bulletEnabled val="1"/>
        </dgm:presLayoutVars>
      </dgm:prSet>
      <dgm:spPr/>
    </dgm:pt>
    <dgm:pt modelId="{38D6655E-2381-44FB-88BA-EFD9E39CF684}" type="pres">
      <dgm:prSet presAssocID="{895E43E6-8C77-450C-ABE3-8BB11BD9F0BA}" presName="sp" presStyleCnt="0"/>
      <dgm:spPr/>
    </dgm:pt>
    <dgm:pt modelId="{3B05FA36-CDD2-4D2F-94B8-078707704AF9}" type="pres">
      <dgm:prSet presAssocID="{7E624366-2901-4713-9C02-A752DD0B17D3}" presName="arrowAndChildren" presStyleCnt="0"/>
      <dgm:spPr/>
    </dgm:pt>
    <dgm:pt modelId="{A6697ADA-865B-416F-9AEC-236BFB84E74B}" type="pres">
      <dgm:prSet presAssocID="{7E624366-2901-4713-9C02-A752DD0B17D3}" presName="parentTextArrow" presStyleLbl="node1" presStyleIdx="1" presStyleCnt="6"/>
      <dgm:spPr/>
    </dgm:pt>
    <dgm:pt modelId="{72FE456D-2625-4668-8E85-1E0F7346FEC7}" type="pres">
      <dgm:prSet presAssocID="{7E624366-2901-4713-9C02-A752DD0B17D3}" presName="arrow" presStyleLbl="node1" presStyleIdx="2" presStyleCnt="6"/>
      <dgm:spPr/>
    </dgm:pt>
    <dgm:pt modelId="{66CAB5E3-D892-4967-A5CD-8AAFEFBC60BC}" type="pres">
      <dgm:prSet presAssocID="{7E624366-2901-4713-9C02-A752DD0B17D3}" presName="descendantArrow" presStyleCnt="0"/>
      <dgm:spPr/>
    </dgm:pt>
    <dgm:pt modelId="{094DA0FB-8CCD-4121-A1EA-657E3E262D2E}" type="pres">
      <dgm:prSet presAssocID="{1E96B453-2822-4137-BBB2-CFE51AAF8B45}" presName="childTextArrow" presStyleLbl="fgAccFollowNode1" presStyleIdx="5" presStyleCnt="12">
        <dgm:presLayoutVars>
          <dgm:bulletEnabled val="1"/>
        </dgm:presLayoutVars>
      </dgm:prSet>
      <dgm:spPr/>
    </dgm:pt>
    <dgm:pt modelId="{ABB8CEDE-3740-4D9F-BCD0-2DD6F74EF68D}" type="pres">
      <dgm:prSet presAssocID="{79FEA36B-91CB-44AE-9448-DEEDA3D68958}" presName="childTextArrow" presStyleLbl="fgAccFollowNode1" presStyleIdx="6" presStyleCnt="12">
        <dgm:presLayoutVars>
          <dgm:bulletEnabled val="1"/>
        </dgm:presLayoutVars>
      </dgm:prSet>
      <dgm:spPr/>
    </dgm:pt>
    <dgm:pt modelId="{C0E120FB-54F0-4B20-8B71-9BE3657F72FE}" type="pres">
      <dgm:prSet presAssocID="{57D0742B-1C82-4E54-BAC9-854408F5C861}" presName="sp" presStyleCnt="0"/>
      <dgm:spPr/>
    </dgm:pt>
    <dgm:pt modelId="{A98DE9D6-C3A8-4A85-AE9D-022AE5CFC9EF}" type="pres">
      <dgm:prSet presAssocID="{5C136929-A5A7-46AC-A32F-69386190CD89}" presName="arrowAndChildren" presStyleCnt="0"/>
      <dgm:spPr/>
    </dgm:pt>
    <dgm:pt modelId="{02B3FE79-6459-45B0-8CCA-8A8A380D48B6}" type="pres">
      <dgm:prSet presAssocID="{5C136929-A5A7-46AC-A32F-69386190CD89}" presName="parentTextArrow" presStyleLbl="node1" presStyleIdx="2" presStyleCnt="6"/>
      <dgm:spPr/>
    </dgm:pt>
    <dgm:pt modelId="{FC7B01FC-98FF-41BB-85BF-3DF86C4CBC95}" type="pres">
      <dgm:prSet presAssocID="{5C136929-A5A7-46AC-A32F-69386190CD89}" presName="arrow" presStyleLbl="node1" presStyleIdx="3" presStyleCnt="6"/>
      <dgm:spPr/>
    </dgm:pt>
    <dgm:pt modelId="{A518E131-61FD-48AB-A6B9-B783E39E0B64}" type="pres">
      <dgm:prSet presAssocID="{5C136929-A5A7-46AC-A32F-69386190CD89}" presName="descendantArrow" presStyleCnt="0"/>
      <dgm:spPr/>
    </dgm:pt>
    <dgm:pt modelId="{E82D65AE-61B2-45ED-A7FB-3D34DC8762C1}" type="pres">
      <dgm:prSet presAssocID="{A41AC9D5-869E-4F62-8D30-CAA8EF65163E}" presName="childTextArrow" presStyleLbl="fgAccFollowNode1" presStyleIdx="7" presStyleCnt="12">
        <dgm:presLayoutVars>
          <dgm:bulletEnabled val="1"/>
        </dgm:presLayoutVars>
      </dgm:prSet>
      <dgm:spPr/>
    </dgm:pt>
    <dgm:pt modelId="{71E9E820-6DB0-498A-85F1-4E0C38F15F58}" type="pres">
      <dgm:prSet presAssocID="{3E06199C-7677-4693-98F9-03053096BA35}" presName="sp" presStyleCnt="0"/>
      <dgm:spPr/>
    </dgm:pt>
    <dgm:pt modelId="{366261D5-F78E-40E7-BEF5-27A00C6CEBFC}" type="pres">
      <dgm:prSet presAssocID="{B5062D59-41F0-4D61-ADAE-FCEDAF6E1D1D}" presName="arrowAndChildren" presStyleCnt="0"/>
      <dgm:spPr/>
    </dgm:pt>
    <dgm:pt modelId="{26F09CA0-16C9-43DC-8586-AB88B6FC8C86}" type="pres">
      <dgm:prSet presAssocID="{B5062D59-41F0-4D61-ADAE-FCEDAF6E1D1D}" presName="parentTextArrow" presStyleLbl="node1" presStyleIdx="3" presStyleCnt="6"/>
      <dgm:spPr/>
    </dgm:pt>
    <dgm:pt modelId="{337BB219-8B48-48CA-851C-9748CE5FB9C1}" type="pres">
      <dgm:prSet presAssocID="{B5062D59-41F0-4D61-ADAE-FCEDAF6E1D1D}" presName="arrow" presStyleLbl="node1" presStyleIdx="4" presStyleCnt="6"/>
      <dgm:spPr/>
    </dgm:pt>
    <dgm:pt modelId="{2DC3C7C5-59C4-4ADA-B64B-31EC6A3EDFB7}" type="pres">
      <dgm:prSet presAssocID="{B5062D59-41F0-4D61-ADAE-FCEDAF6E1D1D}" presName="descendantArrow" presStyleCnt="0"/>
      <dgm:spPr/>
    </dgm:pt>
    <dgm:pt modelId="{E40361BA-ADE7-47E8-B62F-992B93EA1289}" type="pres">
      <dgm:prSet presAssocID="{B9DBD055-3984-49FD-81F5-B6CA090A4D55}" presName="childTextArrow" presStyleLbl="fgAccFollowNode1" presStyleIdx="8" presStyleCnt="12">
        <dgm:presLayoutVars>
          <dgm:bulletEnabled val="1"/>
        </dgm:presLayoutVars>
      </dgm:prSet>
      <dgm:spPr/>
    </dgm:pt>
    <dgm:pt modelId="{9642D85F-E772-45DF-A6B3-5687F8D65125}" type="pres">
      <dgm:prSet presAssocID="{989E0AF9-1848-454A-84B9-059438FAD05A}" presName="childTextArrow" presStyleLbl="fgAccFollowNode1" presStyleIdx="9" presStyleCnt="12">
        <dgm:presLayoutVars>
          <dgm:bulletEnabled val="1"/>
        </dgm:presLayoutVars>
      </dgm:prSet>
      <dgm:spPr/>
    </dgm:pt>
    <dgm:pt modelId="{A9891128-DB72-4398-AD1A-58E7CAD45FA0}" type="pres">
      <dgm:prSet presAssocID="{5A6FCB6C-6A67-42CF-B3F5-59DC0B2979DE}" presName="childTextArrow" presStyleLbl="fgAccFollowNode1" presStyleIdx="10" presStyleCnt="12">
        <dgm:presLayoutVars>
          <dgm:bulletEnabled val="1"/>
        </dgm:presLayoutVars>
      </dgm:prSet>
      <dgm:spPr/>
    </dgm:pt>
    <dgm:pt modelId="{130494BE-E42E-4AA1-BB4D-BBE23272DC2A}" type="pres">
      <dgm:prSet presAssocID="{D462FF07-2260-4C51-AF53-6CDB0F34CD79}" presName="sp" presStyleCnt="0"/>
      <dgm:spPr/>
    </dgm:pt>
    <dgm:pt modelId="{53D2C8C9-FDD6-4C21-AAC8-14BFB59D0E3D}" type="pres">
      <dgm:prSet presAssocID="{7D4211C9-1F27-4A17-A4DE-B8A70FB0BBE8}" presName="arrowAndChildren" presStyleCnt="0"/>
      <dgm:spPr/>
    </dgm:pt>
    <dgm:pt modelId="{ED51BD62-62A9-4B29-9D8D-9D27B46B8461}" type="pres">
      <dgm:prSet presAssocID="{7D4211C9-1F27-4A17-A4DE-B8A70FB0BBE8}" presName="parentTextArrow" presStyleLbl="node1" presStyleIdx="4" presStyleCnt="6"/>
      <dgm:spPr/>
    </dgm:pt>
    <dgm:pt modelId="{7067995C-40C8-47CC-8BEE-12768199CFDB}" type="pres">
      <dgm:prSet presAssocID="{7D4211C9-1F27-4A17-A4DE-B8A70FB0BBE8}" presName="arrow" presStyleLbl="node1" presStyleIdx="5" presStyleCnt="6"/>
      <dgm:spPr/>
    </dgm:pt>
    <dgm:pt modelId="{2D866CF3-A9C8-46EB-BF81-FEE625FB113E}" type="pres">
      <dgm:prSet presAssocID="{7D4211C9-1F27-4A17-A4DE-B8A70FB0BBE8}" presName="descendantArrow" presStyleCnt="0"/>
      <dgm:spPr/>
    </dgm:pt>
    <dgm:pt modelId="{1EF9D1A7-F23B-4251-B4E8-E9BA77F75D28}" type="pres">
      <dgm:prSet presAssocID="{B21B2DA7-F521-4F81-918A-989EF0173C49}" presName="childTextArrow" presStyleLbl="fgAccFollowNode1" presStyleIdx="11" presStyleCnt="12">
        <dgm:presLayoutVars>
          <dgm:bulletEnabled val="1"/>
        </dgm:presLayoutVars>
      </dgm:prSet>
      <dgm:spPr/>
    </dgm:pt>
  </dgm:ptLst>
  <dgm:cxnLst>
    <dgm:cxn modelId="{F8DAB507-B1DE-4254-96AE-66A8C16D977A}" srcId="{7E624366-2901-4713-9C02-A752DD0B17D3}" destId="{79FEA36B-91CB-44AE-9448-DEEDA3D68958}" srcOrd="1" destOrd="0" parTransId="{D6C11270-7C23-4A3D-B415-3A19CCA20843}" sibTransId="{E588F929-A48A-42D1-903C-480EA0F1FD45}"/>
    <dgm:cxn modelId="{9587E209-081E-4B9C-9C4A-CF690E23609E}" srcId="{586880E5-2E7A-4C38-82C0-DFD18AA1C875}" destId="{38CA41FC-58F1-4913-A47A-81EB5828B650}" srcOrd="1" destOrd="0" parTransId="{2A23548B-6C96-417D-9171-7D0BF70D5F23}" sibTransId="{D66B677F-976C-4CD7-8E2E-8243F3FC6298}"/>
    <dgm:cxn modelId="{E891660D-3339-4B50-BF1D-BD7FA76AB7D5}" srcId="{FB4DD9ED-8934-4765-AE4E-477A9E8D7D0C}" destId="{7E624366-2901-4713-9C02-A752DD0B17D3}" srcOrd="3" destOrd="0" parTransId="{B29DA1AF-2D91-4623-883E-DAB618F36844}" sibTransId="{895E43E6-8C77-450C-ABE3-8BB11BD9F0BA}"/>
    <dgm:cxn modelId="{F5943D0F-7716-4ADD-81B4-F1F41A11F05C}" type="presOf" srcId="{7D4211C9-1F27-4A17-A4DE-B8A70FB0BBE8}" destId="{7067995C-40C8-47CC-8BEE-12768199CFDB}" srcOrd="1" destOrd="0" presId="urn:microsoft.com/office/officeart/2005/8/layout/process4"/>
    <dgm:cxn modelId="{BE8B1110-1AA3-4A91-AE7F-12C34764EE8C}" srcId="{FB4DD9ED-8934-4765-AE4E-477A9E8D7D0C}" destId="{7D4211C9-1F27-4A17-A4DE-B8A70FB0BBE8}" srcOrd="0" destOrd="0" parTransId="{73D65D8D-8F4A-44A9-B97E-CD5EC4FA11FB}" sibTransId="{D462FF07-2260-4C51-AF53-6CDB0F34CD79}"/>
    <dgm:cxn modelId="{2895001A-3F97-4286-BDEE-9C319A1BCFDD}" type="presOf" srcId="{1E96B453-2822-4137-BBB2-CFE51AAF8B45}" destId="{094DA0FB-8CCD-4121-A1EA-657E3E262D2E}" srcOrd="0" destOrd="0" presId="urn:microsoft.com/office/officeart/2005/8/layout/process4"/>
    <dgm:cxn modelId="{54BCC01E-76B0-448B-8EF8-902519FBCF3D}" srcId="{7E624366-2901-4713-9C02-A752DD0B17D3}" destId="{1E96B453-2822-4137-BBB2-CFE51AAF8B45}" srcOrd="0" destOrd="0" parTransId="{64779E13-AEFA-4055-806F-39B74819E7B2}" sibTransId="{84B596B3-519A-4D99-BEF7-25ACA4B54203}"/>
    <dgm:cxn modelId="{5397B521-EA25-45EB-9A5F-44E34C732902}" type="presOf" srcId="{7D4211C9-1F27-4A17-A4DE-B8A70FB0BBE8}" destId="{ED51BD62-62A9-4B29-9D8D-9D27B46B8461}" srcOrd="0" destOrd="0" presId="urn:microsoft.com/office/officeart/2005/8/layout/process4"/>
    <dgm:cxn modelId="{D506E822-9D13-479D-B77B-1CD5E4EDC901}" srcId="{FB4DD9ED-8934-4765-AE4E-477A9E8D7D0C}" destId="{B5062D59-41F0-4D61-ADAE-FCEDAF6E1D1D}" srcOrd="1" destOrd="0" parTransId="{75EA8D83-BB28-453E-AA26-8EB28259E1DA}" sibTransId="{3E06199C-7677-4693-98F9-03053096BA35}"/>
    <dgm:cxn modelId="{4A3F4E28-DD99-4337-874F-26E55B6B1C6E}" type="presOf" srcId="{586880E5-2E7A-4C38-82C0-DFD18AA1C875}" destId="{21AF60A7-9111-4606-986B-1C8F92446538}" srcOrd="0" destOrd="0" presId="urn:microsoft.com/office/officeart/2005/8/layout/process4"/>
    <dgm:cxn modelId="{9644BC30-6F48-4995-BCB7-2E43F7BC8B4B}" srcId="{FB4DD9ED-8934-4765-AE4E-477A9E8D7D0C}" destId="{BCE6D096-77B0-497D-BB69-FA73A6C9F385}" srcOrd="5" destOrd="0" parTransId="{F0903ECB-4C6A-4CF2-B0DB-C8F2BCAB35BA}" sibTransId="{502B2243-7A69-4FAD-8743-8AD1C303E6B4}"/>
    <dgm:cxn modelId="{FA9C005D-1DAB-4662-B436-57772E4C9F13}" type="presOf" srcId="{BCE6D096-77B0-497D-BB69-FA73A6C9F385}" destId="{2BCD1BD2-5B8C-4FBF-822C-C1DD02C48199}" srcOrd="1" destOrd="0" presId="urn:microsoft.com/office/officeart/2005/8/layout/process4"/>
    <dgm:cxn modelId="{B9AE045F-59B6-400A-9A54-F0BAC5EDDC52}" srcId="{586880E5-2E7A-4C38-82C0-DFD18AA1C875}" destId="{2B99B1A5-5896-48DC-A21E-4C52CE0829FC}" srcOrd="2" destOrd="0" parTransId="{55A4FED9-F773-4CCC-A6A3-AADDE7879C63}" sibTransId="{29E3C4C6-6F8E-406D-B250-16B829407E0F}"/>
    <dgm:cxn modelId="{277EF345-B867-4643-942F-B715E70DE031}" type="presOf" srcId="{FB4DD9ED-8934-4765-AE4E-477A9E8D7D0C}" destId="{F7555B6E-805E-4FE3-B930-FC24C10FD1DF}" srcOrd="0" destOrd="0" presId="urn:microsoft.com/office/officeart/2005/8/layout/process4"/>
    <dgm:cxn modelId="{59938669-D0D8-4826-AD7C-A9FD6DA3A453}" type="presOf" srcId="{7E624366-2901-4713-9C02-A752DD0B17D3}" destId="{A6697ADA-865B-416F-9AEC-236BFB84E74B}" srcOrd="0" destOrd="0" presId="urn:microsoft.com/office/officeart/2005/8/layout/process4"/>
    <dgm:cxn modelId="{968A5F4D-DB0E-4F8D-8FEF-6BF3476FB413}" type="presOf" srcId="{A41AC9D5-869E-4F62-8D30-CAA8EF65163E}" destId="{E82D65AE-61B2-45ED-A7FB-3D34DC8762C1}" srcOrd="0" destOrd="0" presId="urn:microsoft.com/office/officeart/2005/8/layout/process4"/>
    <dgm:cxn modelId="{EBB0A56D-3FDC-4A42-A17D-DCF26417913D}" type="presOf" srcId="{586880E5-2E7A-4C38-82C0-DFD18AA1C875}" destId="{EBB8CB9F-46B1-4A78-89F3-0F075C84A603}" srcOrd="1" destOrd="0" presId="urn:microsoft.com/office/officeart/2005/8/layout/process4"/>
    <dgm:cxn modelId="{00E02852-5488-4AA0-9291-4B5B9EDE3A5E}" type="presOf" srcId="{2B99B1A5-5896-48DC-A21E-4C52CE0829FC}" destId="{157303EB-2A85-44FA-8555-8664F5D5DF38}" srcOrd="0" destOrd="0" presId="urn:microsoft.com/office/officeart/2005/8/layout/process4"/>
    <dgm:cxn modelId="{48135677-787A-4C16-8F24-FB5C4F021943}" type="presOf" srcId="{5C136929-A5A7-46AC-A32F-69386190CD89}" destId="{02B3FE79-6459-45B0-8CCA-8A8A380D48B6}" srcOrd="0" destOrd="0" presId="urn:microsoft.com/office/officeart/2005/8/layout/process4"/>
    <dgm:cxn modelId="{436F2B7A-5C80-4944-B5AA-146F4534F454}" srcId="{7D4211C9-1F27-4A17-A4DE-B8A70FB0BBE8}" destId="{B21B2DA7-F521-4F81-918A-989EF0173C49}" srcOrd="0" destOrd="0" parTransId="{841265EB-20AE-4570-B5DF-30FC220B1709}" sibTransId="{80702B0C-262A-4FCD-8B99-1294E7A4A4E3}"/>
    <dgm:cxn modelId="{09478783-79C1-4F47-AAEE-DD7F26D6B21F}" srcId="{FB4DD9ED-8934-4765-AE4E-477A9E8D7D0C}" destId="{5C136929-A5A7-46AC-A32F-69386190CD89}" srcOrd="2" destOrd="0" parTransId="{EA372D60-341D-4E08-8D3D-D99812F7CF68}" sibTransId="{57D0742B-1C82-4E54-BAC9-854408F5C861}"/>
    <dgm:cxn modelId="{89753F84-5F88-4AD8-9C87-11C2F0F9BB7B}" srcId="{B5062D59-41F0-4D61-ADAE-FCEDAF6E1D1D}" destId="{B9DBD055-3984-49FD-81F5-B6CA090A4D55}" srcOrd="0" destOrd="0" parTransId="{2F971B00-A912-46E6-B402-B22CCDF5E9FE}" sibTransId="{84946A67-C8FF-47E0-91F1-A0246E6878C4}"/>
    <dgm:cxn modelId="{D4508884-94EE-4F8D-B00C-A69911AAEBEE}" srcId="{B5062D59-41F0-4D61-ADAE-FCEDAF6E1D1D}" destId="{989E0AF9-1848-454A-84B9-059438FAD05A}" srcOrd="1" destOrd="0" parTransId="{2DD46CC6-26D8-43A2-B07E-1603DF9BCECF}" sibTransId="{56D11383-1F68-4505-BC0F-9FA79D69E211}"/>
    <dgm:cxn modelId="{B2A9E285-5658-4A2F-A0C5-59256B84469B}" srcId="{586880E5-2E7A-4C38-82C0-DFD18AA1C875}" destId="{9B8540CF-1024-4B40-8922-2ADFFCA98011}" srcOrd="0" destOrd="0" parTransId="{471D21B3-975E-46B1-A335-22F735249C1A}" sibTransId="{E3A69EDC-9806-4F12-B1C8-7CFA1404A023}"/>
    <dgm:cxn modelId="{BE9CFA85-726F-4905-844C-325AEA7A9F46}" srcId="{BCE6D096-77B0-497D-BB69-FA73A6C9F385}" destId="{EC9A27F1-BA3B-425F-A74E-30C511C5A98F}" srcOrd="0" destOrd="0" parTransId="{8C4A993F-422A-4FFD-B0CF-B0B52D7896D9}" sibTransId="{EDFD8AE8-BCAC-4FC4-9376-B987FCA76B01}"/>
    <dgm:cxn modelId="{B9BCFC8C-1CA8-46EB-9646-FBC759E6FC79}" type="presOf" srcId="{79FEA36B-91CB-44AE-9448-DEEDA3D68958}" destId="{ABB8CEDE-3740-4D9F-BCD0-2DD6F74EF68D}" srcOrd="0" destOrd="0" presId="urn:microsoft.com/office/officeart/2005/8/layout/process4"/>
    <dgm:cxn modelId="{68AAF891-695D-47F7-9AB3-6526E141A271}" type="presOf" srcId="{38CA41FC-58F1-4913-A47A-81EB5828B650}" destId="{6E357649-EBAD-4275-A29C-C66AEDD65095}" srcOrd="0" destOrd="0" presId="urn:microsoft.com/office/officeart/2005/8/layout/process4"/>
    <dgm:cxn modelId="{9566AD9B-8B45-4B0A-A47F-27620F92CB68}" type="presOf" srcId="{E6C3D587-0397-4CB5-8856-AD1A8AE7FE1B}" destId="{FBA77F51-5995-48FE-977C-775A7093C4B9}" srcOrd="0" destOrd="0" presId="urn:microsoft.com/office/officeart/2005/8/layout/process4"/>
    <dgm:cxn modelId="{CA3F49A6-C210-49E5-AE60-767BD0778831}" type="presOf" srcId="{B21B2DA7-F521-4F81-918A-989EF0173C49}" destId="{1EF9D1A7-F23B-4251-B4E8-E9BA77F75D28}" srcOrd="0" destOrd="0" presId="urn:microsoft.com/office/officeart/2005/8/layout/process4"/>
    <dgm:cxn modelId="{454A4DAC-8B6F-42EF-B92D-CDCC801EED82}" type="presOf" srcId="{989E0AF9-1848-454A-84B9-059438FAD05A}" destId="{9642D85F-E772-45DF-A6B3-5687F8D65125}" srcOrd="0" destOrd="0" presId="urn:microsoft.com/office/officeart/2005/8/layout/process4"/>
    <dgm:cxn modelId="{D3696DB0-F7EE-4290-8317-914AADB5AD64}" type="presOf" srcId="{5A6FCB6C-6A67-42CF-B3F5-59DC0B2979DE}" destId="{A9891128-DB72-4398-AD1A-58E7CAD45FA0}" srcOrd="0" destOrd="0" presId="urn:microsoft.com/office/officeart/2005/8/layout/process4"/>
    <dgm:cxn modelId="{0FA7ABB5-35A1-461E-985D-230C0ED65734}" type="presOf" srcId="{B5062D59-41F0-4D61-ADAE-FCEDAF6E1D1D}" destId="{337BB219-8B48-48CA-851C-9748CE5FB9C1}" srcOrd="1" destOrd="0" presId="urn:microsoft.com/office/officeart/2005/8/layout/process4"/>
    <dgm:cxn modelId="{FFF131BE-393D-4D4F-B77A-E3C654F02A09}" srcId="{FB4DD9ED-8934-4765-AE4E-477A9E8D7D0C}" destId="{586880E5-2E7A-4C38-82C0-DFD18AA1C875}" srcOrd="4" destOrd="0" parTransId="{7C60D6F2-13DA-476E-A672-7B3D7D0F331D}" sibTransId="{548634C6-BBDD-496C-AA9F-37F7727BC4C0}"/>
    <dgm:cxn modelId="{E7C399D3-2785-478D-8394-EB938399AAB3}" type="presOf" srcId="{7E624366-2901-4713-9C02-A752DD0B17D3}" destId="{72FE456D-2625-4668-8E85-1E0F7346FEC7}" srcOrd="1" destOrd="0" presId="urn:microsoft.com/office/officeart/2005/8/layout/process4"/>
    <dgm:cxn modelId="{3A42C9D6-F7B6-4357-B09D-ED5309D0925C}" srcId="{BCE6D096-77B0-497D-BB69-FA73A6C9F385}" destId="{E6C3D587-0397-4CB5-8856-AD1A8AE7FE1B}" srcOrd="1" destOrd="0" parTransId="{A2E8B1B0-AA89-4187-A24D-300C68521DBC}" sibTransId="{6C08916B-5072-4163-A54A-49767C8BBAD9}"/>
    <dgm:cxn modelId="{C61AD9DC-F949-405B-8704-829A2113A60F}" type="presOf" srcId="{9B8540CF-1024-4B40-8922-2ADFFCA98011}" destId="{C740BB65-2E7A-4615-A780-F0D4661A6698}" srcOrd="0" destOrd="0" presId="urn:microsoft.com/office/officeart/2005/8/layout/process4"/>
    <dgm:cxn modelId="{6779D2DE-25ED-490E-8E33-9064DA09A11C}" srcId="{B5062D59-41F0-4D61-ADAE-FCEDAF6E1D1D}" destId="{5A6FCB6C-6A67-42CF-B3F5-59DC0B2979DE}" srcOrd="2" destOrd="0" parTransId="{1136E256-0F12-4954-8CC2-902301B3F0D8}" sibTransId="{2D9EF106-A30E-4192-B33A-3FBD943227B6}"/>
    <dgm:cxn modelId="{40C2B0DF-A4CC-4E12-8999-D3C87F5D7521}" type="presOf" srcId="{BCE6D096-77B0-497D-BB69-FA73A6C9F385}" destId="{006313B6-66E0-4464-A232-3FD3C8F28D9E}" srcOrd="0" destOrd="0" presId="urn:microsoft.com/office/officeart/2005/8/layout/process4"/>
    <dgm:cxn modelId="{285746E2-2F89-48BD-AD6E-EF75DF7C60D4}" type="presOf" srcId="{B9DBD055-3984-49FD-81F5-B6CA090A4D55}" destId="{E40361BA-ADE7-47E8-B62F-992B93EA1289}" srcOrd="0" destOrd="0" presId="urn:microsoft.com/office/officeart/2005/8/layout/process4"/>
    <dgm:cxn modelId="{65B964E3-F6E1-462F-9BFC-11F740A642BD}" type="presOf" srcId="{5C136929-A5A7-46AC-A32F-69386190CD89}" destId="{FC7B01FC-98FF-41BB-85BF-3DF86C4CBC95}" srcOrd="1" destOrd="0" presId="urn:microsoft.com/office/officeart/2005/8/layout/process4"/>
    <dgm:cxn modelId="{760AEFF8-AEDE-4463-8192-9FF2FCC24953}" type="presOf" srcId="{B5062D59-41F0-4D61-ADAE-FCEDAF6E1D1D}" destId="{26F09CA0-16C9-43DC-8586-AB88B6FC8C86}" srcOrd="0" destOrd="0" presId="urn:microsoft.com/office/officeart/2005/8/layout/process4"/>
    <dgm:cxn modelId="{1C5F57FD-C77E-4631-B390-95D603152AAA}" srcId="{5C136929-A5A7-46AC-A32F-69386190CD89}" destId="{A41AC9D5-869E-4F62-8D30-CAA8EF65163E}" srcOrd="0" destOrd="0" parTransId="{3D485D68-F28A-4CFF-8044-2DC2D032FF08}" sibTransId="{3BFD6802-0D5B-4E51-A06D-877976FA0CD6}"/>
    <dgm:cxn modelId="{88D174FF-228D-494A-9A16-70E3F0DACA54}" type="presOf" srcId="{EC9A27F1-BA3B-425F-A74E-30C511C5A98F}" destId="{D5B656C4-856E-4799-A9E5-989A1CBAA623}" srcOrd="0" destOrd="0" presId="urn:microsoft.com/office/officeart/2005/8/layout/process4"/>
    <dgm:cxn modelId="{264FBDC5-ACAB-4171-B339-54BB798F4C8F}" type="presParOf" srcId="{F7555B6E-805E-4FE3-B930-FC24C10FD1DF}" destId="{EFF88D1D-9EE7-4D26-9882-010BE5ADA1C5}" srcOrd="0" destOrd="0" presId="urn:microsoft.com/office/officeart/2005/8/layout/process4"/>
    <dgm:cxn modelId="{4DBF5F8F-9CC0-4FC0-993C-FDA991F97A66}" type="presParOf" srcId="{EFF88D1D-9EE7-4D26-9882-010BE5ADA1C5}" destId="{006313B6-66E0-4464-A232-3FD3C8F28D9E}" srcOrd="0" destOrd="0" presId="urn:microsoft.com/office/officeart/2005/8/layout/process4"/>
    <dgm:cxn modelId="{5AB650B6-1F5F-42E2-A78B-AD6B152D3F8F}" type="presParOf" srcId="{EFF88D1D-9EE7-4D26-9882-010BE5ADA1C5}" destId="{2BCD1BD2-5B8C-4FBF-822C-C1DD02C48199}" srcOrd="1" destOrd="0" presId="urn:microsoft.com/office/officeart/2005/8/layout/process4"/>
    <dgm:cxn modelId="{A4432D46-53FA-440D-A81D-38F4400117D9}" type="presParOf" srcId="{EFF88D1D-9EE7-4D26-9882-010BE5ADA1C5}" destId="{ECC24068-8326-4A4A-9961-6782CD5C5C76}" srcOrd="2" destOrd="0" presId="urn:microsoft.com/office/officeart/2005/8/layout/process4"/>
    <dgm:cxn modelId="{ADA90C05-63E2-4103-9D29-E78012C610C6}" type="presParOf" srcId="{ECC24068-8326-4A4A-9961-6782CD5C5C76}" destId="{D5B656C4-856E-4799-A9E5-989A1CBAA623}" srcOrd="0" destOrd="0" presId="urn:microsoft.com/office/officeart/2005/8/layout/process4"/>
    <dgm:cxn modelId="{86D951AB-F097-41DF-A7C8-ABABEDBE618D}" type="presParOf" srcId="{ECC24068-8326-4A4A-9961-6782CD5C5C76}" destId="{FBA77F51-5995-48FE-977C-775A7093C4B9}" srcOrd="1" destOrd="0" presId="urn:microsoft.com/office/officeart/2005/8/layout/process4"/>
    <dgm:cxn modelId="{1B18710D-5656-405B-B13A-3DDFF6883043}" type="presParOf" srcId="{F7555B6E-805E-4FE3-B930-FC24C10FD1DF}" destId="{434903E2-E5A5-42D9-813B-3DD3E38420E4}" srcOrd="1" destOrd="0" presId="urn:microsoft.com/office/officeart/2005/8/layout/process4"/>
    <dgm:cxn modelId="{05CA53C1-4138-4F8F-A2DA-5DB9A283E05B}" type="presParOf" srcId="{F7555B6E-805E-4FE3-B930-FC24C10FD1DF}" destId="{B1F86F30-2056-476D-9BB7-9825FEAD60E1}" srcOrd="2" destOrd="0" presId="urn:microsoft.com/office/officeart/2005/8/layout/process4"/>
    <dgm:cxn modelId="{B7FEBC7F-2F3C-457E-B66C-6524E9226E22}" type="presParOf" srcId="{B1F86F30-2056-476D-9BB7-9825FEAD60E1}" destId="{21AF60A7-9111-4606-986B-1C8F92446538}" srcOrd="0" destOrd="0" presId="urn:microsoft.com/office/officeart/2005/8/layout/process4"/>
    <dgm:cxn modelId="{FB5F3C55-A16B-4EDF-A237-98249225F68A}" type="presParOf" srcId="{B1F86F30-2056-476D-9BB7-9825FEAD60E1}" destId="{EBB8CB9F-46B1-4A78-89F3-0F075C84A603}" srcOrd="1" destOrd="0" presId="urn:microsoft.com/office/officeart/2005/8/layout/process4"/>
    <dgm:cxn modelId="{DE61D93E-9505-404D-A3C7-30876099327E}" type="presParOf" srcId="{B1F86F30-2056-476D-9BB7-9825FEAD60E1}" destId="{AC8BA410-4301-4A4E-8539-0FD56CF49EF4}" srcOrd="2" destOrd="0" presId="urn:microsoft.com/office/officeart/2005/8/layout/process4"/>
    <dgm:cxn modelId="{36B01E00-07CB-4959-887C-52525C990BEE}" type="presParOf" srcId="{AC8BA410-4301-4A4E-8539-0FD56CF49EF4}" destId="{C740BB65-2E7A-4615-A780-F0D4661A6698}" srcOrd="0" destOrd="0" presId="urn:microsoft.com/office/officeart/2005/8/layout/process4"/>
    <dgm:cxn modelId="{A7A26951-5B01-4F32-B512-571FEE264177}" type="presParOf" srcId="{AC8BA410-4301-4A4E-8539-0FD56CF49EF4}" destId="{6E357649-EBAD-4275-A29C-C66AEDD65095}" srcOrd="1" destOrd="0" presId="urn:microsoft.com/office/officeart/2005/8/layout/process4"/>
    <dgm:cxn modelId="{B13CF211-A99B-4449-B42C-7013C00CB0BF}" type="presParOf" srcId="{AC8BA410-4301-4A4E-8539-0FD56CF49EF4}" destId="{157303EB-2A85-44FA-8555-8664F5D5DF38}" srcOrd="2" destOrd="0" presId="urn:microsoft.com/office/officeart/2005/8/layout/process4"/>
    <dgm:cxn modelId="{E89C59AA-EC7F-4793-B6E1-64B1195E77D8}" type="presParOf" srcId="{F7555B6E-805E-4FE3-B930-FC24C10FD1DF}" destId="{38D6655E-2381-44FB-88BA-EFD9E39CF684}" srcOrd="3" destOrd="0" presId="urn:microsoft.com/office/officeart/2005/8/layout/process4"/>
    <dgm:cxn modelId="{3A540A41-29B4-490F-8E2D-1AE72F0D2825}" type="presParOf" srcId="{F7555B6E-805E-4FE3-B930-FC24C10FD1DF}" destId="{3B05FA36-CDD2-4D2F-94B8-078707704AF9}" srcOrd="4" destOrd="0" presId="urn:microsoft.com/office/officeart/2005/8/layout/process4"/>
    <dgm:cxn modelId="{D4ACB94B-E8DD-44A0-984F-509D98BCDA6E}" type="presParOf" srcId="{3B05FA36-CDD2-4D2F-94B8-078707704AF9}" destId="{A6697ADA-865B-416F-9AEC-236BFB84E74B}" srcOrd="0" destOrd="0" presId="urn:microsoft.com/office/officeart/2005/8/layout/process4"/>
    <dgm:cxn modelId="{B2AFC057-3D4A-4EB3-900C-2A92E5BA8407}" type="presParOf" srcId="{3B05FA36-CDD2-4D2F-94B8-078707704AF9}" destId="{72FE456D-2625-4668-8E85-1E0F7346FEC7}" srcOrd="1" destOrd="0" presId="urn:microsoft.com/office/officeart/2005/8/layout/process4"/>
    <dgm:cxn modelId="{A76745A6-634C-467A-B07B-FCBAB8992224}" type="presParOf" srcId="{3B05FA36-CDD2-4D2F-94B8-078707704AF9}" destId="{66CAB5E3-D892-4967-A5CD-8AAFEFBC60BC}" srcOrd="2" destOrd="0" presId="urn:microsoft.com/office/officeart/2005/8/layout/process4"/>
    <dgm:cxn modelId="{002BEF4F-F8B2-4A98-B8C1-90004A195CA6}" type="presParOf" srcId="{66CAB5E3-D892-4967-A5CD-8AAFEFBC60BC}" destId="{094DA0FB-8CCD-4121-A1EA-657E3E262D2E}" srcOrd="0" destOrd="0" presId="urn:microsoft.com/office/officeart/2005/8/layout/process4"/>
    <dgm:cxn modelId="{C4FED71D-7A01-49D0-94BD-15C9D933F929}" type="presParOf" srcId="{66CAB5E3-D892-4967-A5CD-8AAFEFBC60BC}" destId="{ABB8CEDE-3740-4D9F-BCD0-2DD6F74EF68D}" srcOrd="1" destOrd="0" presId="urn:microsoft.com/office/officeart/2005/8/layout/process4"/>
    <dgm:cxn modelId="{8D0F0C1D-6477-4FEF-8B23-5ACA7314BD89}" type="presParOf" srcId="{F7555B6E-805E-4FE3-B930-FC24C10FD1DF}" destId="{C0E120FB-54F0-4B20-8B71-9BE3657F72FE}" srcOrd="5" destOrd="0" presId="urn:microsoft.com/office/officeart/2005/8/layout/process4"/>
    <dgm:cxn modelId="{B7A308BC-E051-47E5-ACDB-7046FB059F2A}" type="presParOf" srcId="{F7555B6E-805E-4FE3-B930-FC24C10FD1DF}" destId="{A98DE9D6-C3A8-4A85-AE9D-022AE5CFC9EF}" srcOrd="6" destOrd="0" presId="urn:microsoft.com/office/officeart/2005/8/layout/process4"/>
    <dgm:cxn modelId="{3B64D409-2A43-4970-9DB0-B8FC799FC963}" type="presParOf" srcId="{A98DE9D6-C3A8-4A85-AE9D-022AE5CFC9EF}" destId="{02B3FE79-6459-45B0-8CCA-8A8A380D48B6}" srcOrd="0" destOrd="0" presId="urn:microsoft.com/office/officeart/2005/8/layout/process4"/>
    <dgm:cxn modelId="{733D3F81-9D3F-417C-B163-96A2A2F2F939}" type="presParOf" srcId="{A98DE9D6-C3A8-4A85-AE9D-022AE5CFC9EF}" destId="{FC7B01FC-98FF-41BB-85BF-3DF86C4CBC95}" srcOrd="1" destOrd="0" presId="urn:microsoft.com/office/officeart/2005/8/layout/process4"/>
    <dgm:cxn modelId="{70979E9B-1741-4744-8FFF-949D56949B50}" type="presParOf" srcId="{A98DE9D6-C3A8-4A85-AE9D-022AE5CFC9EF}" destId="{A518E131-61FD-48AB-A6B9-B783E39E0B64}" srcOrd="2" destOrd="0" presId="urn:microsoft.com/office/officeart/2005/8/layout/process4"/>
    <dgm:cxn modelId="{C2651FC4-C83C-4BB3-8B7E-EA26CC75B8B8}" type="presParOf" srcId="{A518E131-61FD-48AB-A6B9-B783E39E0B64}" destId="{E82D65AE-61B2-45ED-A7FB-3D34DC8762C1}" srcOrd="0" destOrd="0" presId="urn:microsoft.com/office/officeart/2005/8/layout/process4"/>
    <dgm:cxn modelId="{BB2C80C0-3807-4EBD-8144-04F9A8E46FDD}" type="presParOf" srcId="{F7555B6E-805E-4FE3-B930-FC24C10FD1DF}" destId="{71E9E820-6DB0-498A-85F1-4E0C38F15F58}" srcOrd="7" destOrd="0" presId="urn:microsoft.com/office/officeart/2005/8/layout/process4"/>
    <dgm:cxn modelId="{01CAC356-B22A-4343-ADD1-BDD0BA156C80}" type="presParOf" srcId="{F7555B6E-805E-4FE3-B930-FC24C10FD1DF}" destId="{366261D5-F78E-40E7-BEF5-27A00C6CEBFC}" srcOrd="8" destOrd="0" presId="urn:microsoft.com/office/officeart/2005/8/layout/process4"/>
    <dgm:cxn modelId="{3814150F-EADB-4ADC-AAD8-75CC55C48824}" type="presParOf" srcId="{366261D5-F78E-40E7-BEF5-27A00C6CEBFC}" destId="{26F09CA0-16C9-43DC-8586-AB88B6FC8C86}" srcOrd="0" destOrd="0" presId="urn:microsoft.com/office/officeart/2005/8/layout/process4"/>
    <dgm:cxn modelId="{E10860B9-956D-4FFD-B5BC-2BFD9D59B414}" type="presParOf" srcId="{366261D5-F78E-40E7-BEF5-27A00C6CEBFC}" destId="{337BB219-8B48-48CA-851C-9748CE5FB9C1}" srcOrd="1" destOrd="0" presId="urn:microsoft.com/office/officeart/2005/8/layout/process4"/>
    <dgm:cxn modelId="{9D90A7BD-8795-455F-BFE2-C55177B36320}" type="presParOf" srcId="{366261D5-F78E-40E7-BEF5-27A00C6CEBFC}" destId="{2DC3C7C5-59C4-4ADA-B64B-31EC6A3EDFB7}" srcOrd="2" destOrd="0" presId="urn:microsoft.com/office/officeart/2005/8/layout/process4"/>
    <dgm:cxn modelId="{F417BC21-928E-4874-B627-D206302D51A3}" type="presParOf" srcId="{2DC3C7C5-59C4-4ADA-B64B-31EC6A3EDFB7}" destId="{E40361BA-ADE7-47E8-B62F-992B93EA1289}" srcOrd="0" destOrd="0" presId="urn:microsoft.com/office/officeart/2005/8/layout/process4"/>
    <dgm:cxn modelId="{ADC5C7F2-0EBF-4247-AEAB-11E44873CC7A}" type="presParOf" srcId="{2DC3C7C5-59C4-4ADA-B64B-31EC6A3EDFB7}" destId="{9642D85F-E772-45DF-A6B3-5687F8D65125}" srcOrd="1" destOrd="0" presId="urn:microsoft.com/office/officeart/2005/8/layout/process4"/>
    <dgm:cxn modelId="{5CD57CC3-007A-4CDE-B938-5EF643D2B4BD}" type="presParOf" srcId="{2DC3C7C5-59C4-4ADA-B64B-31EC6A3EDFB7}" destId="{A9891128-DB72-4398-AD1A-58E7CAD45FA0}" srcOrd="2" destOrd="0" presId="urn:microsoft.com/office/officeart/2005/8/layout/process4"/>
    <dgm:cxn modelId="{2BB72F49-4316-424B-ABD1-CABE742F05B4}" type="presParOf" srcId="{F7555B6E-805E-4FE3-B930-FC24C10FD1DF}" destId="{130494BE-E42E-4AA1-BB4D-BBE23272DC2A}" srcOrd="9" destOrd="0" presId="urn:microsoft.com/office/officeart/2005/8/layout/process4"/>
    <dgm:cxn modelId="{08967390-8074-40F2-881D-E498A10AC413}" type="presParOf" srcId="{F7555B6E-805E-4FE3-B930-FC24C10FD1DF}" destId="{53D2C8C9-FDD6-4C21-AAC8-14BFB59D0E3D}" srcOrd="10" destOrd="0" presId="urn:microsoft.com/office/officeart/2005/8/layout/process4"/>
    <dgm:cxn modelId="{41CB9D2B-A8A8-4A94-A920-1813AA492C6A}" type="presParOf" srcId="{53D2C8C9-FDD6-4C21-AAC8-14BFB59D0E3D}" destId="{ED51BD62-62A9-4B29-9D8D-9D27B46B8461}" srcOrd="0" destOrd="0" presId="urn:microsoft.com/office/officeart/2005/8/layout/process4"/>
    <dgm:cxn modelId="{3D83D35B-C92D-4EF6-A838-F71735A64773}" type="presParOf" srcId="{53D2C8C9-FDD6-4C21-AAC8-14BFB59D0E3D}" destId="{7067995C-40C8-47CC-8BEE-12768199CFDB}" srcOrd="1" destOrd="0" presId="urn:microsoft.com/office/officeart/2005/8/layout/process4"/>
    <dgm:cxn modelId="{B2B5F28F-DC0D-40BB-953C-1EC8FC3AAE9B}" type="presParOf" srcId="{53D2C8C9-FDD6-4C21-AAC8-14BFB59D0E3D}" destId="{2D866CF3-A9C8-46EB-BF81-FEE625FB113E}" srcOrd="2" destOrd="0" presId="urn:microsoft.com/office/officeart/2005/8/layout/process4"/>
    <dgm:cxn modelId="{1DC95C21-C491-4AC9-8CFE-9A34DC572A4C}" type="presParOf" srcId="{2D866CF3-A9C8-46EB-BF81-FEE625FB113E}" destId="{1EF9D1A7-F23B-4251-B4E8-E9BA77F75D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D1BD2-5B8C-4FBF-822C-C1DD02C48199}">
      <dsp:nvSpPr>
        <dsp:cNvPr id="0" name=""/>
        <dsp:cNvSpPr/>
      </dsp:nvSpPr>
      <dsp:spPr>
        <a:xfrm>
          <a:off x="0" y="5145874"/>
          <a:ext cx="8822741" cy="67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Dashboard</a:t>
          </a:r>
        </a:p>
      </dsp:txBody>
      <dsp:txXfrm>
        <a:off x="0" y="5145874"/>
        <a:ext cx="8822741" cy="364712"/>
      </dsp:txXfrm>
    </dsp:sp>
    <dsp:sp modelId="{D5B656C4-856E-4799-A9E5-989A1CBAA623}">
      <dsp:nvSpPr>
        <dsp:cNvPr id="0" name=""/>
        <dsp:cNvSpPr/>
      </dsp:nvSpPr>
      <dsp:spPr>
        <a:xfrm>
          <a:off x="0" y="5497079"/>
          <a:ext cx="4411370" cy="31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TBD</a:t>
          </a:r>
        </a:p>
      </dsp:txBody>
      <dsp:txXfrm>
        <a:off x="0" y="5497079"/>
        <a:ext cx="4411370" cy="310680"/>
      </dsp:txXfrm>
    </dsp:sp>
    <dsp:sp modelId="{FBA77F51-5995-48FE-977C-775A7093C4B9}">
      <dsp:nvSpPr>
        <dsp:cNvPr id="0" name=""/>
        <dsp:cNvSpPr/>
      </dsp:nvSpPr>
      <dsp:spPr>
        <a:xfrm>
          <a:off x="4411370" y="5497079"/>
          <a:ext cx="4411370" cy="31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Consolidated dashboard – per release</a:t>
          </a:r>
        </a:p>
      </dsp:txBody>
      <dsp:txXfrm>
        <a:off x="4411370" y="5497079"/>
        <a:ext cx="4411370" cy="310680"/>
      </dsp:txXfrm>
    </dsp:sp>
    <dsp:sp modelId="{EBB8CB9F-46B1-4A78-89F3-0F075C84A603}">
      <dsp:nvSpPr>
        <dsp:cNvPr id="0" name=""/>
        <dsp:cNvSpPr/>
      </dsp:nvSpPr>
      <dsp:spPr>
        <a:xfrm rot="10800000">
          <a:off x="0" y="4117250"/>
          <a:ext cx="8822741" cy="103875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Jira</a:t>
          </a:r>
        </a:p>
      </dsp:txBody>
      <dsp:txXfrm rot="-10800000">
        <a:off x="0" y="4117250"/>
        <a:ext cx="8822741" cy="364602"/>
      </dsp:txXfrm>
    </dsp:sp>
    <dsp:sp modelId="{C740BB65-2E7A-4615-A780-F0D4661A6698}">
      <dsp:nvSpPr>
        <dsp:cNvPr id="0" name=""/>
        <dsp:cNvSpPr/>
      </dsp:nvSpPr>
      <dsp:spPr>
        <a:xfrm>
          <a:off x="4307" y="4481853"/>
          <a:ext cx="2938041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Shows all comments</a:t>
          </a:r>
        </a:p>
      </dsp:txBody>
      <dsp:txXfrm>
        <a:off x="4307" y="4481853"/>
        <a:ext cx="2938041" cy="310587"/>
      </dsp:txXfrm>
    </dsp:sp>
    <dsp:sp modelId="{6E357649-EBAD-4275-A29C-C66AEDD65095}">
      <dsp:nvSpPr>
        <dsp:cNvPr id="0" name=""/>
        <dsp:cNvSpPr/>
      </dsp:nvSpPr>
      <dsp:spPr>
        <a:xfrm>
          <a:off x="2942349" y="4481853"/>
          <a:ext cx="2938041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Build successful</a:t>
          </a:r>
        </a:p>
      </dsp:txBody>
      <dsp:txXfrm>
        <a:off x="2942349" y="4481853"/>
        <a:ext cx="2938041" cy="310587"/>
      </dsp:txXfrm>
    </dsp:sp>
    <dsp:sp modelId="{157303EB-2A85-44FA-8555-8664F5D5DF38}">
      <dsp:nvSpPr>
        <dsp:cNvPr id="0" name=""/>
        <dsp:cNvSpPr/>
      </dsp:nvSpPr>
      <dsp:spPr>
        <a:xfrm>
          <a:off x="5880391" y="4481853"/>
          <a:ext cx="2938041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Deploy in Dev successful</a:t>
          </a:r>
        </a:p>
      </dsp:txBody>
      <dsp:txXfrm>
        <a:off x="5880391" y="4481853"/>
        <a:ext cx="2938041" cy="310587"/>
      </dsp:txXfrm>
    </dsp:sp>
    <dsp:sp modelId="{72FE456D-2625-4668-8E85-1E0F7346FEC7}">
      <dsp:nvSpPr>
        <dsp:cNvPr id="0" name=""/>
        <dsp:cNvSpPr/>
      </dsp:nvSpPr>
      <dsp:spPr>
        <a:xfrm rot="10800000">
          <a:off x="0" y="3088626"/>
          <a:ext cx="8822741" cy="103875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Jenkins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 rot="-10800000">
        <a:off x="0" y="3088626"/>
        <a:ext cx="8822741" cy="364602"/>
      </dsp:txXfrm>
    </dsp:sp>
    <dsp:sp modelId="{094DA0FB-8CCD-4121-A1EA-657E3E262D2E}">
      <dsp:nvSpPr>
        <dsp:cNvPr id="0" name=""/>
        <dsp:cNvSpPr/>
      </dsp:nvSpPr>
      <dsp:spPr>
        <a:xfrm>
          <a:off x="0" y="3453229"/>
          <a:ext cx="4411370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Update Jira for [AnnuityService-1]</a:t>
          </a:r>
        </a:p>
      </dsp:txBody>
      <dsp:txXfrm>
        <a:off x="0" y="3453229"/>
        <a:ext cx="4411370" cy="310587"/>
      </dsp:txXfrm>
    </dsp:sp>
    <dsp:sp modelId="{ABB8CEDE-3740-4D9F-BCD0-2DD6F74EF68D}">
      <dsp:nvSpPr>
        <dsp:cNvPr id="0" name=""/>
        <dsp:cNvSpPr/>
      </dsp:nvSpPr>
      <dsp:spPr>
        <a:xfrm>
          <a:off x="4411370" y="3453229"/>
          <a:ext cx="4411370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1 comment for each step</a:t>
          </a:r>
        </a:p>
      </dsp:txBody>
      <dsp:txXfrm>
        <a:off x="4411370" y="3453229"/>
        <a:ext cx="4411370" cy="310587"/>
      </dsp:txXfrm>
    </dsp:sp>
    <dsp:sp modelId="{FC7B01FC-98FF-41BB-85BF-3DF86C4CBC95}">
      <dsp:nvSpPr>
        <dsp:cNvPr id="0" name=""/>
        <dsp:cNvSpPr/>
      </dsp:nvSpPr>
      <dsp:spPr>
        <a:xfrm rot="10800000">
          <a:off x="0" y="2060002"/>
          <a:ext cx="8822741" cy="103875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IIB Toolkit</a:t>
          </a:r>
        </a:p>
      </dsp:txBody>
      <dsp:txXfrm rot="-10800000">
        <a:off x="0" y="2060002"/>
        <a:ext cx="8822741" cy="364602"/>
      </dsp:txXfrm>
    </dsp:sp>
    <dsp:sp modelId="{E82D65AE-61B2-45ED-A7FB-3D34DC8762C1}">
      <dsp:nvSpPr>
        <dsp:cNvPr id="0" name=""/>
        <dsp:cNvSpPr/>
      </dsp:nvSpPr>
      <dsp:spPr>
        <a:xfrm>
          <a:off x="0" y="2424605"/>
          <a:ext cx="8822741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Modify &amp; Push code with comment [AnnuityService-1]</a:t>
          </a:r>
        </a:p>
      </dsp:txBody>
      <dsp:txXfrm>
        <a:off x="0" y="2424605"/>
        <a:ext cx="8822741" cy="310587"/>
      </dsp:txXfrm>
    </dsp:sp>
    <dsp:sp modelId="{337BB219-8B48-48CA-851C-9748CE5FB9C1}">
      <dsp:nvSpPr>
        <dsp:cNvPr id="0" name=""/>
        <dsp:cNvSpPr/>
      </dsp:nvSpPr>
      <dsp:spPr>
        <a:xfrm rot="10800000">
          <a:off x="0" y="1031378"/>
          <a:ext cx="8822741" cy="103875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Jira</a:t>
          </a:r>
        </a:p>
      </dsp:txBody>
      <dsp:txXfrm rot="-10800000">
        <a:off x="0" y="1031378"/>
        <a:ext cx="8822741" cy="364602"/>
      </dsp:txXfrm>
    </dsp:sp>
    <dsp:sp modelId="{E40361BA-ADE7-47E8-B62F-992B93EA1289}">
      <dsp:nvSpPr>
        <dsp:cNvPr id="0" name=""/>
        <dsp:cNvSpPr/>
      </dsp:nvSpPr>
      <dsp:spPr>
        <a:xfrm>
          <a:off x="4307" y="1395981"/>
          <a:ext cx="2938041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Project = </a:t>
          </a:r>
          <a:r>
            <a:rPr lang="en-US" sz="16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AnnuityService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307" y="1395981"/>
        <a:ext cx="2938041" cy="310587"/>
      </dsp:txXfrm>
    </dsp:sp>
    <dsp:sp modelId="{9642D85F-E772-45DF-A6B3-5687F8D65125}">
      <dsp:nvSpPr>
        <dsp:cNvPr id="0" name=""/>
        <dsp:cNvSpPr/>
      </dsp:nvSpPr>
      <dsp:spPr>
        <a:xfrm>
          <a:off x="2942349" y="1395981"/>
          <a:ext cx="2938041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Issue = AnnuityService-1</a:t>
          </a:r>
        </a:p>
      </dsp:txBody>
      <dsp:txXfrm>
        <a:off x="2942349" y="1395981"/>
        <a:ext cx="2938041" cy="310587"/>
      </dsp:txXfrm>
    </dsp:sp>
    <dsp:sp modelId="{A9891128-DB72-4398-AD1A-58E7CAD45FA0}">
      <dsp:nvSpPr>
        <dsp:cNvPr id="0" name=""/>
        <dsp:cNvSpPr/>
      </dsp:nvSpPr>
      <dsp:spPr>
        <a:xfrm>
          <a:off x="5880391" y="1395981"/>
          <a:ext cx="2938041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For release = 2017NOV</a:t>
          </a:r>
        </a:p>
      </dsp:txBody>
      <dsp:txXfrm>
        <a:off x="5880391" y="1395981"/>
        <a:ext cx="2938041" cy="310587"/>
      </dsp:txXfrm>
    </dsp:sp>
    <dsp:sp modelId="{7067995C-40C8-47CC-8BEE-12768199CFDB}">
      <dsp:nvSpPr>
        <dsp:cNvPr id="0" name=""/>
        <dsp:cNvSpPr/>
      </dsp:nvSpPr>
      <dsp:spPr>
        <a:xfrm rot="10800000">
          <a:off x="0" y="2754"/>
          <a:ext cx="8822741" cy="103875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Bitbucket</a:t>
          </a:r>
        </a:p>
      </dsp:txBody>
      <dsp:txXfrm rot="-10800000">
        <a:off x="0" y="2754"/>
        <a:ext cx="8822741" cy="364602"/>
      </dsp:txXfrm>
    </dsp:sp>
    <dsp:sp modelId="{1EF9D1A7-F23B-4251-B4E8-E9BA77F75D28}">
      <dsp:nvSpPr>
        <dsp:cNvPr id="0" name=""/>
        <dsp:cNvSpPr/>
      </dsp:nvSpPr>
      <dsp:spPr>
        <a:xfrm>
          <a:off x="0" y="367357"/>
          <a:ext cx="8822741" cy="31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Repo = </a:t>
          </a:r>
          <a:r>
            <a:rPr lang="en-US" sz="16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AnnuityService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367357"/>
        <a:ext cx="8822741" cy="310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6B6D-216F-4B4A-99CA-14B8EAEEEEBF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EAC2E-4B0F-41C8-807B-F51842C82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0DC4C-F037-46F5-9F6B-3D96780753F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2139-9174-4258-9719-50A52D0BB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1003" y="257175"/>
            <a:ext cx="8470250" cy="424339"/>
            <a:chOff x="381003" y="257175"/>
            <a:chExt cx="8470250" cy="424339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80611"/>
            <a:ext cx="6172200" cy="530352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675800"/>
            <a:ext cx="617220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7"/>
            <a:ext cx="2454502" cy="1125173"/>
          </a:xfrm>
          <a:prstGeom prst="rect">
            <a:avLst/>
          </a:prstGeom>
        </p:spPr>
      </p:pic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5879701"/>
            <a:ext cx="1556235" cy="40234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5631" y="6501478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2017 Tata Consultancy Services Limited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223532" y="6493778"/>
            <a:ext cx="2275118" cy="23484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TCS Internal</a:t>
            </a:r>
          </a:p>
        </p:txBody>
      </p:sp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1316038" y="3230563"/>
            <a:ext cx="651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out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1003" y="2080611"/>
            <a:ext cx="6172200" cy="530352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1003" y="2675800"/>
            <a:ext cx="617220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2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068291"/>
            <a:ext cx="9144000" cy="78970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1/13/2015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7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9"/>
            <a:ext cx="9144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4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924944"/>
            <a:ext cx="85116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3689350" y="6473952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6" r:id="rId2"/>
    <p:sldLayoutId id="2147483682" r:id="rId3"/>
    <p:sldLayoutId id="214748371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4"/>
          <p:cNvSpPr txBox="1">
            <a:spLocks/>
          </p:cNvSpPr>
          <p:nvPr/>
        </p:nvSpPr>
        <p:spPr>
          <a:xfrm>
            <a:off x="121426" y="5613400"/>
            <a:ext cx="2922588" cy="33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1600" kern="12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1600" kern="12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400" kern="12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1200" kern="1200" baseline="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rgbClr val="000000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rgbClr val="000000"/>
                </a:solidFill>
                <a:latin typeface="Myriad Pro"/>
                <a:ea typeface="+mn-ea"/>
                <a:cs typeface="+mn-cs"/>
              </a:defRPr>
            </a:lvl6pPr>
            <a:lvl7pPr marL="29718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rgbClr val="000000"/>
                </a:solidFill>
                <a:latin typeface="Myriad Pro"/>
                <a:ea typeface="+mn-ea"/>
                <a:cs typeface="+mn-cs"/>
              </a:defRPr>
            </a:lvl7pPr>
            <a:lvl8pPr marL="3429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rgbClr val="000000"/>
                </a:solidFill>
                <a:latin typeface="Myriad Pro"/>
                <a:ea typeface="+mn-ea"/>
                <a:cs typeface="+mn-cs"/>
              </a:defRPr>
            </a:lvl8pPr>
            <a:lvl9pPr marL="3886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rgbClr val="000000"/>
                </a:solidFill>
                <a:latin typeface="Myriad Pro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buClrTx/>
            </a:pPr>
            <a:r>
              <a:rPr lang="en-US" altLang="en-US" dirty="0">
                <a:solidFill>
                  <a:schemeClr val="bg1"/>
                </a:solidFill>
                <a:latin typeface="Arial" pitchFamily="34" charset="0"/>
              </a:rPr>
              <a:t>Oct 2017</a:t>
            </a: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>
          <a:xfrm>
            <a:off x="304800" y="2076680"/>
            <a:ext cx="7772400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en-US" sz="3600" b="1" dirty="0">
                <a:latin typeface="Myriad Pro"/>
              </a:rPr>
              <a:t> </a:t>
            </a:r>
            <a:r>
              <a:rPr lang="en-US" sz="3600" b="1" dirty="0"/>
              <a:t>DevOps Roadmap for &lt;Project&gt;</a:t>
            </a:r>
            <a:endParaRPr lang="en-US" altLang="en-US" sz="3600" b="1" dirty="0">
              <a:latin typeface="Myriad Pro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443798" y="3016871"/>
            <a:ext cx="7695446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342900" indent="-342900" algn="ctr">
              <a:buFontTx/>
              <a:buChar char="-"/>
            </a:pPr>
            <a:r>
              <a:rPr lang="en-US" altLang="en-US" sz="2400" b="1" dirty="0">
                <a:latin typeface="Myriad Pro"/>
              </a:rPr>
              <a:t>CI/CD + Traceability + Dashboard + Monitoring</a:t>
            </a:r>
          </a:p>
        </p:txBody>
      </p:sp>
    </p:spTree>
    <p:extLst>
      <p:ext uri="{BB962C8B-B14F-4D97-AF65-F5344CB8AC3E}">
        <p14:creationId xmlns:p14="http://schemas.microsoft.com/office/powerpoint/2010/main" val="383652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arallelogram 65"/>
          <p:cNvSpPr/>
          <p:nvPr/>
        </p:nvSpPr>
        <p:spPr>
          <a:xfrm flipV="1">
            <a:off x="238201" y="4980603"/>
            <a:ext cx="3377326" cy="612000"/>
          </a:xfrm>
          <a:prstGeom prst="parallelogram">
            <a:avLst>
              <a:gd name="adj" fmla="val 97941"/>
            </a:avLst>
          </a:prstGeom>
          <a:solidFill>
            <a:srgbClr val="E7E6E6">
              <a:lumMod val="75000"/>
              <a:lumOff val="25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200" kern="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003527" y="4001403"/>
            <a:ext cx="2317875" cy="1591200"/>
            <a:chOff x="3060525" y="2656800"/>
            <a:chExt cx="2317875" cy="1591200"/>
          </a:xfrm>
        </p:grpSpPr>
        <p:sp>
          <p:nvSpPr>
            <p:cNvPr id="69" name="Parallelogram 68"/>
            <p:cNvSpPr/>
            <p:nvPr/>
          </p:nvSpPr>
          <p:spPr>
            <a:xfrm rot="16200000">
              <a:off x="2570926" y="3146400"/>
              <a:ext cx="1591200" cy="612000"/>
            </a:xfrm>
            <a:prstGeom prst="parallelogram">
              <a:avLst>
                <a:gd name="adj" fmla="val 97941"/>
              </a:avLst>
            </a:prstGeom>
            <a:solidFill>
              <a:srgbClr val="2084B6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endParaRPr lang="en-US" sz="12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70" name="Parallelogram 69"/>
            <p:cNvSpPr/>
            <p:nvPr/>
          </p:nvSpPr>
          <p:spPr>
            <a:xfrm flipV="1">
              <a:off x="3060525" y="2662019"/>
              <a:ext cx="2317875" cy="612000"/>
            </a:xfrm>
            <a:prstGeom prst="parallelogram">
              <a:avLst>
                <a:gd name="adj" fmla="val 97941"/>
              </a:avLst>
            </a:prstGeom>
            <a:solidFill>
              <a:srgbClr val="2A9FDA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endParaRPr lang="en-US" sz="1200" kern="0">
                <a:solidFill>
                  <a:prstClr val="white"/>
                </a:solidFill>
                <a:latin typeface="Corbel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708362" y="3027422"/>
            <a:ext cx="2317875" cy="1591200"/>
            <a:chOff x="3060525" y="2656800"/>
            <a:chExt cx="2317875" cy="1591200"/>
          </a:xfrm>
        </p:grpSpPr>
        <p:sp>
          <p:nvSpPr>
            <p:cNvPr id="72" name="Parallelogram 71"/>
            <p:cNvSpPr/>
            <p:nvPr/>
          </p:nvSpPr>
          <p:spPr>
            <a:xfrm rot="16200000">
              <a:off x="2570926" y="3146400"/>
              <a:ext cx="1591200" cy="612000"/>
            </a:xfrm>
            <a:prstGeom prst="parallelogram">
              <a:avLst>
                <a:gd name="adj" fmla="val 97941"/>
              </a:avLst>
            </a:prstGeom>
            <a:solidFill>
              <a:srgbClr val="55A51C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endParaRPr lang="en-US" sz="12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73" name="Parallelogram 72"/>
            <p:cNvSpPr/>
            <p:nvPr/>
          </p:nvSpPr>
          <p:spPr>
            <a:xfrm flipV="1">
              <a:off x="3060525" y="2662019"/>
              <a:ext cx="2317875" cy="612000"/>
            </a:xfrm>
            <a:prstGeom prst="parallelogram">
              <a:avLst>
                <a:gd name="adj" fmla="val 97941"/>
              </a:avLst>
            </a:prstGeom>
            <a:solidFill>
              <a:srgbClr val="7CBC4C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endParaRPr lang="en-US" sz="1200" kern="0">
                <a:solidFill>
                  <a:prstClr val="white"/>
                </a:solidFill>
                <a:latin typeface="Corbel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8201" y="3793175"/>
            <a:ext cx="2606143" cy="771230"/>
            <a:chOff x="3266781" y="775947"/>
            <a:chExt cx="1625547" cy="771229"/>
          </a:xfrm>
        </p:grpSpPr>
        <p:sp>
          <p:nvSpPr>
            <p:cNvPr id="78" name="TextBox 77"/>
            <p:cNvSpPr txBox="1"/>
            <p:nvPr/>
          </p:nvSpPr>
          <p:spPr>
            <a:xfrm>
              <a:off x="3266781" y="775947"/>
              <a:ext cx="1625546" cy="185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 defTabSz="685783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Corbel"/>
                </a:rPr>
                <a:t>Automation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66781" y="1055508"/>
              <a:ext cx="1625546" cy="4916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139304" indent="-139304" algn="r" defTabSz="685783"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orbel"/>
                </a:rPr>
                <a:t>DevOps  - Implement CI and CD</a:t>
              </a:r>
            </a:p>
            <a:p>
              <a:pPr marL="139304" indent="-139304" algn="r" defTabSz="685783"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orbel"/>
                </a:rPr>
                <a:t>Adopt DevOps Culture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007780" y="1000621"/>
              <a:ext cx="884548" cy="0"/>
            </a:xfrm>
            <a:prstGeom prst="line">
              <a:avLst/>
            </a:prstGeom>
            <a:noFill/>
            <a:ln w="38100" cap="rnd" cmpd="sng" algn="ctr">
              <a:solidFill>
                <a:srgbClr val="2A9FDA"/>
              </a:solidFill>
              <a:prstDash val="solid"/>
              <a:miter lim="800000"/>
            </a:ln>
            <a:effectLst/>
          </p:spPr>
        </p:cxnSp>
      </p:grpSp>
      <p:grpSp>
        <p:nvGrpSpPr>
          <p:cNvPr id="81" name="Group 80"/>
          <p:cNvGrpSpPr/>
          <p:nvPr/>
        </p:nvGrpSpPr>
        <p:grpSpPr>
          <a:xfrm>
            <a:off x="3326489" y="4373665"/>
            <a:ext cx="896441" cy="896438"/>
            <a:chOff x="609621" y="2319495"/>
            <a:chExt cx="760226" cy="760224"/>
          </a:xfrm>
        </p:grpSpPr>
        <p:sp>
          <p:nvSpPr>
            <p:cNvPr id="82" name="Oval 81"/>
            <p:cNvSpPr/>
            <p:nvPr/>
          </p:nvSpPr>
          <p:spPr>
            <a:xfrm>
              <a:off x="609621" y="2319495"/>
              <a:ext cx="760226" cy="760224"/>
            </a:xfrm>
            <a:prstGeom prst="ellipse">
              <a:avLst/>
            </a:prstGeom>
            <a:solidFill>
              <a:sysClr val="windowText" lastClr="000000">
                <a:alpha val="10000"/>
              </a:sys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endParaRPr lang="en-US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96684" y="2403152"/>
              <a:ext cx="592914" cy="592912"/>
            </a:xfrm>
            <a:prstGeom prst="ellipse">
              <a:avLst/>
            </a:prstGeom>
            <a:solidFill>
              <a:srgbClr val="2A9FDA"/>
            </a:solidFill>
            <a:ln w="9525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rtlCol="0" anchor="ctr"/>
            <a:lstStyle/>
            <a:p>
              <a:pPr algn="ctr" defTabSz="685783">
                <a:defRPr/>
              </a:pPr>
              <a:r>
                <a:rPr lang="en-US" sz="2400" kern="0" dirty="0">
                  <a:solidFill>
                    <a:prstClr val="white"/>
                  </a:solidFill>
                  <a:latin typeface="Corbel"/>
                </a:rPr>
                <a:t>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173232" y="2807074"/>
            <a:ext cx="3443336" cy="770193"/>
            <a:chOff x="2765530" y="775947"/>
            <a:chExt cx="2147735" cy="770193"/>
          </a:xfrm>
        </p:grpSpPr>
        <p:sp>
          <p:nvSpPr>
            <p:cNvPr id="85" name="TextBox 84"/>
            <p:cNvSpPr txBox="1"/>
            <p:nvPr/>
          </p:nvSpPr>
          <p:spPr>
            <a:xfrm>
              <a:off x="3266781" y="775947"/>
              <a:ext cx="1625546" cy="185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 defTabSz="685783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Corbel"/>
                </a:rPr>
                <a:t>Traceability, Dashboard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65530" y="1054472"/>
              <a:ext cx="2147735" cy="4916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139304" lvl="1" indent="-139304" algn="r" defTabSz="685783"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orbel"/>
                </a:rPr>
                <a:t>Jenkins integration with </a:t>
              </a:r>
              <a:r>
                <a:rPr lang="en-US" sz="1200" strike="sngStrike" dirty="0"/>
                <a:t>Jira</a:t>
              </a:r>
              <a:r>
                <a:rPr lang="en-US" sz="1200" kern="0" dirty="0">
                  <a:solidFill>
                    <a:prstClr val="black"/>
                  </a:solidFill>
                  <a:latin typeface="Corbel"/>
                </a:rPr>
                <a:t> / Version One</a:t>
              </a:r>
            </a:p>
            <a:p>
              <a:pPr marL="139304" lvl="1" indent="-139304" algn="r" defTabSz="685783"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/>
                  </a:solidFill>
                  <a:latin typeface="Corbel"/>
                </a:rPr>
                <a:t>Integrated dashboard via </a:t>
              </a:r>
              <a:r>
                <a:rPr lang="en-US" sz="1200" kern="0" dirty="0" err="1">
                  <a:solidFill>
                    <a:prstClr val="black"/>
                  </a:solidFill>
                  <a:latin typeface="Corbel"/>
                </a:rPr>
                <a:t>Hygieia</a:t>
              </a:r>
              <a:r>
                <a:rPr lang="en-US" sz="1200" kern="0" dirty="0">
                  <a:solidFill>
                    <a:prstClr val="black"/>
                  </a:solidFill>
                  <a:latin typeface="Corbel"/>
                </a:rPr>
                <a:t> / Splunk</a:t>
              </a:r>
            </a:p>
            <a:p>
              <a:pPr marL="139304" lvl="1" indent="-139304" algn="r" defTabSz="685783">
                <a:buFont typeface="Arial" panose="020B0604020202020204" pitchFamily="34" charset="0"/>
                <a:buChar char="•"/>
                <a:defRPr/>
              </a:pPr>
              <a:endParaRPr lang="en-US" sz="1200" kern="0" dirty="0">
                <a:solidFill>
                  <a:prstClr val="black"/>
                </a:solidFill>
                <a:latin typeface="Corbel"/>
              </a:endParaRPr>
            </a:p>
            <a:p>
              <a:pPr marL="139304" indent="-139304" algn="r" defTabSz="685783">
                <a:buFont typeface="Arial" panose="020B0604020202020204" pitchFamily="34" charset="0"/>
                <a:buChar char="•"/>
                <a:defRPr/>
              </a:pPr>
              <a:endParaRPr lang="en-US" sz="1200" kern="0" dirty="0">
                <a:solidFill>
                  <a:prstClr val="black"/>
                </a:solidFill>
                <a:latin typeface="Corbel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3606511" y="1000621"/>
              <a:ext cx="1285817" cy="2397"/>
            </a:xfrm>
            <a:prstGeom prst="line">
              <a:avLst/>
            </a:prstGeom>
            <a:noFill/>
            <a:ln w="38100" cap="rnd" cmpd="sng" algn="ctr">
              <a:solidFill>
                <a:srgbClr val="55A51C"/>
              </a:solidFill>
              <a:prstDash val="solid"/>
              <a:miter lim="800000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5031325" y="3403000"/>
            <a:ext cx="896441" cy="896438"/>
            <a:chOff x="609621" y="2319495"/>
            <a:chExt cx="760226" cy="760224"/>
          </a:xfrm>
        </p:grpSpPr>
        <p:sp>
          <p:nvSpPr>
            <p:cNvPr id="89" name="Oval 88"/>
            <p:cNvSpPr/>
            <p:nvPr/>
          </p:nvSpPr>
          <p:spPr>
            <a:xfrm>
              <a:off x="609621" y="2319495"/>
              <a:ext cx="760226" cy="760224"/>
            </a:xfrm>
            <a:prstGeom prst="ellipse">
              <a:avLst/>
            </a:prstGeom>
            <a:solidFill>
              <a:sysClr val="windowText" lastClr="000000">
                <a:alpha val="10000"/>
              </a:sys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endParaRPr lang="en-US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93278" y="2403152"/>
              <a:ext cx="592914" cy="592912"/>
            </a:xfrm>
            <a:prstGeom prst="ellipse">
              <a:avLst/>
            </a:prstGeom>
            <a:solidFill>
              <a:srgbClr val="89C35F"/>
            </a:solidFill>
            <a:ln w="9525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rtlCol="0" anchor="ctr"/>
            <a:lstStyle/>
            <a:p>
              <a:pPr algn="ctr" defTabSz="685783">
                <a:defRPr/>
              </a:pPr>
              <a:r>
                <a:rPr lang="en-US" sz="2400" kern="0" dirty="0">
                  <a:solidFill>
                    <a:prstClr val="white"/>
                  </a:solidFill>
                  <a:latin typeface="Corbel"/>
                </a:rPr>
                <a:t>2</a:t>
              </a:r>
            </a:p>
          </p:txBody>
        </p:sp>
      </p:grpSp>
      <p:sp>
        <p:nvSpPr>
          <p:cNvPr id="95" name="Right Triangle 94"/>
          <p:cNvSpPr/>
          <p:nvPr/>
        </p:nvSpPr>
        <p:spPr>
          <a:xfrm>
            <a:off x="4707325" y="4001402"/>
            <a:ext cx="608440" cy="619450"/>
          </a:xfrm>
          <a:prstGeom prst="rtTriangle">
            <a:avLst/>
          </a:prstGeom>
          <a:solidFill>
            <a:srgbClr val="6DCFF6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200" kern="0">
              <a:solidFill>
                <a:prstClr val="white"/>
              </a:solidFill>
              <a:latin typeface="Corbe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8751" y="5787067"/>
            <a:ext cx="8573823" cy="346249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 anchor="ctr">
            <a:spAutoFit/>
          </a:bodyPr>
          <a:lstStyle/>
          <a:p>
            <a:pPr algn="ctr" defTabSz="685783">
              <a:defRPr/>
            </a:pPr>
            <a:r>
              <a:rPr lang="en-US" sz="1650" b="1" kern="0" dirty="0">
                <a:solidFill>
                  <a:prstClr val="black"/>
                </a:solidFill>
                <a:latin typeface="Corbel"/>
              </a:rPr>
              <a:t>Continually change the culture in adopting the automation</a:t>
            </a:r>
            <a:endParaRPr lang="en-US" sz="1650" kern="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 flipV="1">
            <a:off x="218516" y="4987402"/>
            <a:ext cx="806366" cy="612000"/>
          </a:xfrm>
          <a:prstGeom prst="rect">
            <a:avLst/>
          </a:prstGeom>
          <a:solidFill>
            <a:srgbClr val="E7E6E6">
              <a:lumMod val="75000"/>
              <a:lumOff val="25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200" kern="0">
              <a:solidFill>
                <a:prstClr val="white"/>
              </a:solidFill>
              <a:latin typeface="Corbel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DevOps Roadmap for &lt;Project&gt;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415138" y="2053976"/>
            <a:ext cx="2318912" cy="1593430"/>
            <a:chOff x="6415138" y="2053976"/>
            <a:chExt cx="2318912" cy="1593430"/>
          </a:xfrm>
        </p:grpSpPr>
        <p:sp>
          <p:nvSpPr>
            <p:cNvPr id="29" name="Parallelogram 28"/>
            <p:cNvSpPr/>
            <p:nvPr/>
          </p:nvSpPr>
          <p:spPr>
            <a:xfrm rot="16200000">
              <a:off x="5926576" y="2543576"/>
              <a:ext cx="1591200" cy="612000"/>
            </a:xfrm>
            <a:prstGeom prst="parallelogram">
              <a:avLst>
                <a:gd name="adj" fmla="val 9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endParaRPr lang="en-US" sz="12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30" name="Parallelogram 29"/>
            <p:cNvSpPr/>
            <p:nvPr/>
          </p:nvSpPr>
          <p:spPr>
            <a:xfrm flipV="1">
              <a:off x="6416175" y="2059195"/>
              <a:ext cx="2317875" cy="612000"/>
            </a:xfrm>
            <a:prstGeom prst="parallelogram">
              <a:avLst>
                <a:gd name="adj" fmla="val 9794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endParaRPr lang="en-US" sz="1200" kern="0">
                <a:solidFill>
                  <a:prstClr val="white"/>
                </a:solidFill>
                <a:latin typeface="Corbel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739138" y="2429554"/>
              <a:ext cx="896441" cy="896438"/>
              <a:chOff x="609621" y="2319495"/>
              <a:chExt cx="760226" cy="76022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09621" y="2319495"/>
                <a:ext cx="760226" cy="760224"/>
              </a:xfrm>
              <a:prstGeom prst="ellipse">
                <a:avLst/>
              </a:prstGeom>
              <a:solidFill>
                <a:sysClr val="windowText" lastClr="000000">
                  <a:alpha val="10000"/>
                </a:sysClr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783">
                  <a:defRPr/>
                </a:pPr>
                <a:endParaRPr lang="en-US" kern="0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93278" y="2403152"/>
                <a:ext cx="592914" cy="5929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miter lim="800000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0" tIns="0" rIns="0" bIns="0" rtlCol="0" anchor="ctr"/>
              <a:lstStyle/>
              <a:p>
                <a:pPr algn="ctr" defTabSz="685783">
                  <a:defRPr/>
                </a:pPr>
                <a:r>
                  <a:rPr lang="en-US" sz="2400" kern="0" dirty="0">
                    <a:solidFill>
                      <a:prstClr val="white"/>
                    </a:solidFill>
                    <a:latin typeface="Corbel"/>
                  </a:rPr>
                  <a:t>3</a:t>
                </a:r>
              </a:p>
            </p:txBody>
          </p:sp>
        </p:grpSp>
        <p:sp>
          <p:nvSpPr>
            <p:cNvPr id="38" name="Right Triangle 37"/>
            <p:cNvSpPr/>
            <p:nvPr/>
          </p:nvSpPr>
          <p:spPr>
            <a:xfrm>
              <a:off x="6415138" y="3027956"/>
              <a:ext cx="608440" cy="61945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endParaRPr lang="en-US" sz="1200" kern="0">
                <a:solidFill>
                  <a:prstClr val="white"/>
                </a:solidFill>
                <a:latin typeface="Corbel"/>
              </a:endParaRPr>
            </a:p>
          </p:txBody>
        </p:sp>
      </p:grpSp>
      <p:sp>
        <p:nvSpPr>
          <p:cNvPr id="39" name="Striped Right Arrow 38"/>
          <p:cNvSpPr/>
          <p:nvPr/>
        </p:nvSpPr>
        <p:spPr>
          <a:xfrm rot="565567">
            <a:off x="250644" y="3231317"/>
            <a:ext cx="2049096" cy="45538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We are here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849632" y="1809547"/>
            <a:ext cx="3443336" cy="770193"/>
            <a:chOff x="2765530" y="775947"/>
            <a:chExt cx="2147735" cy="770193"/>
          </a:xfrm>
        </p:grpSpPr>
        <p:sp>
          <p:nvSpPr>
            <p:cNvPr id="47" name="TextBox 46"/>
            <p:cNvSpPr txBox="1"/>
            <p:nvPr/>
          </p:nvSpPr>
          <p:spPr>
            <a:xfrm>
              <a:off x="3266781" y="775947"/>
              <a:ext cx="1625546" cy="185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 defTabSz="685783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Corbel"/>
                </a:rPr>
                <a:t>Automatic Monitoring &amp; Reporting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65530" y="1054472"/>
              <a:ext cx="2147735" cy="4916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139304" lvl="1" indent="-139304" algn="r" defTabSz="685783"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orbel"/>
                </a:rPr>
                <a:t>Proactive monitoring of service availability</a:t>
              </a:r>
            </a:p>
            <a:p>
              <a:pPr marL="139304" lvl="1" indent="-139304" algn="r" defTabSz="685783"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/>
                  </a:solidFill>
                  <a:latin typeface="Corbel"/>
                </a:rPr>
                <a:t>Splunk integration with VersionOne</a:t>
              </a:r>
            </a:p>
            <a:p>
              <a:pPr marL="139304" lvl="1" indent="-139304" algn="r" defTabSz="685783">
                <a:buFont typeface="Arial" panose="020B0604020202020204" pitchFamily="34" charset="0"/>
                <a:buChar char="•"/>
                <a:defRPr/>
              </a:pPr>
              <a:endParaRPr lang="en-US" sz="1200" kern="0" dirty="0">
                <a:solidFill>
                  <a:prstClr val="black"/>
                </a:solidFill>
                <a:latin typeface="Corbel"/>
              </a:endParaRPr>
            </a:p>
            <a:p>
              <a:pPr marL="139304" indent="-139304" algn="r" defTabSz="685783">
                <a:buFont typeface="Arial" panose="020B0604020202020204" pitchFamily="34" charset="0"/>
                <a:buChar char="•"/>
                <a:defRPr/>
              </a:pPr>
              <a:endParaRPr lang="en-US" sz="1200" kern="0" dirty="0">
                <a:solidFill>
                  <a:prstClr val="black"/>
                </a:solidFill>
                <a:latin typeface="Corbel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3217639" y="1000622"/>
              <a:ext cx="1674689" cy="2396"/>
            </a:xfrm>
            <a:prstGeom prst="line">
              <a:avLst/>
            </a:prstGeom>
            <a:noFill/>
            <a:ln w="3810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656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Next steps – Traceability, 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6B22A4-5F7A-477F-8CC0-1C768CFC5CEB}"/>
              </a:ext>
            </a:extLst>
          </p:cNvPr>
          <p:cNvSpPr/>
          <p:nvPr/>
        </p:nvSpPr>
        <p:spPr>
          <a:xfrm>
            <a:off x="403760" y="28758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Jenkins integration with </a:t>
            </a:r>
            <a:r>
              <a:rPr lang="en-US" strike="sngStrike" dirty="0"/>
              <a:t>Jira</a:t>
            </a:r>
            <a:r>
              <a:rPr lang="en-US" dirty="0"/>
              <a:t> / Version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6D66B-4188-4E1E-BA92-7A4D4D308DCF}"/>
              </a:ext>
            </a:extLst>
          </p:cNvPr>
          <p:cNvSpPr/>
          <p:nvPr/>
        </p:nvSpPr>
        <p:spPr>
          <a:xfrm>
            <a:off x="4515662" y="2875894"/>
            <a:ext cx="409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Integrated dashboard via </a:t>
            </a:r>
            <a:r>
              <a:rPr lang="en-US" dirty="0" err="1"/>
              <a:t>Hygieia</a:t>
            </a:r>
            <a:r>
              <a:rPr lang="en-US" dirty="0"/>
              <a:t> / Splunk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E34157F-12C3-4318-BD41-9AB2888AD7B1}"/>
              </a:ext>
            </a:extLst>
          </p:cNvPr>
          <p:cNvSpPr/>
          <p:nvPr/>
        </p:nvSpPr>
        <p:spPr>
          <a:xfrm>
            <a:off x="403760" y="2124222"/>
            <a:ext cx="3872818" cy="751672"/>
          </a:xfrm>
          <a:prstGeom prst="left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1 (Traceability)</a:t>
            </a:r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6CDF518A-146B-4F92-B1E7-74C18EFA4241}"/>
              </a:ext>
            </a:extLst>
          </p:cNvPr>
          <p:cNvSpPr/>
          <p:nvPr/>
        </p:nvSpPr>
        <p:spPr>
          <a:xfrm>
            <a:off x="4515662" y="2127794"/>
            <a:ext cx="3872818" cy="751672"/>
          </a:xfrm>
          <a:prstGeom prst="left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2 (Dashboard)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6E1CB-47BE-4175-92FE-86CB75919009}"/>
              </a:ext>
            </a:extLst>
          </p:cNvPr>
          <p:cNvCxnSpPr/>
          <p:nvPr/>
        </p:nvCxnSpPr>
        <p:spPr>
          <a:xfrm>
            <a:off x="4459390" y="1280160"/>
            <a:ext cx="0" cy="372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68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Stage 1 – Traceability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6DD7582-045B-453E-9038-D726CA919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774049"/>
              </p:ext>
            </p:extLst>
          </p:nvPr>
        </p:nvGraphicFramePr>
        <p:xfrm>
          <a:off x="137426" y="829994"/>
          <a:ext cx="8822741" cy="582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6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Stage 1 – Traceability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CAD259-59D3-4013-AA2B-2435CB06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0" y="1893003"/>
            <a:ext cx="7070395" cy="543877"/>
          </a:xfrm>
          <a:prstGeom prst="rect">
            <a:avLst/>
          </a:prstGeom>
        </p:spPr>
      </p:pic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5AAA5E0-222B-4DD2-AC5F-81604156425B}"/>
              </a:ext>
            </a:extLst>
          </p:cNvPr>
          <p:cNvSpPr/>
          <p:nvPr/>
        </p:nvSpPr>
        <p:spPr>
          <a:xfrm>
            <a:off x="525560" y="907036"/>
            <a:ext cx="7733198" cy="62667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Script to update the Jira Issue (Can be modified to </a:t>
            </a:r>
            <a:r>
              <a:rPr lang="en-US"/>
              <a:t>update VersionOne: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8C1F8-015B-40F3-A035-059AF8B2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60" y="2450948"/>
            <a:ext cx="6889103" cy="7251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C3A5DB-019B-4905-A660-D145A13E9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60" y="3883708"/>
            <a:ext cx="6115050" cy="1847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39FA2F-28E9-4770-B93A-980A3E0D7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542" y="4969558"/>
            <a:ext cx="2028825" cy="762000"/>
          </a:xfrm>
          <a:prstGeom prst="rect">
            <a:avLst/>
          </a:prstGeom>
        </p:spPr>
      </p:pic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B01AFE4A-A3FB-4B63-9FD5-E777D7EF57AD}"/>
              </a:ext>
            </a:extLst>
          </p:cNvPr>
          <p:cNvSpPr/>
          <p:nvPr/>
        </p:nvSpPr>
        <p:spPr>
          <a:xfrm>
            <a:off x="525560" y="3225303"/>
            <a:ext cx="7733198" cy="62667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Bitbucket repository</a:t>
            </a:r>
          </a:p>
        </p:txBody>
      </p:sp>
    </p:spTree>
    <p:extLst>
      <p:ext uri="{BB962C8B-B14F-4D97-AF65-F5344CB8AC3E}">
        <p14:creationId xmlns:p14="http://schemas.microsoft.com/office/powerpoint/2010/main" val="273820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Stage 1 – Traceability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5AAA5E0-222B-4DD2-AC5F-81604156425B}"/>
              </a:ext>
            </a:extLst>
          </p:cNvPr>
          <p:cNvSpPr/>
          <p:nvPr/>
        </p:nvSpPr>
        <p:spPr>
          <a:xfrm>
            <a:off x="525560" y="907036"/>
            <a:ext cx="7733198" cy="62667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JIRA – Issue created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B01AFE4A-A3FB-4B63-9FD5-E777D7EF57AD}"/>
              </a:ext>
            </a:extLst>
          </p:cNvPr>
          <p:cNvSpPr/>
          <p:nvPr/>
        </p:nvSpPr>
        <p:spPr>
          <a:xfrm>
            <a:off x="525560" y="3225303"/>
            <a:ext cx="7733198" cy="62667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Jenkins – Build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BACDB-58AD-4084-9140-F0329AC1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0" y="1565644"/>
            <a:ext cx="5286375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45712-AA9A-4C9D-994A-83EA9563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8" y="4597233"/>
            <a:ext cx="8802861" cy="14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Stage 1 – Traceability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B01AFE4A-A3FB-4B63-9FD5-E777D7EF57AD}"/>
              </a:ext>
            </a:extLst>
          </p:cNvPr>
          <p:cNvSpPr/>
          <p:nvPr/>
        </p:nvSpPr>
        <p:spPr>
          <a:xfrm>
            <a:off x="525560" y="1072946"/>
            <a:ext cx="7733198" cy="62667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Jenkins – Console output writing to Jira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97E2E9-3C17-4C93-B602-63231A68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6" y="2430808"/>
            <a:ext cx="509587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8AA037-FD98-4DBA-8AB4-647A6AE8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0" y="1766445"/>
            <a:ext cx="4524375" cy="514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75ECC3-C67F-4736-9D79-33F952488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60" y="3228521"/>
            <a:ext cx="4981575" cy="542925"/>
          </a:xfrm>
          <a:prstGeom prst="rect">
            <a:avLst/>
          </a:prstGeom>
        </p:spPr>
      </p:pic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BD1AADD-A41B-41DB-A046-DB4B20A2A112}"/>
              </a:ext>
            </a:extLst>
          </p:cNvPr>
          <p:cNvSpPr/>
          <p:nvPr/>
        </p:nvSpPr>
        <p:spPr>
          <a:xfrm>
            <a:off x="525560" y="3903437"/>
            <a:ext cx="7733198" cy="62667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JIRA – Issue updated with comments for each stage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97CF7-14CD-4DC6-81B5-124AC0A30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16" y="4581735"/>
            <a:ext cx="37338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Stage 2 – Dashboard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B01AFE4A-A3FB-4B63-9FD5-E777D7EF57AD}"/>
              </a:ext>
            </a:extLst>
          </p:cNvPr>
          <p:cNvSpPr/>
          <p:nvPr/>
        </p:nvSpPr>
        <p:spPr>
          <a:xfrm>
            <a:off x="525560" y="1072946"/>
            <a:ext cx="7733198" cy="62667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Jenkins – Console output writing to Jira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97E2E9-3C17-4C93-B602-63231A68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6" y="2430808"/>
            <a:ext cx="509587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8AA037-FD98-4DBA-8AB4-647A6AE8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0" y="1766445"/>
            <a:ext cx="4524375" cy="514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75ECC3-C67F-4736-9D79-33F952488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60" y="3228521"/>
            <a:ext cx="4981575" cy="542925"/>
          </a:xfrm>
          <a:prstGeom prst="rect">
            <a:avLst/>
          </a:prstGeom>
        </p:spPr>
      </p:pic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BD1AADD-A41B-41DB-A046-DB4B20A2A112}"/>
              </a:ext>
            </a:extLst>
          </p:cNvPr>
          <p:cNvSpPr/>
          <p:nvPr/>
        </p:nvSpPr>
        <p:spPr>
          <a:xfrm>
            <a:off x="525560" y="3903437"/>
            <a:ext cx="7733198" cy="62667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JIRA – Issue updated with comments for each stage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97CF7-14CD-4DC6-81B5-124AC0A30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16" y="4581735"/>
            <a:ext cx="37338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3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56641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5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" id="{36F2B3D5-4D61-4259-AB92-D6D5D27EC6E5}" vid="{DC01D679-E038-4D56-83C0-1B228085716F}"/>
    </a:ext>
  </a:extLst>
</a:theme>
</file>

<file path=ppt/theme/theme2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2CEBE5012C14597C810FF80062B7E" ma:contentTypeVersion="5" ma:contentTypeDescription="Create a new document." ma:contentTypeScope="" ma:versionID="9ea6257388825116c999bcaeb10b7fc8">
  <xsd:schema xmlns:xsd="http://www.w3.org/2001/XMLSchema" xmlns:p="http://schemas.microsoft.com/office/2006/metadata/properties" targetNamespace="http://schemas.microsoft.com/office/2006/metadata/properties" ma:root="true" ma:fieldsID="43acbf44b188de0cd8290017612d60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4" ma:displayName="Preferred Site Name.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9274070-A3F3-4AE9-BD68-3A5782350028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FB7751-B652-48DA-94DA-3C2BBEF75E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81ABD3-88B7-42E1-BD60-CE930D6F0D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</Template>
  <TotalTime>846</TotalTime>
  <Words>237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Myriad Pro</vt:lpstr>
      <vt:lpstr>Verdana</vt:lpstr>
      <vt:lpstr>Wingdings</vt:lpstr>
      <vt:lpstr>Corp PPT Template 2015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TSL DevOps</dc:title>
  <dc:creator>Karthik Venkatesan</dc:creator>
  <cp:lastModifiedBy>Karthik Venkatesan</cp:lastModifiedBy>
  <cp:revision>100</cp:revision>
  <dcterms:created xsi:type="dcterms:W3CDTF">2015-01-05T06:32:11Z</dcterms:created>
  <dcterms:modified xsi:type="dcterms:W3CDTF">2018-05-18T10:03:53Z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0x010100C122CEBE5012C14597C810FF80062B7E</vt:lpwstr>
  </property>
</Properties>
</file>