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media/image1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64"/>
  </p:notesMasterIdLst>
  <p:sldIdLst>
    <p:sldId id="499" r:id="rId3"/>
    <p:sldId id="436" r:id="rId4"/>
    <p:sldId id="500" r:id="rId5"/>
    <p:sldId id="442" r:id="rId6"/>
    <p:sldId id="265" r:id="rId7"/>
    <p:sldId id="287" r:id="rId8"/>
    <p:sldId id="535" r:id="rId9"/>
    <p:sldId id="536" r:id="rId10"/>
    <p:sldId id="537" r:id="rId11"/>
    <p:sldId id="496" r:id="rId12"/>
    <p:sldId id="480" r:id="rId13"/>
    <p:sldId id="498" r:id="rId14"/>
    <p:sldId id="267" r:id="rId15"/>
    <p:sldId id="266" r:id="rId16"/>
    <p:sldId id="503" r:id="rId17"/>
    <p:sldId id="337" r:id="rId18"/>
    <p:sldId id="338" r:id="rId19"/>
    <p:sldId id="504" r:id="rId20"/>
    <p:sldId id="505" r:id="rId21"/>
    <p:sldId id="506" r:id="rId22"/>
    <p:sldId id="507" r:id="rId23"/>
    <p:sldId id="508" r:id="rId24"/>
    <p:sldId id="509" r:id="rId25"/>
    <p:sldId id="510" r:id="rId26"/>
    <p:sldId id="523" r:id="rId27"/>
    <p:sldId id="522" r:id="rId28"/>
    <p:sldId id="511" r:id="rId29"/>
    <p:sldId id="358" r:id="rId30"/>
    <p:sldId id="359" r:id="rId31"/>
    <p:sldId id="360" r:id="rId32"/>
    <p:sldId id="36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526" r:id="rId48"/>
    <p:sldId id="527" r:id="rId49"/>
    <p:sldId id="528" r:id="rId50"/>
    <p:sldId id="529" r:id="rId51"/>
    <p:sldId id="530" r:id="rId52"/>
    <p:sldId id="386" r:id="rId53"/>
    <p:sldId id="387" r:id="rId54"/>
    <p:sldId id="388" r:id="rId55"/>
    <p:sldId id="389" r:id="rId56"/>
    <p:sldId id="391" r:id="rId57"/>
    <p:sldId id="512" r:id="rId58"/>
    <p:sldId id="515" r:id="rId59"/>
    <p:sldId id="531" r:id="rId60"/>
    <p:sldId id="532" r:id="rId61"/>
    <p:sldId id="533" r:id="rId62"/>
    <p:sldId id="485" r:id="rId6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p:cViewPr varScale="1">
        <p:scale>
          <a:sx n="142" d="100"/>
          <a:sy n="142" d="100"/>
        </p:scale>
        <p:origin x="76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4549BB3-E51A-4BA3-BBEE-8B2C608C7DD1}" type="datetimeFigureOut">
              <a:rPr lang="en-US" smtClean="0"/>
              <a:t>4/5/19</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DF07736-F237-410A-BB09-6BFABFEECB53}" type="slidenum">
              <a:rPr lang="en-US" smtClean="0"/>
              <a:t>‹#›</a:t>
            </a:fld>
            <a:endParaRPr lang="en-US"/>
          </a:p>
        </p:txBody>
      </p:sp>
    </p:spTree>
    <p:extLst>
      <p:ext uri="{BB962C8B-B14F-4D97-AF65-F5344CB8AC3E}">
        <p14:creationId xmlns:p14="http://schemas.microsoft.com/office/powerpoint/2010/main" val="26832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594575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8701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79374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FFFFFF"/>
                </a:solidFill>
                <a:latin typeface="Helvetica"/>
                <a:cs typeface="Helvetic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79051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5900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9293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17685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309195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114139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25687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11978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5922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276718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18913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08949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06477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87558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09515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329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56490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84012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8019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4/5/19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5571293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4/5/19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89929874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tt-review.jp/archive/ntttechnical.php?contents=ntr201711fa4.html" TargetMode="External"/><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s>
</file>

<file path=ppt/slides/_rels/slide5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80.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78.png"/><Relationship Id="rId5" Type="http://schemas.openxmlformats.org/officeDocument/2006/relationships/image" Target="../media/image59.png"/><Relationship Id="rId10" Type="http://schemas.openxmlformats.org/officeDocument/2006/relationships/image" Target="../media/image77.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81.png"/></Relationships>
</file>

<file path=ppt/slides/_rels/slide55.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18" Type="http://schemas.openxmlformats.org/officeDocument/2006/relationships/image" Target="../media/image98.pn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png"/><Relationship Id="rId17" Type="http://schemas.openxmlformats.org/officeDocument/2006/relationships/image" Target="../media/image97.png"/><Relationship Id="rId2" Type="http://schemas.openxmlformats.org/officeDocument/2006/relationships/image" Target="../media/image82.png"/><Relationship Id="rId16"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5" Type="http://schemas.openxmlformats.org/officeDocument/2006/relationships/image" Target="../media/image95.png"/><Relationship Id="rId10" Type="http://schemas.openxmlformats.org/officeDocument/2006/relationships/image" Target="../media/image90.png"/><Relationship Id="rId19" Type="http://schemas.openxmlformats.org/officeDocument/2006/relationships/image" Target="../media/image99.png"/><Relationship Id="rId4" Type="http://schemas.openxmlformats.org/officeDocument/2006/relationships/image" Target="../media/image84.png"/><Relationship Id="rId9" Type="http://schemas.openxmlformats.org/officeDocument/2006/relationships/image" Target="../media/image89.png"/><Relationship Id="rId14" Type="http://schemas.openxmlformats.org/officeDocument/2006/relationships/image" Target="../media/image9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becominghuman.ai/how-does-word2vecs-skip-gram-work-f92e0525def4" TargetMode="External"/><Relationship Id="rId3" Type="http://schemas.openxmlformats.org/officeDocument/2006/relationships/hyperlink" Target="https://towardsdatascience.com/tagged/word2vec" TargetMode="External"/><Relationship Id="rId7" Type="http://schemas.openxmlformats.org/officeDocument/2006/relationships/hyperlink" Target="http://mccormickml.com/2016/04/19/word2vec-tutorial-the-skip-gram-model/" TargetMode="External"/><Relationship Id="rId2" Type="http://schemas.openxmlformats.org/officeDocument/2006/relationships/hyperlink" Target="https://deeplearning4j.org/word2vec.html" TargetMode="External"/><Relationship Id="rId1" Type="http://schemas.openxmlformats.org/officeDocument/2006/relationships/slideLayout" Target="../slideLayouts/slideLayout2.xml"/><Relationship Id="rId6" Type="http://schemas.openxmlformats.org/officeDocument/2006/relationships/hyperlink" Target="https://www.analyticsvidhya.com/blog/2017/06/word-embeddings-count-word2veec/" TargetMode="External"/><Relationship Id="rId5" Type="http://schemas.openxmlformats.org/officeDocument/2006/relationships/hyperlink" Target="https://medium.com/tag/word2vec" TargetMode="External"/><Relationship Id="rId4" Type="http://schemas.openxmlformats.org/officeDocument/2006/relationships/hyperlink" Target="https://medium.com/@Aj.Cheng/word2vec-3b2cc79d67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948" y="1894389"/>
            <a:ext cx="4793615" cy="792480"/>
          </a:xfrm>
          <a:prstGeom prst="rect">
            <a:avLst/>
          </a:prstGeom>
        </p:spPr>
        <p:txBody>
          <a:bodyPr vert="horz" wrap="square" lIns="0" tIns="0" rIns="0" bIns="0" rtlCol="0">
            <a:spAutoFit/>
          </a:bodyPr>
          <a:lstStyle/>
          <a:p>
            <a:pPr marL="12700">
              <a:lnSpc>
                <a:spcPct val="100000"/>
              </a:lnSpc>
            </a:pPr>
            <a:r>
              <a:rPr sz="5200" b="0" spc="-5" dirty="0">
                <a:solidFill>
                  <a:schemeClr val="bg1"/>
                </a:solidFill>
                <a:latin typeface="Georgia" panose="02040502050405020303" pitchFamily="18" charset="0"/>
                <a:cs typeface="Georgia"/>
              </a:rPr>
              <a:t>TensorFlow</a:t>
            </a:r>
            <a:r>
              <a:rPr sz="5200" b="0" spc="-65" dirty="0">
                <a:solidFill>
                  <a:schemeClr val="bg1"/>
                </a:solidFill>
                <a:latin typeface="Georgia"/>
                <a:cs typeface="Georgia"/>
              </a:rPr>
              <a:t> </a:t>
            </a:r>
            <a:r>
              <a:rPr sz="5200" b="0" spc="-5" dirty="0">
                <a:solidFill>
                  <a:schemeClr val="bg1"/>
                </a:solidFill>
                <a:latin typeface="Georgia"/>
                <a:cs typeface="Georgia"/>
              </a:rPr>
              <a:t>Ops</a:t>
            </a:r>
            <a:endParaRPr sz="5200" dirty="0">
              <a:solidFill>
                <a:schemeClr val="bg1"/>
              </a:solidFill>
              <a:latin typeface="Georgia"/>
              <a:cs typeface="Georgia"/>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95885" marR="0" lvl="0" indent="0" algn="r"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900" b="0" i="0" u="none" strike="noStrike" kern="1200" cap="none" spc="-5" normalizeH="0" baseline="0" noProof="0" dirty="0">
                <a:ln>
                  <a:noFill/>
                </a:ln>
                <a:solidFill>
                  <a:prstClr val="black">
                    <a:tint val="75000"/>
                  </a:prstClr>
                </a:solidFill>
                <a:effectLst/>
                <a:uLnTx/>
                <a:uFillTx/>
                <a:latin typeface="Calibri"/>
                <a:ea typeface="+mn-ea"/>
                <a:cs typeface="+mn-cs"/>
              </a:rPr>
              <a:pPr marL="95885" marR="0" lvl="0" indent="0" algn="r" defTabSz="914400" rtl="0" eaLnBrk="1" fontAlgn="auto" latinLnBrk="0" hangingPunct="1">
                <a:lnSpc>
                  <a:spcPts val="1110"/>
                </a:lnSpc>
                <a:spcBef>
                  <a:spcPts val="0"/>
                </a:spcBef>
                <a:spcAft>
                  <a:spcPts val="0"/>
                </a:spcAft>
                <a:buClrTx/>
                <a:buSzTx/>
                <a:buFontTx/>
                <a:buNone/>
                <a:tabLst/>
                <a:defRPr/>
              </a:pPr>
              <a:t>1</a:t>
            </a:fld>
            <a:endParaRPr kumimoji="0" sz="900" b="0" i="0" u="none" strike="noStrike" kern="1200" cap="none" spc="-5" normalizeH="0" baseline="0" noProof="0" dirty="0">
              <a:ln>
                <a:noFill/>
              </a:ln>
              <a:solidFill>
                <a:prstClr val="black">
                  <a:tint val="75000"/>
                </a:prstClr>
              </a:solidFill>
              <a:effectLst/>
              <a:uLnTx/>
              <a:uFillTx/>
              <a:latin typeface="Calibri"/>
              <a:ea typeface="+mn-ea"/>
              <a:cs typeface="+mn-cs"/>
            </a:endParaRPr>
          </a:p>
        </p:txBody>
      </p:sp>
      <p:sp>
        <p:nvSpPr>
          <p:cNvPr id="3" name="object 3"/>
          <p:cNvSpPr txBox="1"/>
          <p:nvPr/>
        </p:nvSpPr>
        <p:spPr>
          <a:xfrm>
            <a:off x="2209800" y="3244503"/>
            <a:ext cx="5105400" cy="559512"/>
          </a:xfrm>
          <a:prstGeom prst="rect">
            <a:avLst/>
          </a:prstGeom>
        </p:spPr>
        <p:txBody>
          <a:bodyPr vert="horz" wrap="square" lIns="0" tIns="0" rIns="0" bIns="0" rtlCol="0">
            <a:spAutoFit/>
          </a:bodyPr>
          <a:lstStyle/>
          <a:p>
            <a:pPr marL="12065" marR="5080" lvl="0" indent="0" algn="ctr" defTabSz="914400" rtl="0" eaLnBrk="1" fontAlgn="auto" latinLnBrk="0" hangingPunct="1">
              <a:lnSpc>
                <a:spcPct val="100699"/>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white"/>
                </a:solidFill>
                <a:effectLst/>
                <a:uLnTx/>
                <a:uFillTx/>
                <a:latin typeface="Georgia"/>
                <a:ea typeface="+mn-ea"/>
                <a:cs typeface="Georgia"/>
              </a:rPr>
              <a:t>Tensor Flow</a:t>
            </a:r>
            <a:r>
              <a:rPr kumimoji="0" sz="1800" b="0" i="0" u="none" strike="noStrike" kern="1200" cap="none" spc="-5" normalizeH="0" baseline="0" noProof="0" dirty="0">
                <a:ln>
                  <a:noFill/>
                </a:ln>
                <a:solidFill>
                  <a:prstClr val="white"/>
                </a:solidFill>
                <a:effectLst/>
                <a:uLnTx/>
                <a:uFillTx/>
                <a:latin typeface="Georgia"/>
                <a:ea typeface="+mn-ea"/>
                <a:cs typeface="Georgia"/>
              </a:rPr>
              <a:t> for Deep Learning Research  </a:t>
            </a:r>
            <a:endParaRPr kumimoji="0" lang="en-US" sz="1800" b="0" i="0" u="none" strike="noStrike" kern="1200" cap="none" spc="-5" normalizeH="0" baseline="0" noProof="0" dirty="0">
              <a:ln>
                <a:noFill/>
              </a:ln>
              <a:solidFill>
                <a:prstClr val="white"/>
              </a:solidFill>
              <a:effectLst/>
              <a:uLnTx/>
              <a:uFillTx/>
              <a:latin typeface="Georgia"/>
              <a:ea typeface="+mn-ea"/>
              <a:cs typeface="Georgia"/>
            </a:endParaRPr>
          </a:p>
          <a:p>
            <a:pPr marL="12065" marR="5080" lvl="0" indent="0" algn="ctr" defTabSz="914400" rtl="0" eaLnBrk="1" fontAlgn="auto" latinLnBrk="0" hangingPunct="1">
              <a:lnSpc>
                <a:spcPct val="100699"/>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Georgia"/>
              <a:ea typeface="+mn-ea"/>
              <a:cs typeface="Georgia"/>
            </a:endParaRPr>
          </a:p>
        </p:txBody>
      </p:sp>
      <p:sp>
        <p:nvSpPr>
          <p:cNvPr id="4" name="object 4"/>
          <p:cNvSpPr/>
          <p:nvPr/>
        </p:nvSpPr>
        <p:spPr>
          <a:xfrm>
            <a:off x="3820967" y="384424"/>
            <a:ext cx="1339197" cy="133919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EF141-858F-45C2-9D07-1BC159EE2FF4}"/>
              </a:ext>
            </a:extLst>
          </p:cNvPr>
          <p:cNvSpPr>
            <a:spLocks noGrp="1"/>
          </p:cNvSpPr>
          <p:nvPr>
            <p:ph idx="1"/>
          </p:nvPr>
        </p:nvSpPr>
        <p:spPr>
          <a:xfrm>
            <a:off x="990600" y="1749083"/>
            <a:ext cx="7135599" cy="1226343"/>
          </a:xfrm>
        </p:spPr>
        <p:txBody>
          <a:bodyPr>
            <a:noAutofit/>
          </a:bodyPr>
          <a:lstStyle/>
          <a:p>
            <a:pPr marL="0" indent="0" algn="ctr">
              <a:buNone/>
            </a:pPr>
            <a:r>
              <a:rPr lang="en-US" sz="6000" dirty="0">
                <a:latin typeface="Georgia" panose="02040502050405020303" pitchFamily="18" charset="0"/>
              </a:rPr>
              <a:t>word2vec</a:t>
            </a:r>
          </a:p>
        </p:txBody>
      </p:sp>
      <p:sp>
        <p:nvSpPr>
          <p:cNvPr id="2" name="Slide Number Placeholder 1">
            <a:extLst>
              <a:ext uri="{FF2B5EF4-FFF2-40B4-BE49-F238E27FC236}">
                <a16:creationId xmlns:a16="http://schemas.microsoft.com/office/drawing/2014/main" id="{3B2732DC-2A13-419D-B02D-5057441BF2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3F6C330F-1A7A-4B1E-9B8D-68144520D653}"/>
              </a:ext>
            </a:extLst>
          </p:cNvPr>
          <p:cNvSpPr/>
          <p:nvPr/>
        </p:nvSpPr>
        <p:spPr>
          <a:xfrm>
            <a:off x="3307487" y="2781245"/>
            <a:ext cx="2557110" cy="338554"/>
          </a:xfrm>
          <a:prstGeom prst="rect">
            <a:avLst/>
          </a:prstGeom>
        </p:spPr>
        <p:txBody>
          <a:bodyPr wrap="none">
            <a:spAutoFit/>
          </a:bodyPr>
          <a:lstStyle/>
          <a:p>
            <a:r>
              <a:rPr lang="en-US" sz="1600" i="1" dirty="0">
                <a:latin typeface="Georgia" panose="02040502050405020303" pitchFamily="18" charset="0"/>
              </a:rPr>
              <a:t>huge splash in NLP world</a:t>
            </a:r>
          </a:p>
        </p:txBody>
      </p:sp>
    </p:spTree>
    <p:extLst>
      <p:ext uri="{BB962C8B-B14F-4D97-AF65-F5344CB8AC3E}">
        <p14:creationId xmlns:p14="http://schemas.microsoft.com/office/powerpoint/2010/main" val="80550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76043B-29AD-4187-869A-271CF43B1E49}"/>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What is word2vec</a:t>
            </a:r>
          </a:p>
        </p:txBody>
      </p:sp>
      <p:sp>
        <p:nvSpPr>
          <p:cNvPr id="5" name="Rectangle 4">
            <a:extLst>
              <a:ext uri="{FF2B5EF4-FFF2-40B4-BE49-F238E27FC236}">
                <a16:creationId xmlns:a16="http://schemas.microsoft.com/office/drawing/2014/main" id="{2F612142-F60F-4E89-A60B-9D34BC393221}"/>
              </a:ext>
            </a:extLst>
          </p:cNvPr>
          <p:cNvSpPr/>
          <p:nvPr/>
        </p:nvSpPr>
        <p:spPr>
          <a:xfrm>
            <a:off x="489098" y="1063229"/>
            <a:ext cx="8001000" cy="3416320"/>
          </a:xfrm>
          <a:prstGeom prst="rect">
            <a:avLst/>
          </a:prstGeom>
        </p:spPr>
        <p:txBody>
          <a:bodyPr wrap="square">
            <a:spAutoFit/>
          </a:bodyPr>
          <a:lstStyle/>
          <a:p>
            <a:pPr marL="285750" indent="-285750">
              <a:buFont typeface="Arial" panose="020B0604020202020204" pitchFamily="34" charset="0"/>
              <a:buChar char="•"/>
            </a:pPr>
            <a:r>
              <a:rPr lang="en-US" dirty="0">
                <a:latin typeface="Georgia" panose="02040502050405020303" pitchFamily="18" charset="0"/>
              </a:rPr>
              <a:t>Word2vec is a two-layer neural network that processes text</a:t>
            </a:r>
          </a:p>
          <a:p>
            <a:pPr marL="742950" lvl="1" indent="-285750">
              <a:buFont typeface="Wingdings" pitchFamily="2" charset="2"/>
              <a:buChar char="ü"/>
            </a:pPr>
            <a:r>
              <a:rPr lang="en-US" dirty="0">
                <a:latin typeface="Georgia" panose="02040502050405020303" pitchFamily="18" charset="0"/>
              </a:rPr>
              <a:t>Its input is a text corpus and its output is a set of vectors: feature vectors for words in that corpus</a:t>
            </a:r>
          </a:p>
          <a:p>
            <a:pPr marL="742950" lvl="1" indent="-285750">
              <a:buFont typeface="Wingdings" pitchFamily="2" charset="2"/>
              <a:buChar char="ü"/>
            </a:pPr>
            <a:r>
              <a:rPr lang="en-US" dirty="0">
                <a:latin typeface="Georgia" panose="02040502050405020303" pitchFamily="18" charset="0"/>
              </a:rPr>
              <a:t>The output of the word2vec neural net is a vocabulary in which each item has a vector attached to it, which can be fed into a deep-learning net or simply queried to detect relationships between words</a:t>
            </a:r>
          </a:p>
          <a:p>
            <a:pPr marL="742950" lvl="1" indent="-285750">
              <a:buFont typeface="Wingdings" pitchFamily="2" charset="2"/>
              <a:buChar char="ü"/>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word2vec is a model that uses a vector to represent the word, because calculating word statistics directly is difficult</a:t>
            </a:r>
          </a:p>
          <a:p>
            <a:pPr marL="285750" indent="-285750">
              <a:buFont typeface="Arial" panose="020B0604020202020204" pitchFamily="34" charset="0"/>
              <a:buChar char="•"/>
            </a:pPr>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The purpose and usefulness of word2vec is to group the vectors of similar words together in vector space</a:t>
            </a:r>
          </a:p>
        </p:txBody>
      </p:sp>
      <p:pic>
        <p:nvPicPr>
          <p:cNvPr id="6" name="Picture 5" descr="A screenshot of a cell phone&#10;&#10;Description generated with high confidence">
            <a:extLst>
              <a:ext uri="{FF2B5EF4-FFF2-40B4-BE49-F238E27FC236}">
                <a16:creationId xmlns:a16="http://schemas.microsoft.com/office/drawing/2014/main" id="{950CB601-92EC-4B4B-A75C-5B5C0FCB4A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151" y="205979"/>
            <a:ext cx="1905000" cy="1231082"/>
          </a:xfrm>
          <a:prstGeom prst="rect">
            <a:avLst/>
          </a:prstGeom>
        </p:spPr>
      </p:pic>
    </p:spTree>
    <p:extLst>
      <p:ext uri="{BB962C8B-B14F-4D97-AF65-F5344CB8AC3E}">
        <p14:creationId xmlns:p14="http://schemas.microsoft.com/office/powerpoint/2010/main" val="183750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BE9F17-6C29-4D0B-ACE5-1FD3DACB9BC3}"/>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Two different architecture for word2vec</a:t>
            </a:r>
          </a:p>
        </p:txBody>
      </p:sp>
      <p:sp>
        <p:nvSpPr>
          <p:cNvPr id="5" name="Rectangle 4">
            <a:extLst>
              <a:ext uri="{FF2B5EF4-FFF2-40B4-BE49-F238E27FC236}">
                <a16:creationId xmlns:a16="http://schemas.microsoft.com/office/drawing/2014/main" id="{38C22FDA-478B-4F42-BC32-EFE8D9B0EABD}"/>
              </a:ext>
            </a:extLst>
          </p:cNvPr>
          <p:cNvSpPr/>
          <p:nvPr/>
        </p:nvSpPr>
        <p:spPr>
          <a:xfrm>
            <a:off x="533400" y="1200150"/>
            <a:ext cx="8382000" cy="2677656"/>
          </a:xfrm>
          <a:prstGeom prst="rect">
            <a:avLst/>
          </a:prstGeom>
        </p:spPr>
        <p:txBody>
          <a:bodyPr wrap="square">
            <a:spAutoFit/>
          </a:bodyPr>
          <a:lstStyle/>
          <a:p>
            <a:pPr marL="342900" indent="-342900">
              <a:buFont typeface="Arial" panose="020B0604020202020204" pitchFamily="34" charset="0"/>
              <a:buChar char="•"/>
            </a:pPr>
            <a:r>
              <a:rPr lang="en-US" sz="2400" b="1" dirty="0">
                <a:latin typeface="Georgia" panose="02040502050405020303" pitchFamily="18" charset="0"/>
              </a:rPr>
              <a:t>CBOW: </a:t>
            </a:r>
          </a:p>
          <a:p>
            <a:pPr marL="800100" lvl="1" indent="-342900">
              <a:buFont typeface="Wingdings" pitchFamily="2" charset="2"/>
              <a:buChar char="ü"/>
            </a:pPr>
            <a:r>
              <a:rPr lang="en-US" sz="2400" dirty="0">
                <a:latin typeface="Georgia" panose="02040502050405020303" pitchFamily="18" charset="0"/>
              </a:rPr>
              <a:t>The </a:t>
            </a:r>
            <a:r>
              <a:rPr lang="en-US" sz="2400" i="1" dirty="0">
                <a:latin typeface="Georgia" panose="02040502050405020303" pitchFamily="18" charset="0"/>
              </a:rPr>
              <a:t>input</a:t>
            </a:r>
            <a:r>
              <a:rPr lang="en-US" sz="2400" dirty="0">
                <a:latin typeface="Georgia" panose="02040502050405020303" pitchFamily="18" charset="0"/>
              </a:rPr>
              <a:t> to the model is the </a:t>
            </a:r>
            <a:r>
              <a:rPr lang="en-US" sz="2400" i="1" dirty="0">
                <a:latin typeface="Georgia" panose="02040502050405020303" pitchFamily="18" charset="0"/>
              </a:rPr>
              <a:t>preceding and following words of the current word</a:t>
            </a:r>
            <a:endParaRPr lang="en-US" sz="2400" dirty="0">
              <a:latin typeface="Georgia" panose="02040502050405020303" pitchFamily="18" charset="0"/>
            </a:endParaRPr>
          </a:p>
          <a:p>
            <a:pPr marL="800100" lvl="1" indent="-342900">
              <a:buFont typeface="Wingdings" pitchFamily="2" charset="2"/>
              <a:buChar char="ü"/>
            </a:pPr>
            <a:r>
              <a:rPr lang="en-US" sz="2400" dirty="0">
                <a:latin typeface="Georgia" panose="02040502050405020303" pitchFamily="18" charset="0"/>
              </a:rPr>
              <a:t>The </a:t>
            </a:r>
            <a:r>
              <a:rPr lang="en-US" sz="2400" i="1" dirty="0">
                <a:latin typeface="Georgia" panose="02040502050405020303" pitchFamily="18" charset="0"/>
              </a:rPr>
              <a:t>output</a:t>
            </a:r>
            <a:r>
              <a:rPr lang="en-US" sz="2400" dirty="0">
                <a:latin typeface="Georgia" panose="02040502050405020303" pitchFamily="18" charset="0"/>
              </a:rPr>
              <a:t> of the neural network will be </a:t>
            </a:r>
            <a:r>
              <a:rPr lang="en-US" sz="2400" b="1" i="1" dirty="0" err="1">
                <a:latin typeface="Georgia" panose="02040502050405020303" pitchFamily="18" charset="0"/>
              </a:rPr>
              <a:t>wi</a:t>
            </a:r>
            <a:endParaRPr lang="en-US" sz="2400" dirty="0">
              <a:latin typeface="Georgia" panose="02040502050405020303" pitchFamily="18" charset="0"/>
            </a:endParaRPr>
          </a:p>
          <a:p>
            <a:pPr marL="342900" indent="-342900">
              <a:buFont typeface="Arial" panose="020B0604020202020204" pitchFamily="34" charset="0"/>
              <a:buChar char="•"/>
            </a:pPr>
            <a:r>
              <a:rPr lang="en-US" sz="2400" b="1" dirty="0">
                <a:latin typeface="Georgia" panose="02040502050405020303" pitchFamily="18" charset="0"/>
              </a:rPr>
              <a:t>Skip-gram: </a:t>
            </a:r>
          </a:p>
          <a:p>
            <a:pPr marL="800100" lvl="1" indent="-342900">
              <a:buFont typeface="Wingdings" pitchFamily="2" charset="2"/>
              <a:buChar char="ü"/>
            </a:pPr>
            <a:r>
              <a:rPr lang="en-US" sz="2400" dirty="0">
                <a:latin typeface="Georgia" panose="02040502050405020303" pitchFamily="18" charset="0"/>
              </a:rPr>
              <a:t>The </a:t>
            </a:r>
            <a:r>
              <a:rPr lang="en-US" sz="2400" i="1" dirty="0">
                <a:latin typeface="Georgia" panose="02040502050405020303" pitchFamily="18" charset="0"/>
              </a:rPr>
              <a:t>input</a:t>
            </a:r>
            <a:r>
              <a:rPr lang="en-US" sz="2400" dirty="0">
                <a:latin typeface="Georgia" panose="02040502050405020303" pitchFamily="18" charset="0"/>
              </a:rPr>
              <a:t> to the model is </a:t>
            </a:r>
            <a:r>
              <a:rPr lang="en-US" sz="2400" b="1" i="1" dirty="0" err="1">
                <a:latin typeface="Georgia" panose="02040502050405020303" pitchFamily="18" charset="0"/>
              </a:rPr>
              <a:t>wi</a:t>
            </a:r>
            <a:r>
              <a:rPr lang="en-US" sz="2400" dirty="0">
                <a:latin typeface="Georgia" panose="02040502050405020303" pitchFamily="18" charset="0"/>
              </a:rPr>
              <a:t> and </a:t>
            </a:r>
          </a:p>
          <a:p>
            <a:pPr marL="800100" lvl="1" indent="-342900">
              <a:buFont typeface="Wingdings" pitchFamily="2" charset="2"/>
              <a:buChar char="ü"/>
            </a:pPr>
            <a:r>
              <a:rPr lang="en-US" sz="2400" dirty="0">
                <a:latin typeface="Georgia" panose="02040502050405020303" pitchFamily="18" charset="0"/>
              </a:rPr>
              <a:t>The </a:t>
            </a:r>
            <a:r>
              <a:rPr lang="en-US" sz="2400" i="1" dirty="0">
                <a:latin typeface="Georgia" panose="02040502050405020303" pitchFamily="18" charset="0"/>
              </a:rPr>
              <a:t>output</a:t>
            </a:r>
            <a:r>
              <a:rPr lang="en-US" sz="2400" dirty="0">
                <a:latin typeface="Georgia" panose="02040502050405020303" pitchFamily="18" charset="0"/>
              </a:rPr>
              <a:t> is the </a:t>
            </a:r>
            <a:r>
              <a:rPr lang="en-US" sz="2400" i="1" dirty="0">
                <a:latin typeface="Georgia" panose="02040502050405020303" pitchFamily="18" charset="0"/>
              </a:rPr>
              <a:t>words around it</a:t>
            </a:r>
          </a:p>
        </p:txBody>
      </p:sp>
    </p:spTree>
    <p:extLst>
      <p:ext uri="{BB962C8B-B14F-4D97-AF65-F5344CB8AC3E}">
        <p14:creationId xmlns:p14="http://schemas.microsoft.com/office/powerpoint/2010/main" val="96881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50-4727-4CE6-A508-66F9C65B8295}"/>
              </a:ext>
            </a:extLst>
          </p:cNvPr>
          <p:cNvSpPr>
            <a:spLocks noGrp="1"/>
          </p:cNvSpPr>
          <p:nvPr>
            <p:ph type="title"/>
          </p:nvPr>
        </p:nvSpPr>
        <p:spPr/>
        <p:txBody>
          <a:bodyPr>
            <a:normAutofit/>
          </a:bodyPr>
          <a:lstStyle/>
          <a:p>
            <a:pPr lvl="2"/>
            <a:r>
              <a:rPr lang="en-US" sz="3000" dirty="0">
                <a:latin typeface="Georgia" panose="02040502050405020303" pitchFamily="18" charset="0"/>
              </a:rPr>
              <a:t>Word2vec - CBOW (Continuous Bag of words)</a:t>
            </a:r>
          </a:p>
        </p:txBody>
      </p:sp>
      <p:sp>
        <p:nvSpPr>
          <p:cNvPr id="8" name="Rectangle 7">
            <a:extLst>
              <a:ext uri="{FF2B5EF4-FFF2-40B4-BE49-F238E27FC236}">
                <a16:creationId xmlns:a16="http://schemas.microsoft.com/office/drawing/2014/main" id="{9320DDEF-94D9-45FA-A74B-86A5885D6806}"/>
              </a:ext>
            </a:extLst>
          </p:cNvPr>
          <p:cNvSpPr/>
          <p:nvPr/>
        </p:nvSpPr>
        <p:spPr>
          <a:xfrm>
            <a:off x="3730132" y="1580710"/>
            <a:ext cx="5062172" cy="2400657"/>
          </a:xfrm>
          <a:prstGeom prst="rect">
            <a:avLst/>
          </a:prstGeom>
        </p:spPr>
        <p:txBody>
          <a:bodyPr wrap="square">
            <a:spAutoFit/>
          </a:bodyPr>
          <a:lstStyle/>
          <a:p>
            <a:r>
              <a:rPr lang="en-US" sz="1500" dirty="0">
                <a:latin typeface="Georgia" panose="02040502050405020303" pitchFamily="18" charset="0"/>
              </a:rPr>
              <a:t>The way CBOW work is that it tends to predict the probability of a word given a context. </a:t>
            </a:r>
          </a:p>
          <a:p>
            <a:endParaRPr lang="en-US" sz="1500" dirty="0">
              <a:latin typeface="Georgia" panose="02040502050405020303" pitchFamily="18" charset="0"/>
            </a:endParaRPr>
          </a:p>
          <a:p>
            <a:r>
              <a:rPr lang="en-US" sz="1500" dirty="0">
                <a:latin typeface="Georgia" panose="02040502050405020303" pitchFamily="18" charset="0"/>
              </a:rPr>
              <a:t>Let us start with an example (</a:t>
            </a:r>
            <a:r>
              <a:rPr lang="en-US" sz="1500" i="1" dirty="0">
                <a:latin typeface="Georgia" panose="02040502050405020303" pitchFamily="18" charset="0"/>
              </a:rPr>
              <a:t>Tweet</a:t>
            </a:r>
            <a:r>
              <a:rPr lang="en-US" sz="1500" dirty="0">
                <a:latin typeface="Georgia" panose="02040502050405020303" pitchFamily="18" charset="0"/>
              </a:rPr>
              <a:t>):</a:t>
            </a:r>
          </a:p>
          <a:p>
            <a:r>
              <a:rPr lang="en-US" sz="1500" dirty="0">
                <a:solidFill>
                  <a:schemeClr val="accent6">
                    <a:lumMod val="75000"/>
                  </a:schemeClr>
                </a:solidFill>
                <a:latin typeface="Georgia" panose="02040502050405020303" pitchFamily="18" charset="0"/>
              </a:rPr>
              <a:t>"When your dream becomes reality"</a:t>
            </a:r>
          </a:p>
          <a:p>
            <a:endParaRPr lang="en-US" sz="1500" dirty="0">
              <a:latin typeface="Georgia" panose="02040502050405020303" pitchFamily="18" charset="0"/>
            </a:endParaRPr>
          </a:p>
          <a:p>
            <a:r>
              <a:rPr lang="en-US" sz="1500" dirty="0">
                <a:latin typeface="Georgia" panose="02040502050405020303" pitchFamily="18" charset="0"/>
              </a:rPr>
              <a:t>One approach is to treat ("When", "your", "becomes", "reality“) as a context and from these words, be able to predict or generate the center word </a:t>
            </a:r>
            <a:r>
              <a:rPr lang="en-US" sz="1500" dirty="0">
                <a:solidFill>
                  <a:schemeClr val="accent6">
                    <a:lumMod val="75000"/>
                  </a:schemeClr>
                </a:solidFill>
                <a:latin typeface="Georgia" panose="02040502050405020303" pitchFamily="18" charset="0"/>
              </a:rPr>
              <a:t>"dream".</a:t>
            </a:r>
          </a:p>
          <a:p>
            <a:endParaRPr lang="en-US" sz="1500" dirty="0">
              <a:latin typeface="Georgia" panose="02040502050405020303" pitchFamily="18" charset="0"/>
            </a:endParaRPr>
          </a:p>
        </p:txBody>
      </p:sp>
      <p:sp>
        <p:nvSpPr>
          <p:cNvPr id="5" name="Rectangle 4">
            <a:extLst>
              <a:ext uri="{FF2B5EF4-FFF2-40B4-BE49-F238E27FC236}">
                <a16:creationId xmlns:a16="http://schemas.microsoft.com/office/drawing/2014/main" id="{803D7B01-31F8-4B0D-A8A9-64BDC3AF8172}"/>
              </a:ext>
            </a:extLst>
          </p:cNvPr>
          <p:cNvSpPr/>
          <p:nvPr/>
        </p:nvSpPr>
        <p:spPr>
          <a:xfrm>
            <a:off x="457200" y="4601217"/>
            <a:ext cx="5410200" cy="230832"/>
          </a:xfrm>
          <a:prstGeom prst="rect">
            <a:avLst/>
          </a:prstGeom>
        </p:spPr>
        <p:txBody>
          <a:bodyPr wrap="square">
            <a:spAutoFit/>
          </a:bodyPr>
          <a:lstStyle/>
          <a:p>
            <a:r>
              <a:rPr lang="en-US" sz="900" dirty="0">
                <a:latin typeface="Georgia" panose="02040502050405020303" pitchFamily="18" charset="0"/>
              </a:rPr>
              <a:t>Source: </a:t>
            </a:r>
            <a:r>
              <a:rPr lang="en-US" sz="900" dirty="0">
                <a:latin typeface="Georgia" panose="02040502050405020303" pitchFamily="18" charset="0"/>
                <a:hlinkClick r:id="rId2"/>
              </a:rPr>
              <a:t>https://www.analyticsvidhya.com/blog/2017/06/word-embeddings-count-word2veec/</a:t>
            </a:r>
            <a:r>
              <a:rPr lang="en-US" sz="900" dirty="0">
                <a:latin typeface="Georgia" panose="02040502050405020303" pitchFamily="18" charset="0"/>
              </a:rPr>
              <a:t> </a:t>
            </a:r>
          </a:p>
        </p:txBody>
      </p:sp>
      <p:pic>
        <p:nvPicPr>
          <p:cNvPr id="6" name="Picture 5" descr="A close up of a logo&#10;&#10;Description generated with very high confidence">
            <a:extLst>
              <a:ext uri="{FF2B5EF4-FFF2-40B4-BE49-F238E27FC236}">
                <a16:creationId xmlns:a16="http://schemas.microsoft.com/office/drawing/2014/main" id="{DEC20674-CFD9-43ED-A84B-26CD0F4FD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15" y="1290300"/>
            <a:ext cx="2657612" cy="2981478"/>
          </a:xfrm>
          <a:prstGeom prst="rect">
            <a:avLst/>
          </a:prstGeom>
        </p:spPr>
      </p:pic>
      <p:sp>
        <p:nvSpPr>
          <p:cNvPr id="3" name="Slide Number Placeholder 2">
            <a:extLst>
              <a:ext uri="{FF2B5EF4-FFF2-40B4-BE49-F238E27FC236}">
                <a16:creationId xmlns:a16="http://schemas.microsoft.com/office/drawing/2014/main" id="{3708657D-7773-4473-B1A5-474A631C7A5A}"/>
              </a:ext>
            </a:extLst>
          </p:cNvPr>
          <p:cNvSpPr>
            <a:spLocks noGrp="1"/>
          </p:cNvSpPr>
          <p:nvPr>
            <p:ph type="sldNum" sz="quarter" idx="12"/>
          </p:nvPr>
        </p:nvSpPr>
        <p:spPr/>
        <p:txBody>
          <a:bodyPr/>
          <a:lstStyle/>
          <a:p>
            <a:fld id="{837E1DD7-84D5-47B4-B376-E146078DC1AB}" type="slidenum">
              <a:rPr lang="en-US" smtClean="0">
                <a:latin typeface="Georgia" panose="02040502050405020303" pitchFamily="18" charset="0"/>
              </a:rPr>
              <a:t>13</a:t>
            </a:fld>
            <a:endParaRPr lang="en-US" dirty="0">
              <a:latin typeface="Georgia" panose="02040502050405020303" pitchFamily="18" charset="0"/>
            </a:endParaRPr>
          </a:p>
        </p:txBody>
      </p:sp>
      <p:sp>
        <p:nvSpPr>
          <p:cNvPr id="4" name="TextBox 3">
            <a:extLst>
              <a:ext uri="{FF2B5EF4-FFF2-40B4-BE49-F238E27FC236}">
                <a16:creationId xmlns:a16="http://schemas.microsoft.com/office/drawing/2014/main" id="{6845C99D-B8CA-41A3-B1EB-1F4ECA79DFB9}"/>
              </a:ext>
            </a:extLst>
          </p:cNvPr>
          <p:cNvSpPr txBox="1"/>
          <p:nvPr/>
        </p:nvSpPr>
        <p:spPr>
          <a:xfrm>
            <a:off x="268741" y="1755601"/>
            <a:ext cx="5405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When</a:t>
            </a:r>
          </a:p>
        </p:txBody>
      </p:sp>
      <p:sp>
        <p:nvSpPr>
          <p:cNvPr id="9" name="TextBox 8">
            <a:extLst>
              <a:ext uri="{FF2B5EF4-FFF2-40B4-BE49-F238E27FC236}">
                <a16:creationId xmlns:a16="http://schemas.microsoft.com/office/drawing/2014/main" id="{A415E733-BF41-45F0-9363-DACF9F5CD310}"/>
              </a:ext>
            </a:extLst>
          </p:cNvPr>
          <p:cNvSpPr txBox="1"/>
          <p:nvPr/>
        </p:nvSpPr>
        <p:spPr>
          <a:xfrm>
            <a:off x="161868" y="3311222"/>
            <a:ext cx="7008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becomes</a:t>
            </a:r>
          </a:p>
        </p:txBody>
      </p:sp>
      <p:sp>
        <p:nvSpPr>
          <p:cNvPr id="10" name="TextBox 9">
            <a:extLst>
              <a:ext uri="{FF2B5EF4-FFF2-40B4-BE49-F238E27FC236}">
                <a16:creationId xmlns:a16="http://schemas.microsoft.com/office/drawing/2014/main" id="{4D5E7991-B999-47F6-9966-6EE517FDDD7B}"/>
              </a:ext>
            </a:extLst>
          </p:cNvPr>
          <p:cNvSpPr txBox="1"/>
          <p:nvPr/>
        </p:nvSpPr>
        <p:spPr>
          <a:xfrm>
            <a:off x="351696" y="2276765"/>
            <a:ext cx="453970"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your</a:t>
            </a:r>
          </a:p>
        </p:txBody>
      </p:sp>
      <p:sp>
        <p:nvSpPr>
          <p:cNvPr id="11" name="TextBox 10">
            <a:extLst>
              <a:ext uri="{FF2B5EF4-FFF2-40B4-BE49-F238E27FC236}">
                <a16:creationId xmlns:a16="http://schemas.microsoft.com/office/drawing/2014/main" id="{B07F9F9F-D873-4D64-B9C7-54AE8976E240}"/>
              </a:ext>
            </a:extLst>
          </p:cNvPr>
          <p:cNvSpPr txBox="1"/>
          <p:nvPr/>
        </p:nvSpPr>
        <p:spPr>
          <a:xfrm>
            <a:off x="256117" y="3840803"/>
            <a:ext cx="562975"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reality</a:t>
            </a:r>
          </a:p>
        </p:txBody>
      </p:sp>
      <p:sp>
        <p:nvSpPr>
          <p:cNvPr id="13" name="TextBox 12">
            <a:extLst>
              <a:ext uri="{FF2B5EF4-FFF2-40B4-BE49-F238E27FC236}">
                <a16:creationId xmlns:a16="http://schemas.microsoft.com/office/drawing/2014/main" id="{E7CCFAB9-ACDA-45CE-91F8-A3723041D3B7}"/>
              </a:ext>
            </a:extLst>
          </p:cNvPr>
          <p:cNvSpPr txBox="1"/>
          <p:nvPr/>
        </p:nvSpPr>
        <p:spPr>
          <a:xfrm>
            <a:off x="2677785" y="2456333"/>
            <a:ext cx="567784"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dream</a:t>
            </a:r>
          </a:p>
        </p:txBody>
      </p:sp>
      <p:sp>
        <p:nvSpPr>
          <p:cNvPr id="7" name="TextBox 6">
            <a:extLst>
              <a:ext uri="{FF2B5EF4-FFF2-40B4-BE49-F238E27FC236}">
                <a16:creationId xmlns:a16="http://schemas.microsoft.com/office/drawing/2014/main" id="{844117AD-234D-4AA5-8270-2BDAA5987F7C}"/>
              </a:ext>
            </a:extLst>
          </p:cNvPr>
          <p:cNvSpPr txBox="1"/>
          <p:nvPr/>
        </p:nvSpPr>
        <p:spPr>
          <a:xfrm>
            <a:off x="1671260" y="3974832"/>
            <a:ext cx="1051891" cy="253916"/>
          </a:xfrm>
          <a:prstGeom prst="rect">
            <a:avLst/>
          </a:prstGeom>
          <a:noFill/>
        </p:spPr>
        <p:txBody>
          <a:bodyPr wrap="none" rtlCol="0">
            <a:spAutoFit/>
          </a:bodyPr>
          <a:lstStyle/>
          <a:p>
            <a:r>
              <a:rPr lang="en-US" sz="1050" dirty="0">
                <a:latin typeface="Georgia" panose="02040502050405020303" pitchFamily="18" charset="0"/>
              </a:rPr>
              <a:t>window size: 5</a:t>
            </a:r>
          </a:p>
        </p:txBody>
      </p:sp>
    </p:spTree>
    <p:extLst>
      <p:ext uri="{BB962C8B-B14F-4D97-AF65-F5344CB8AC3E}">
        <p14:creationId xmlns:p14="http://schemas.microsoft.com/office/powerpoint/2010/main" val="193438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50-4727-4CE6-A508-66F9C65B8295}"/>
              </a:ext>
            </a:extLst>
          </p:cNvPr>
          <p:cNvSpPr>
            <a:spLocks noGrp="1"/>
          </p:cNvSpPr>
          <p:nvPr>
            <p:ph type="title"/>
          </p:nvPr>
        </p:nvSpPr>
        <p:spPr/>
        <p:txBody>
          <a:bodyPr>
            <a:normAutofit/>
          </a:bodyPr>
          <a:lstStyle/>
          <a:p>
            <a:pPr lvl="2"/>
            <a:r>
              <a:rPr lang="en-US" sz="3300" dirty="0">
                <a:latin typeface="Georgia" panose="02040502050405020303" pitchFamily="18" charset="0"/>
              </a:rPr>
              <a:t>Word2vec - Skip-Gram Model</a:t>
            </a:r>
          </a:p>
        </p:txBody>
      </p:sp>
      <p:sp>
        <p:nvSpPr>
          <p:cNvPr id="8" name="Rectangle 7">
            <a:extLst>
              <a:ext uri="{FF2B5EF4-FFF2-40B4-BE49-F238E27FC236}">
                <a16:creationId xmlns:a16="http://schemas.microsoft.com/office/drawing/2014/main" id="{9320DDEF-94D9-45FA-A74B-86A5885D6806}"/>
              </a:ext>
            </a:extLst>
          </p:cNvPr>
          <p:cNvSpPr/>
          <p:nvPr/>
        </p:nvSpPr>
        <p:spPr>
          <a:xfrm>
            <a:off x="4114800" y="1063230"/>
            <a:ext cx="4684014" cy="2631490"/>
          </a:xfrm>
          <a:prstGeom prst="rect">
            <a:avLst/>
          </a:prstGeom>
        </p:spPr>
        <p:txBody>
          <a:bodyPr wrap="square">
            <a:spAutoFit/>
          </a:bodyPr>
          <a:lstStyle/>
          <a:p>
            <a:r>
              <a:rPr lang="en-US" sz="1500" dirty="0">
                <a:latin typeface="Georgia" panose="02040502050405020303" pitchFamily="18" charset="0"/>
              </a:rPr>
              <a:t>The aim of skip-gram is to predict the context given a word.</a:t>
            </a:r>
          </a:p>
          <a:p>
            <a:endParaRPr lang="en-US" sz="1500" dirty="0">
              <a:latin typeface="Georgia" panose="02040502050405020303" pitchFamily="18" charset="0"/>
            </a:endParaRPr>
          </a:p>
          <a:p>
            <a:r>
              <a:rPr lang="en-US" sz="1500" dirty="0">
                <a:latin typeface="Georgia" panose="02040502050405020303" pitchFamily="18" charset="0"/>
              </a:rPr>
              <a:t>Let us check with same example (</a:t>
            </a:r>
            <a:r>
              <a:rPr lang="en-US" sz="1500" i="1" dirty="0">
                <a:latin typeface="Georgia" panose="02040502050405020303" pitchFamily="18" charset="0"/>
              </a:rPr>
              <a:t>Tweet</a:t>
            </a:r>
            <a:r>
              <a:rPr lang="en-US" sz="1500" dirty="0">
                <a:latin typeface="Georgia" panose="02040502050405020303" pitchFamily="18" charset="0"/>
              </a:rPr>
              <a:t>):</a:t>
            </a:r>
          </a:p>
          <a:p>
            <a:r>
              <a:rPr lang="en-US" sz="1500" dirty="0">
                <a:solidFill>
                  <a:schemeClr val="accent6">
                    <a:lumMod val="75000"/>
                  </a:schemeClr>
                </a:solidFill>
                <a:latin typeface="Georgia" panose="02040502050405020303" pitchFamily="18" charset="0"/>
              </a:rPr>
              <a:t>"When your dream becomes reality"</a:t>
            </a:r>
          </a:p>
          <a:p>
            <a:r>
              <a:rPr lang="en-US" sz="1500" dirty="0">
                <a:latin typeface="Georgia" panose="02040502050405020303" pitchFamily="18" charset="0"/>
              </a:rPr>
              <a:t> </a:t>
            </a:r>
          </a:p>
          <a:p>
            <a:r>
              <a:rPr lang="en-US" sz="1500" dirty="0">
                <a:latin typeface="Georgia" panose="02040502050405020303" pitchFamily="18" charset="0"/>
              </a:rPr>
              <a:t>The approach is to create a model such that given the center word </a:t>
            </a:r>
            <a:r>
              <a:rPr lang="en-US" sz="1500" dirty="0">
                <a:solidFill>
                  <a:schemeClr val="accent6">
                    <a:lumMod val="75000"/>
                  </a:schemeClr>
                </a:solidFill>
                <a:latin typeface="Georgia" panose="02040502050405020303" pitchFamily="18" charset="0"/>
              </a:rPr>
              <a:t>"dream"</a:t>
            </a:r>
            <a:r>
              <a:rPr lang="en-US" sz="1500" dirty="0">
                <a:latin typeface="Georgia" panose="02040502050405020303" pitchFamily="18" charset="0"/>
              </a:rPr>
              <a:t>, the model will be able to predict or generate the surrounding words ("When", "your", "becomes", "reality"). Here we call the word </a:t>
            </a:r>
            <a:r>
              <a:rPr lang="en-US" sz="1500" dirty="0">
                <a:solidFill>
                  <a:schemeClr val="accent6">
                    <a:lumMod val="75000"/>
                  </a:schemeClr>
                </a:solidFill>
                <a:latin typeface="Georgia" panose="02040502050405020303" pitchFamily="18" charset="0"/>
              </a:rPr>
              <a:t>"dream" </a:t>
            </a:r>
            <a:r>
              <a:rPr lang="en-US" sz="1500" dirty="0">
                <a:latin typeface="Georgia" panose="02040502050405020303" pitchFamily="18" charset="0"/>
              </a:rPr>
              <a:t>the context. </a:t>
            </a:r>
          </a:p>
        </p:txBody>
      </p:sp>
      <p:sp>
        <p:nvSpPr>
          <p:cNvPr id="11" name="Rectangle 10">
            <a:extLst>
              <a:ext uri="{FF2B5EF4-FFF2-40B4-BE49-F238E27FC236}">
                <a16:creationId xmlns:a16="http://schemas.microsoft.com/office/drawing/2014/main" id="{F9813FBA-5BA1-4F35-9352-718775F7C54C}"/>
              </a:ext>
            </a:extLst>
          </p:cNvPr>
          <p:cNvSpPr/>
          <p:nvPr/>
        </p:nvSpPr>
        <p:spPr>
          <a:xfrm>
            <a:off x="325316" y="4594623"/>
            <a:ext cx="4684014" cy="230832"/>
          </a:xfrm>
          <a:prstGeom prst="rect">
            <a:avLst/>
          </a:prstGeom>
        </p:spPr>
        <p:txBody>
          <a:bodyPr wrap="square">
            <a:spAutoFit/>
          </a:bodyPr>
          <a:lstStyle/>
          <a:p>
            <a:r>
              <a:rPr lang="en-US" sz="900" dirty="0"/>
              <a:t>Source: </a:t>
            </a:r>
            <a:r>
              <a:rPr lang="en-US" sz="900" dirty="0">
                <a:hlinkClick r:id="rId2"/>
              </a:rPr>
              <a:t>https://www.analyticsvidhya.com/blog/2017/06/word-embeddings-count-word2veec/</a:t>
            </a:r>
            <a:r>
              <a:rPr lang="en-US" sz="900" dirty="0"/>
              <a:t> </a:t>
            </a:r>
          </a:p>
        </p:txBody>
      </p:sp>
      <p:sp>
        <p:nvSpPr>
          <p:cNvPr id="6" name="object 4">
            <a:extLst>
              <a:ext uri="{FF2B5EF4-FFF2-40B4-BE49-F238E27FC236}">
                <a16:creationId xmlns:a16="http://schemas.microsoft.com/office/drawing/2014/main" id="{5AB61FD9-CD58-45C6-86B0-A6C9F62D238F}"/>
              </a:ext>
            </a:extLst>
          </p:cNvPr>
          <p:cNvSpPr/>
          <p:nvPr/>
        </p:nvSpPr>
        <p:spPr>
          <a:xfrm>
            <a:off x="646233" y="1273923"/>
            <a:ext cx="2578345" cy="2985950"/>
          </a:xfrm>
          <a:prstGeom prst="rect">
            <a:avLst/>
          </a:prstGeom>
          <a:blipFill>
            <a:blip r:embed="rId3" cstate="print"/>
            <a:stretch>
              <a:fillRect/>
            </a:stretch>
          </a:blipFill>
        </p:spPr>
        <p:txBody>
          <a:bodyPr wrap="square" lIns="0" tIns="0" rIns="0" bIns="0" rtlCol="0"/>
          <a:lstStyle/>
          <a:p>
            <a:endParaRPr dirty="0"/>
          </a:p>
        </p:txBody>
      </p:sp>
      <p:sp>
        <p:nvSpPr>
          <p:cNvPr id="3" name="Slide Number Placeholder 2">
            <a:extLst>
              <a:ext uri="{FF2B5EF4-FFF2-40B4-BE49-F238E27FC236}">
                <a16:creationId xmlns:a16="http://schemas.microsoft.com/office/drawing/2014/main" id="{3FA67706-10AD-475F-8F02-B455C6B9CAF0}"/>
              </a:ext>
            </a:extLst>
          </p:cNvPr>
          <p:cNvSpPr>
            <a:spLocks noGrp="1"/>
          </p:cNvSpPr>
          <p:nvPr>
            <p:ph type="sldNum" sz="quarter" idx="12"/>
          </p:nvPr>
        </p:nvSpPr>
        <p:spPr/>
        <p:txBody>
          <a:bodyPr/>
          <a:lstStyle/>
          <a:p>
            <a:fld id="{837E1DD7-84D5-47B4-B376-E146078DC1AB}" type="slidenum">
              <a:rPr lang="en-US" smtClean="0"/>
              <a:t>14</a:t>
            </a:fld>
            <a:endParaRPr lang="en-US" dirty="0"/>
          </a:p>
        </p:txBody>
      </p:sp>
      <p:sp>
        <p:nvSpPr>
          <p:cNvPr id="7" name="TextBox 6">
            <a:extLst>
              <a:ext uri="{FF2B5EF4-FFF2-40B4-BE49-F238E27FC236}">
                <a16:creationId xmlns:a16="http://schemas.microsoft.com/office/drawing/2014/main" id="{11F77A5A-AA06-447F-B4CD-D9015BE9398E}"/>
              </a:ext>
            </a:extLst>
          </p:cNvPr>
          <p:cNvSpPr txBox="1"/>
          <p:nvPr/>
        </p:nvSpPr>
        <p:spPr>
          <a:xfrm>
            <a:off x="3215953" y="2278758"/>
            <a:ext cx="453970"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your</a:t>
            </a:r>
          </a:p>
        </p:txBody>
      </p:sp>
      <p:sp>
        <p:nvSpPr>
          <p:cNvPr id="9" name="TextBox 8">
            <a:extLst>
              <a:ext uri="{FF2B5EF4-FFF2-40B4-BE49-F238E27FC236}">
                <a16:creationId xmlns:a16="http://schemas.microsoft.com/office/drawing/2014/main" id="{9DFFA8CD-31C3-4A6E-AACF-CA04B724FFCD}"/>
              </a:ext>
            </a:extLst>
          </p:cNvPr>
          <p:cNvSpPr txBox="1"/>
          <p:nvPr/>
        </p:nvSpPr>
        <p:spPr>
          <a:xfrm>
            <a:off x="234350" y="2808779"/>
            <a:ext cx="567784"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dream</a:t>
            </a:r>
          </a:p>
        </p:txBody>
      </p:sp>
      <p:sp>
        <p:nvSpPr>
          <p:cNvPr id="10" name="TextBox 9">
            <a:extLst>
              <a:ext uri="{FF2B5EF4-FFF2-40B4-BE49-F238E27FC236}">
                <a16:creationId xmlns:a16="http://schemas.microsoft.com/office/drawing/2014/main" id="{C0389AA7-13E9-4A8D-9CBD-D4E28D495125}"/>
              </a:ext>
            </a:extLst>
          </p:cNvPr>
          <p:cNvSpPr txBox="1"/>
          <p:nvPr/>
        </p:nvSpPr>
        <p:spPr>
          <a:xfrm>
            <a:off x="3224578" y="3898899"/>
            <a:ext cx="562975"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reality</a:t>
            </a:r>
          </a:p>
        </p:txBody>
      </p:sp>
      <p:sp>
        <p:nvSpPr>
          <p:cNvPr id="12" name="TextBox 11">
            <a:extLst>
              <a:ext uri="{FF2B5EF4-FFF2-40B4-BE49-F238E27FC236}">
                <a16:creationId xmlns:a16="http://schemas.microsoft.com/office/drawing/2014/main" id="{6954F8F6-8C8D-45D2-A622-E9F8956AF28E}"/>
              </a:ext>
            </a:extLst>
          </p:cNvPr>
          <p:cNvSpPr txBox="1"/>
          <p:nvPr/>
        </p:nvSpPr>
        <p:spPr>
          <a:xfrm>
            <a:off x="3209563" y="3317162"/>
            <a:ext cx="7008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becomes</a:t>
            </a:r>
          </a:p>
        </p:txBody>
      </p:sp>
      <p:sp>
        <p:nvSpPr>
          <p:cNvPr id="13" name="TextBox 12">
            <a:extLst>
              <a:ext uri="{FF2B5EF4-FFF2-40B4-BE49-F238E27FC236}">
                <a16:creationId xmlns:a16="http://schemas.microsoft.com/office/drawing/2014/main" id="{A534F5C7-A7F2-4CE7-B8AE-3827E987BB94}"/>
              </a:ext>
            </a:extLst>
          </p:cNvPr>
          <p:cNvSpPr txBox="1"/>
          <p:nvPr/>
        </p:nvSpPr>
        <p:spPr>
          <a:xfrm>
            <a:off x="3215954" y="1698451"/>
            <a:ext cx="540533" cy="253916"/>
          </a:xfrm>
          <a:prstGeom prst="rect">
            <a:avLst/>
          </a:prstGeom>
          <a:noFill/>
        </p:spPr>
        <p:txBody>
          <a:bodyPr wrap="none" rtlCol="0">
            <a:spAutoFit/>
          </a:bodyPr>
          <a:lstStyle/>
          <a:p>
            <a:r>
              <a:rPr lang="en-US" sz="1050" dirty="0">
                <a:solidFill>
                  <a:schemeClr val="accent6">
                    <a:lumMod val="75000"/>
                  </a:schemeClr>
                </a:solidFill>
                <a:latin typeface="Georgia" panose="02040502050405020303" pitchFamily="18" charset="0"/>
              </a:rPr>
              <a:t>When</a:t>
            </a:r>
          </a:p>
        </p:txBody>
      </p:sp>
      <p:sp>
        <p:nvSpPr>
          <p:cNvPr id="14" name="TextBox 13">
            <a:extLst>
              <a:ext uri="{FF2B5EF4-FFF2-40B4-BE49-F238E27FC236}">
                <a16:creationId xmlns:a16="http://schemas.microsoft.com/office/drawing/2014/main" id="{8B81065B-BEEB-4CBE-A172-40F95D84ADEB}"/>
              </a:ext>
            </a:extLst>
          </p:cNvPr>
          <p:cNvSpPr txBox="1"/>
          <p:nvPr/>
        </p:nvSpPr>
        <p:spPr>
          <a:xfrm>
            <a:off x="1333229" y="4080998"/>
            <a:ext cx="1051891" cy="253916"/>
          </a:xfrm>
          <a:prstGeom prst="rect">
            <a:avLst/>
          </a:prstGeom>
          <a:noFill/>
        </p:spPr>
        <p:txBody>
          <a:bodyPr wrap="none" rtlCol="0">
            <a:spAutoFit/>
          </a:bodyPr>
          <a:lstStyle/>
          <a:p>
            <a:r>
              <a:rPr lang="en-US" sz="1050" dirty="0">
                <a:latin typeface="Georgia" panose="02040502050405020303" pitchFamily="18" charset="0"/>
              </a:rPr>
              <a:t>window size: 5</a:t>
            </a:r>
          </a:p>
        </p:txBody>
      </p:sp>
    </p:spTree>
    <p:extLst>
      <p:ext uri="{BB962C8B-B14F-4D97-AF65-F5344CB8AC3E}">
        <p14:creationId xmlns:p14="http://schemas.microsoft.com/office/powerpoint/2010/main" val="391919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EF141-858F-45C2-9D07-1BC159EE2FF4}"/>
              </a:ext>
            </a:extLst>
          </p:cNvPr>
          <p:cNvSpPr>
            <a:spLocks noGrp="1"/>
          </p:cNvSpPr>
          <p:nvPr>
            <p:ph idx="1"/>
          </p:nvPr>
        </p:nvSpPr>
        <p:spPr>
          <a:xfrm>
            <a:off x="1004200" y="2038350"/>
            <a:ext cx="7135599" cy="1226343"/>
          </a:xfrm>
        </p:spPr>
        <p:txBody>
          <a:bodyPr>
            <a:noAutofit/>
          </a:bodyPr>
          <a:lstStyle/>
          <a:p>
            <a:pPr marL="0" indent="0" algn="ctr">
              <a:buNone/>
            </a:pPr>
            <a:r>
              <a:rPr lang="en-US" sz="4400" dirty="0">
                <a:latin typeface="Georgia" panose="02040502050405020303" pitchFamily="18" charset="0"/>
              </a:rPr>
              <a:t>Skip-Gram Model</a:t>
            </a:r>
          </a:p>
        </p:txBody>
      </p:sp>
      <p:sp>
        <p:nvSpPr>
          <p:cNvPr id="2" name="Slide Number Placeholder 1">
            <a:extLst>
              <a:ext uri="{FF2B5EF4-FFF2-40B4-BE49-F238E27FC236}">
                <a16:creationId xmlns:a16="http://schemas.microsoft.com/office/drawing/2014/main" id="{3B2732DC-2A13-419D-B02D-5057441BF2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1071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6662E3-061B-4EDE-B269-6F2D5B3B6534}"/>
              </a:ext>
            </a:extLst>
          </p:cNvPr>
          <p:cNvSpPr>
            <a:spLocks noGrp="1"/>
          </p:cNvSpPr>
          <p:nvPr>
            <p:ph type="title"/>
          </p:nvPr>
        </p:nvSpPr>
        <p:spPr>
          <a:xfrm>
            <a:off x="457200" y="205979"/>
            <a:ext cx="8229600" cy="857250"/>
          </a:xfrm>
        </p:spPr>
        <p:txBody>
          <a:bodyPr>
            <a:normAutofit/>
          </a:bodyPr>
          <a:lstStyle/>
          <a:p>
            <a:pPr lvl="2"/>
            <a:r>
              <a:rPr lang="en-US" sz="3300" dirty="0">
                <a:latin typeface="Georgia" panose="02040502050405020303" pitchFamily="18" charset="0"/>
              </a:rPr>
              <a:t>Skip-Gram Model</a:t>
            </a:r>
          </a:p>
        </p:txBody>
      </p:sp>
      <p:sp>
        <p:nvSpPr>
          <p:cNvPr id="7" name="Rectangle 6">
            <a:extLst>
              <a:ext uri="{FF2B5EF4-FFF2-40B4-BE49-F238E27FC236}">
                <a16:creationId xmlns:a16="http://schemas.microsoft.com/office/drawing/2014/main" id="{A5DE696C-584C-4A8B-B14F-EFEFB9CFE8D6}"/>
              </a:ext>
            </a:extLst>
          </p:cNvPr>
          <p:cNvSpPr/>
          <p:nvPr/>
        </p:nvSpPr>
        <p:spPr>
          <a:xfrm>
            <a:off x="533400" y="1276350"/>
            <a:ext cx="8229600" cy="1200329"/>
          </a:xfrm>
          <a:prstGeom prst="rect">
            <a:avLst/>
          </a:prstGeom>
        </p:spPr>
        <p:txBody>
          <a:bodyPr wrap="square">
            <a:spAutoFit/>
          </a:bodyPr>
          <a:lstStyle/>
          <a:p>
            <a:pPr marL="457200" indent="-457200">
              <a:buFont typeface="+mj-lt"/>
              <a:buAutoNum type="arabicPeriod"/>
            </a:pPr>
            <a:r>
              <a:rPr lang="en-US" sz="2400" dirty="0">
                <a:latin typeface="Georgia" panose="02040502050405020303" pitchFamily="18" charset="0"/>
              </a:rPr>
              <a:t>Set up an objective function</a:t>
            </a:r>
          </a:p>
          <a:p>
            <a:pPr marL="457200" indent="-457200">
              <a:buFont typeface="+mj-lt"/>
              <a:buAutoNum type="arabicPeriod"/>
            </a:pPr>
            <a:r>
              <a:rPr lang="en-US" sz="2400" dirty="0">
                <a:latin typeface="Georgia" panose="02040502050405020303" pitchFamily="18" charset="0"/>
              </a:rPr>
              <a:t>Randomly initialize vectors</a:t>
            </a:r>
          </a:p>
          <a:p>
            <a:pPr marL="457200" indent="-457200">
              <a:buFont typeface="+mj-lt"/>
              <a:buAutoNum type="arabicPeriod"/>
            </a:pPr>
            <a:r>
              <a:rPr lang="en-US" sz="2400" dirty="0">
                <a:latin typeface="Georgia" panose="02040502050405020303" pitchFamily="18" charset="0"/>
              </a:rPr>
              <a:t>Do gradient descent</a:t>
            </a:r>
          </a:p>
        </p:txBody>
      </p:sp>
    </p:spTree>
    <p:extLst>
      <p:ext uri="{BB962C8B-B14F-4D97-AF65-F5344CB8AC3E}">
        <p14:creationId xmlns:p14="http://schemas.microsoft.com/office/powerpoint/2010/main" val="648381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a:solidFill>
                  <a:sysClr val="windowText" lastClr="000000"/>
                </a:solidFill>
                <a:latin typeface="Georgia" panose="02040502050405020303" pitchFamily="18" charset="0"/>
              </a:rPr>
              <a:t>Skip-Gram Model</a:t>
            </a:r>
            <a:endParaRPr lang="en-US" sz="3300" kern="0" dirty="0">
              <a:solidFill>
                <a:sysClr val="windowText" lastClr="000000"/>
              </a:solidFill>
              <a:latin typeface="Georgia" panose="02040502050405020303" pitchFamily="18" charset="0"/>
            </a:endParaRPr>
          </a:p>
        </p:txBody>
      </p:sp>
      <p:sp>
        <p:nvSpPr>
          <p:cNvPr id="8" name="Rectangle 7">
            <a:extLst>
              <a:ext uri="{FF2B5EF4-FFF2-40B4-BE49-F238E27FC236}">
                <a16:creationId xmlns:a16="http://schemas.microsoft.com/office/drawing/2014/main" id="{597957EE-FA51-468C-A965-98580D0BE0D9}"/>
              </a:ext>
            </a:extLst>
          </p:cNvPr>
          <p:cNvSpPr/>
          <p:nvPr/>
        </p:nvSpPr>
        <p:spPr>
          <a:xfrm>
            <a:off x="457201" y="895350"/>
            <a:ext cx="8229600" cy="3662541"/>
          </a:xfrm>
          <a:prstGeom prst="rect">
            <a:avLst/>
          </a:prstGeom>
        </p:spPr>
        <p:txBody>
          <a:bodyPr wrap="square">
            <a:spAutoFit/>
          </a:bodyPr>
          <a:lstStyle/>
          <a:p>
            <a:r>
              <a:rPr lang="en-US" dirty="0">
                <a:latin typeface="Georgia" panose="02040502050405020303" pitchFamily="18" charset="0"/>
              </a:rPr>
              <a:t>Learn word vector </a:t>
            </a:r>
            <a:r>
              <a:rPr lang="en-US" b="1" i="1" spc="45" dirty="0">
                <a:latin typeface="Georgia" panose="02040502050405020303" pitchFamily="18" charset="0"/>
                <a:cs typeface="Times New Roman"/>
              </a:rPr>
              <a:t>v</a:t>
            </a:r>
            <a:r>
              <a:rPr lang="en-US" b="1" i="1" spc="68" baseline="-10101" dirty="0">
                <a:latin typeface="Georgia" panose="02040502050405020303" pitchFamily="18" charset="0"/>
                <a:cs typeface="Times New Roman"/>
              </a:rPr>
              <a:t>in</a:t>
            </a:r>
            <a:r>
              <a:rPr lang="en-US" dirty="0">
                <a:latin typeface="Georgia" panose="02040502050405020303" pitchFamily="18" charset="0"/>
              </a:rPr>
              <a:t> from it’s surrounding context</a:t>
            </a:r>
          </a:p>
          <a:p>
            <a:endParaRPr lang="en-US" dirty="0">
              <a:latin typeface="Georgia" panose="02040502050405020303" pitchFamily="18" charset="0"/>
            </a:endParaRPr>
          </a:p>
          <a:p>
            <a:r>
              <a:rPr lang="en-US" dirty="0">
                <a:latin typeface="Georgia" panose="02040502050405020303" pitchFamily="18" charset="0"/>
              </a:rPr>
              <a:t>"The fox jumped </a:t>
            </a:r>
            <a:r>
              <a:rPr lang="en-US" b="1" i="1" dirty="0">
                <a:latin typeface="Georgia" panose="02040502050405020303" pitchFamily="18" charset="0"/>
              </a:rPr>
              <a:t>over</a:t>
            </a:r>
            <a:r>
              <a:rPr lang="en-US" dirty="0">
                <a:latin typeface="Georgia" panose="02040502050405020303" pitchFamily="18" charset="0"/>
              </a:rPr>
              <a:t> the lazy dog”</a:t>
            </a:r>
          </a:p>
          <a:p>
            <a:endParaRPr lang="en-US" dirty="0">
              <a:latin typeface="Georgia" panose="02040502050405020303" pitchFamily="18" charset="0"/>
            </a:endParaRPr>
          </a:p>
          <a:p>
            <a:r>
              <a:rPr lang="en-US" dirty="0">
                <a:latin typeface="Georgia" panose="02040502050405020303" pitchFamily="18" charset="0"/>
              </a:rPr>
              <a:t>Maximize the likelihood of seeing the words given the word </a:t>
            </a:r>
            <a:r>
              <a:rPr lang="en-US" b="1" dirty="0">
                <a:latin typeface="Georgia" panose="02040502050405020303" pitchFamily="18" charset="0"/>
              </a:rPr>
              <a:t>over</a:t>
            </a:r>
            <a:endParaRPr lang="en-US" dirty="0">
              <a:latin typeface="Georgia" panose="02040502050405020303" pitchFamily="18" charset="0"/>
            </a:endParaRPr>
          </a:p>
          <a:p>
            <a:pPr algn="ctr"/>
            <a:r>
              <a:rPr lang="en-US" i="1" dirty="0">
                <a:latin typeface="Georgia" panose="02040502050405020303" pitchFamily="18" charset="0"/>
              </a:rPr>
              <a:t>P(</a:t>
            </a:r>
            <a:r>
              <a:rPr lang="en-US" i="1" dirty="0" err="1">
                <a:latin typeface="Georgia" panose="02040502050405020303" pitchFamily="18" charset="0"/>
              </a:rPr>
              <a:t>the|over</a:t>
            </a:r>
            <a:r>
              <a:rPr lang="en-US" i="1" dirty="0">
                <a:latin typeface="Georgia" panose="02040502050405020303" pitchFamily="18" charset="0"/>
              </a:rPr>
              <a:t>)</a:t>
            </a:r>
          </a:p>
          <a:p>
            <a:pPr algn="ctr"/>
            <a:r>
              <a:rPr lang="en-US" i="1" dirty="0">
                <a:latin typeface="Georgia" panose="02040502050405020303" pitchFamily="18" charset="0"/>
              </a:rPr>
              <a:t>P(</a:t>
            </a:r>
            <a:r>
              <a:rPr lang="en-US" i="1" dirty="0" err="1">
                <a:latin typeface="Georgia" panose="02040502050405020303" pitchFamily="18" charset="0"/>
              </a:rPr>
              <a:t>fox|over</a:t>
            </a:r>
            <a:r>
              <a:rPr lang="en-US" i="1" dirty="0">
                <a:latin typeface="Georgia" panose="02040502050405020303" pitchFamily="18" charset="0"/>
              </a:rPr>
              <a:t>)</a:t>
            </a:r>
          </a:p>
          <a:p>
            <a:pPr algn="ctr"/>
            <a:r>
              <a:rPr lang="en-US" i="1" dirty="0">
                <a:latin typeface="Georgia" panose="02040502050405020303" pitchFamily="18" charset="0"/>
              </a:rPr>
              <a:t>P(</a:t>
            </a:r>
            <a:r>
              <a:rPr lang="en-US" i="1" dirty="0" err="1">
                <a:latin typeface="Georgia" panose="02040502050405020303" pitchFamily="18" charset="0"/>
              </a:rPr>
              <a:t>jumped|over</a:t>
            </a:r>
            <a:r>
              <a:rPr lang="en-US" i="1" dirty="0">
                <a:latin typeface="Georgia" panose="02040502050405020303" pitchFamily="18" charset="0"/>
              </a:rPr>
              <a:t>)</a:t>
            </a:r>
          </a:p>
          <a:p>
            <a:pPr algn="ctr"/>
            <a:r>
              <a:rPr lang="en-US" i="1" dirty="0">
                <a:latin typeface="Georgia" panose="02040502050405020303" pitchFamily="18" charset="0"/>
              </a:rPr>
              <a:t>P(</a:t>
            </a:r>
            <a:r>
              <a:rPr lang="en-US" i="1" dirty="0" err="1">
                <a:latin typeface="Georgia" panose="02040502050405020303" pitchFamily="18" charset="0"/>
              </a:rPr>
              <a:t>the|over</a:t>
            </a:r>
            <a:r>
              <a:rPr lang="en-US" i="1" dirty="0">
                <a:latin typeface="Georgia" panose="02040502050405020303" pitchFamily="18" charset="0"/>
              </a:rPr>
              <a:t>)</a:t>
            </a:r>
          </a:p>
          <a:p>
            <a:pPr algn="ctr"/>
            <a:r>
              <a:rPr lang="en-US" i="1" dirty="0">
                <a:latin typeface="Georgia" panose="02040502050405020303" pitchFamily="18" charset="0"/>
              </a:rPr>
              <a:t>P(</a:t>
            </a:r>
            <a:r>
              <a:rPr lang="en-US" i="1" dirty="0" err="1">
                <a:latin typeface="Georgia" panose="02040502050405020303" pitchFamily="18" charset="0"/>
              </a:rPr>
              <a:t>lazy|over</a:t>
            </a:r>
            <a:r>
              <a:rPr lang="en-US" i="1" dirty="0">
                <a:latin typeface="Georgia" panose="02040502050405020303" pitchFamily="18" charset="0"/>
              </a:rPr>
              <a:t>)</a:t>
            </a:r>
          </a:p>
          <a:p>
            <a:pPr algn="ctr"/>
            <a:r>
              <a:rPr lang="en-US" i="1" dirty="0">
                <a:latin typeface="Georgia" panose="02040502050405020303" pitchFamily="18" charset="0"/>
              </a:rPr>
              <a:t>P(</a:t>
            </a:r>
            <a:r>
              <a:rPr lang="en-US" i="1" dirty="0" err="1">
                <a:latin typeface="Georgia" panose="02040502050405020303" pitchFamily="18" charset="0"/>
              </a:rPr>
              <a:t>dog|over</a:t>
            </a:r>
            <a:r>
              <a:rPr lang="en-US" i="1" dirty="0">
                <a:latin typeface="Georgia" panose="02040502050405020303" pitchFamily="18" charset="0"/>
              </a:rPr>
              <a:t>)</a:t>
            </a:r>
          </a:p>
          <a:p>
            <a:pPr algn="ctr"/>
            <a:endParaRPr lang="en-US" i="1" dirty="0">
              <a:latin typeface="Georgia" panose="02040502050405020303" pitchFamily="18" charset="0"/>
            </a:endParaRPr>
          </a:p>
          <a:p>
            <a:pPr algn="ctr"/>
            <a:r>
              <a:rPr lang="en-US" sz="1600" i="1" dirty="0">
                <a:latin typeface="Georgia" panose="02040502050405020303" pitchFamily="18" charset="0"/>
              </a:rPr>
              <a:t>…instead of maximizing the likelihood of co-occurrence counts</a:t>
            </a:r>
          </a:p>
        </p:txBody>
      </p:sp>
    </p:spTree>
    <p:extLst>
      <p:ext uri="{BB962C8B-B14F-4D97-AF65-F5344CB8AC3E}">
        <p14:creationId xmlns:p14="http://schemas.microsoft.com/office/powerpoint/2010/main" val="155191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a:solidFill>
                  <a:sysClr val="windowText" lastClr="000000"/>
                </a:solidFill>
                <a:latin typeface="Georgia" panose="02040502050405020303" pitchFamily="18" charset="0"/>
              </a:rPr>
              <a:t>Skip-Gram Model</a:t>
            </a:r>
            <a:endParaRPr lang="en-US" sz="3300" kern="0" dirty="0">
              <a:solidFill>
                <a:sysClr val="windowText" lastClr="000000"/>
              </a:solidFill>
              <a:latin typeface="Georgia" panose="02040502050405020303" pitchFamily="18" charset="0"/>
            </a:endParaRPr>
          </a:p>
        </p:txBody>
      </p:sp>
      <p:sp>
        <p:nvSpPr>
          <p:cNvPr id="8" name="Rectangle 7">
            <a:extLst>
              <a:ext uri="{FF2B5EF4-FFF2-40B4-BE49-F238E27FC236}">
                <a16:creationId xmlns:a16="http://schemas.microsoft.com/office/drawing/2014/main" id="{597957EE-FA51-468C-A965-98580D0BE0D9}"/>
              </a:ext>
            </a:extLst>
          </p:cNvPr>
          <p:cNvSpPr/>
          <p:nvPr/>
        </p:nvSpPr>
        <p:spPr>
          <a:xfrm>
            <a:off x="457200" y="1063229"/>
            <a:ext cx="8001000" cy="3529171"/>
          </a:xfrm>
          <a:prstGeom prst="rect">
            <a:avLst/>
          </a:prstGeom>
        </p:spPr>
        <p:txBody>
          <a:bodyPr wrap="square">
            <a:spAutoFit/>
          </a:bodyPr>
          <a:lstStyle/>
          <a:p>
            <a:pPr algn="ctr"/>
            <a:r>
              <a:rPr lang="en-US" dirty="0">
                <a:latin typeface="Georgia" panose="02040502050405020303" pitchFamily="18" charset="0"/>
              </a:rPr>
              <a:t>What should this be?</a:t>
            </a:r>
          </a:p>
          <a:p>
            <a:pPr algn="ctr"/>
            <a:endParaRPr lang="en-US" i="1" dirty="0">
              <a:latin typeface="Georgia" panose="02040502050405020303" pitchFamily="18" charset="0"/>
            </a:endParaRPr>
          </a:p>
          <a:p>
            <a:pPr algn="ctr"/>
            <a:r>
              <a:rPr lang="en-US" i="1" dirty="0">
                <a:latin typeface="Georgia" panose="02040502050405020303" pitchFamily="18" charset="0"/>
              </a:rPr>
              <a:t>P(</a:t>
            </a:r>
            <a:r>
              <a:rPr lang="en-US" i="1" dirty="0" err="1">
                <a:latin typeface="Georgia" panose="02040502050405020303" pitchFamily="18" charset="0"/>
              </a:rPr>
              <a:t>fox|over</a:t>
            </a:r>
            <a:r>
              <a:rPr lang="en-US" i="1" dirty="0">
                <a:latin typeface="Georgia" panose="02040502050405020303" pitchFamily="18" charset="0"/>
              </a:rPr>
              <a:t>)</a:t>
            </a:r>
          </a:p>
          <a:p>
            <a:pPr algn="ctr"/>
            <a:endParaRPr lang="en-US" dirty="0">
              <a:latin typeface="Georgia" panose="02040502050405020303" pitchFamily="18" charset="0"/>
            </a:endParaRPr>
          </a:p>
          <a:p>
            <a:pPr algn="ctr"/>
            <a:r>
              <a:rPr lang="en-US" dirty="0">
                <a:latin typeface="Georgia" panose="02040502050405020303" pitchFamily="18" charset="0"/>
              </a:rPr>
              <a:t>Should depend on the word vectors</a:t>
            </a:r>
          </a:p>
          <a:p>
            <a:pPr algn="ctr"/>
            <a:endParaRPr lang="en-US" sz="1600" i="1" dirty="0">
              <a:latin typeface="Georgia" panose="02040502050405020303" pitchFamily="18" charset="0"/>
            </a:endParaRPr>
          </a:p>
          <a:p>
            <a:pPr algn="ctr"/>
            <a:r>
              <a:rPr lang="en-US" sz="1600" i="1" dirty="0">
                <a:latin typeface="Georgia" panose="02040502050405020303" pitchFamily="18" charset="0"/>
              </a:rPr>
              <a:t>P(</a:t>
            </a:r>
            <a:r>
              <a:rPr lang="en-US" sz="1600" i="1" dirty="0" err="1">
                <a:latin typeface="Georgia" panose="02040502050405020303" pitchFamily="18" charset="0"/>
              </a:rPr>
              <a:t>fox|over</a:t>
            </a:r>
            <a:r>
              <a:rPr lang="en-US" sz="1600" i="1" dirty="0">
                <a:latin typeface="Georgia" panose="02040502050405020303" pitchFamily="18" charset="0"/>
              </a:rPr>
              <a:t>)</a:t>
            </a:r>
          </a:p>
          <a:p>
            <a:pPr algn="ctr"/>
            <a:endParaRPr lang="en-US" sz="1600" i="1" dirty="0">
              <a:latin typeface="Georgia" panose="02040502050405020303" pitchFamily="18" charset="0"/>
            </a:endParaRPr>
          </a:p>
          <a:p>
            <a:pPr algn="ctr"/>
            <a:endParaRPr lang="en-US" sz="1600" i="1" dirty="0">
              <a:latin typeface="Georgia" panose="02040502050405020303" pitchFamily="18" charset="0"/>
            </a:endParaRPr>
          </a:p>
          <a:p>
            <a:pPr algn="ctr"/>
            <a:endParaRPr lang="en-US" sz="1600" i="1" dirty="0">
              <a:latin typeface="Georgia" panose="02040502050405020303" pitchFamily="18" charset="0"/>
            </a:endParaRPr>
          </a:p>
          <a:p>
            <a:pPr algn="ctr"/>
            <a:r>
              <a:rPr lang="en-US" sz="1600" i="1" dirty="0">
                <a:latin typeface="Georgia" panose="02040502050405020303" pitchFamily="18" charset="0"/>
              </a:rPr>
              <a:t>P(</a:t>
            </a:r>
            <a:r>
              <a:rPr lang="en-US" sz="3200" i="1" baseline="6775" dirty="0" err="1">
                <a:latin typeface="Georgia" panose="02040502050405020303" pitchFamily="18" charset="0"/>
                <a:cs typeface="Times New Roman"/>
              </a:rPr>
              <a:t>v</a:t>
            </a:r>
            <a:r>
              <a:rPr lang="en-US" sz="1600" i="1" dirty="0" err="1">
                <a:latin typeface="Georgia" panose="02040502050405020303" pitchFamily="18" charset="0"/>
                <a:cs typeface="Times New Roman"/>
              </a:rPr>
              <a:t>fox</a:t>
            </a:r>
            <a:r>
              <a:rPr lang="en-US" sz="3200" baseline="6775" dirty="0" err="1">
                <a:latin typeface="Georgia" panose="02040502050405020303" pitchFamily="18" charset="0"/>
                <a:cs typeface="Book Antiqua"/>
              </a:rPr>
              <a:t>|</a:t>
            </a:r>
            <a:r>
              <a:rPr lang="en-US" sz="3200" i="1" baseline="6775" dirty="0" err="1">
                <a:latin typeface="Georgia" panose="02040502050405020303" pitchFamily="18" charset="0"/>
                <a:cs typeface="Times New Roman"/>
              </a:rPr>
              <a:t>v</a:t>
            </a:r>
            <a:r>
              <a:rPr lang="en-US" sz="1600" i="1" dirty="0" err="1">
                <a:latin typeface="Georgia" panose="02040502050405020303" pitchFamily="18" charset="0"/>
                <a:cs typeface="Times New Roman"/>
              </a:rPr>
              <a:t>over</a:t>
            </a:r>
            <a:r>
              <a:rPr lang="en-US" sz="1600" i="1" dirty="0">
                <a:latin typeface="Georgia" panose="02040502050405020303" pitchFamily="18" charset="0"/>
              </a:rPr>
              <a:t>)</a:t>
            </a:r>
          </a:p>
          <a:p>
            <a:pPr algn="ctr"/>
            <a:endParaRPr lang="en-US" sz="1600" i="1" dirty="0">
              <a:latin typeface="Georgia" panose="02040502050405020303" pitchFamily="18" charset="0"/>
            </a:endParaRPr>
          </a:p>
          <a:p>
            <a:pPr algn="ctr"/>
            <a:endParaRPr lang="en-US" sz="1600" i="1" dirty="0">
              <a:latin typeface="Georgia" panose="02040502050405020303" pitchFamily="18" charset="0"/>
            </a:endParaRPr>
          </a:p>
        </p:txBody>
      </p:sp>
      <p:cxnSp>
        <p:nvCxnSpPr>
          <p:cNvPr id="3" name="Straight Arrow Connector 2">
            <a:extLst>
              <a:ext uri="{FF2B5EF4-FFF2-40B4-BE49-F238E27FC236}">
                <a16:creationId xmlns:a16="http://schemas.microsoft.com/office/drawing/2014/main" id="{CE3D66BA-5F12-4D1A-AF19-C22A494D9B93}"/>
              </a:ext>
            </a:extLst>
          </p:cNvPr>
          <p:cNvCxnSpPr/>
          <p:nvPr/>
        </p:nvCxnSpPr>
        <p:spPr>
          <a:xfrm>
            <a:off x="4419600" y="30289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1882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276350"/>
            <a:ext cx="8382000" cy="2031325"/>
          </a:xfrm>
          <a:prstGeom prst="rect">
            <a:avLst/>
          </a:prstGeom>
        </p:spPr>
        <p:txBody>
          <a:bodyPr wrap="square">
            <a:spAutoFit/>
          </a:bodyPr>
          <a:lstStyle/>
          <a:p>
            <a:pPr algn="ctr"/>
            <a:r>
              <a:rPr lang="en-US" dirty="0">
                <a:latin typeface="Georgia" panose="02040502050405020303" pitchFamily="18" charset="0"/>
              </a:rPr>
              <a:t>A context window around every input word</a:t>
            </a:r>
          </a:p>
          <a:p>
            <a:pPr algn="ctr"/>
            <a:endParaRPr lang="en-US" dirty="0">
              <a:latin typeface="Georgia" panose="02040502050405020303" pitchFamily="18" charset="0"/>
            </a:endParaRPr>
          </a:p>
          <a:p>
            <a:pPr algn="ctr"/>
            <a:r>
              <a:rPr lang="en-US" i="1" spc="25" dirty="0">
                <a:latin typeface="Times New Roman"/>
                <a:cs typeface="Times New Roman"/>
              </a:rPr>
              <a:t>P(</a:t>
            </a:r>
            <a:r>
              <a:rPr lang="en-US" i="1" spc="25" dirty="0" err="1">
                <a:latin typeface="Times New Roman"/>
                <a:cs typeface="Times New Roman"/>
              </a:rPr>
              <a:t>v</a:t>
            </a:r>
            <a:r>
              <a:rPr lang="en-US" i="1" spc="37" baseline="-10101" dirty="0" err="1">
                <a:latin typeface="Times New Roman"/>
                <a:cs typeface="Times New Roman"/>
              </a:rPr>
              <a:t>OUT</a:t>
            </a:r>
            <a:r>
              <a:rPr lang="en-US" spc="25" dirty="0" err="1">
                <a:latin typeface="Book Antiqua"/>
                <a:cs typeface="Book Antiqua"/>
              </a:rPr>
              <a:t>|</a:t>
            </a:r>
            <a:r>
              <a:rPr lang="en-US" i="1" spc="25" dirty="0" err="1">
                <a:latin typeface="Times New Roman"/>
                <a:cs typeface="Times New Roman"/>
              </a:rPr>
              <a:t>v</a:t>
            </a:r>
            <a:r>
              <a:rPr lang="en-US" i="1" spc="37" baseline="-10101" dirty="0" err="1">
                <a:latin typeface="Times New Roman"/>
                <a:cs typeface="Times New Roman"/>
              </a:rPr>
              <a:t>IN</a:t>
            </a:r>
            <a:r>
              <a:rPr lang="en-US" i="1" spc="25" dirty="0">
                <a:latin typeface="Times New Roman"/>
                <a:cs typeface="Times New Roman"/>
              </a:rPr>
              <a:t>)</a:t>
            </a:r>
            <a:endParaRPr lang="en-US" dirty="0">
              <a:latin typeface="Times New Roman"/>
              <a:cs typeface="Times New Roman"/>
            </a:endParaRPr>
          </a:p>
          <a:p>
            <a:pPr algn="ctr"/>
            <a:endParaRPr lang="en-US" dirty="0">
              <a:latin typeface="Georgia" panose="02040502050405020303" pitchFamily="18" charset="0"/>
            </a:endParaRPr>
          </a:p>
          <a:p>
            <a:pPr algn="ctr"/>
            <a:r>
              <a:rPr lang="en-US" dirty="0">
                <a:latin typeface="Georgia" panose="02040502050405020303" pitchFamily="18" charset="0"/>
              </a:rPr>
              <a:t>"The fox jumped </a:t>
            </a:r>
            <a:r>
              <a:rPr lang="en-US" b="1" i="1" dirty="0">
                <a:latin typeface="Georgia" panose="02040502050405020303" pitchFamily="18" charset="0"/>
              </a:rPr>
              <a:t>over</a:t>
            </a:r>
            <a:r>
              <a:rPr lang="en-US" dirty="0">
                <a:latin typeface="Georgia" panose="02040502050405020303" pitchFamily="18" charset="0"/>
              </a:rPr>
              <a:t> the lazy dog"</a:t>
            </a:r>
          </a:p>
          <a:p>
            <a:pPr algn="ctr"/>
            <a:endParaRPr lang="en-US" dirty="0">
              <a:latin typeface="Georgia" panose="02040502050405020303" pitchFamily="18" charset="0"/>
            </a:endParaRPr>
          </a:p>
          <a:p>
            <a:pPr algn="ctr"/>
            <a:endParaRPr lang="en-US" dirty="0">
              <a:latin typeface="Georgia" panose="02040502050405020303" pitchFamily="18" charset="0"/>
            </a:endParaRPr>
          </a:p>
        </p:txBody>
      </p:sp>
      <p:cxnSp>
        <p:nvCxnSpPr>
          <p:cNvPr id="4" name="Straight Arrow Connector 3">
            <a:extLst>
              <a:ext uri="{FF2B5EF4-FFF2-40B4-BE49-F238E27FC236}">
                <a16:creationId xmlns:a16="http://schemas.microsoft.com/office/drawing/2014/main" id="{C71DCBAE-D269-4E3C-B3B8-CE8769D0FC1A}"/>
              </a:ext>
            </a:extLst>
          </p:cNvPr>
          <p:cNvCxnSpPr/>
          <p:nvPr/>
        </p:nvCxnSpPr>
        <p:spPr>
          <a:xfrm>
            <a:off x="48768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97020DC-3D91-425F-88AB-5087ED897054}"/>
              </a:ext>
            </a:extLst>
          </p:cNvPr>
          <p:cNvCxnSpPr/>
          <p:nvPr/>
        </p:nvCxnSpPr>
        <p:spPr>
          <a:xfrm>
            <a:off x="31242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28147C4-F94B-4120-9A17-93E13568D4F3}"/>
              </a:ext>
            </a:extLst>
          </p:cNvPr>
          <p:cNvSpPr/>
          <p:nvPr/>
        </p:nvSpPr>
        <p:spPr>
          <a:xfrm>
            <a:off x="2821168" y="3275315"/>
            <a:ext cx="606063" cy="369332"/>
          </a:xfrm>
          <a:prstGeom prst="rect">
            <a:avLst/>
          </a:prstGeom>
        </p:spPr>
        <p:txBody>
          <a:bodyPr wrap="none">
            <a:spAutoFit/>
          </a:bodyPr>
          <a:lstStyle/>
          <a:p>
            <a:r>
              <a:rPr lang="en-US" i="1" spc="25" dirty="0" err="1">
                <a:latin typeface="Times New Roman"/>
                <a:cs typeface="Times New Roman"/>
              </a:rPr>
              <a:t>v</a:t>
            </a:r>
            <a:r>
              <a:rPr lang="en-US" i="1" spc="37" baseline="-10101" dirty="0" err="1">
                <a:latin typeface="Times New Roman"/>
                <a:cs typeface="Times New Roman"/>
              </a:rPr>
              <a:t>OUT</a:t>
            </a:r>
            <a:endParaRPr lang="en-US" dirty="0"/>
          </a:p>
        </p:txBody>
      </p:sp>
      <p:sp>
        <p:nvSpPr>
          <p:cNvPr id="3" name="Rectangle 2">
            <a:extLst>
              <a:ext uri="{FF2B5EF4-FFF2-40B4-BE49-F238E27FC236}">
                <a16:creationId xmlns:a16="http://schemas.microsoft.com/office/drawing/2014/main" id="{C95874B2-4FB8-4CDF-A55D-AF9742995021}"/>
              </a:ext>
            </a:extLst>
          </p:cNvPr>
          <p:cNvSpPr/>
          <p:nvPr/>
        </p:nvSpPr>
        <p:spPr>
          <a:xfrm>
            <a:off x="4724400" y="3307887"/>
            <a:ext cx="450636" cy="369332"/>
          </a:xfrm>
          <a:prstGeom prst="rect">
            <a:avLst/>
          </a:prstGeom>
        </p:spPr>
        <p:txBody>
          <a:bodyPr wrap="none">
            <a:spAutoFit/>
          </a:bodyPr>
          <a:lstStyle/>
          <a:p>
            <a:pPr algn="ctr"/>
            <a:r>
              <a:rPr lang="en-US" i="1" spc="25" dirty="0" err="1">
                <a:latin typeface="Times New Roman"/>
                <a:cs typeface="Times New Roman"/>
              </a:rPr>
              <a:t>v</a:t>
            </a:r>
            <a:r>
              <a:rPr lang="en-US" i="1" spc="37" baseline="-10101" dirty="0" err="1">
                <a:latin typeface="Times New Roman"/>
                <a:cs typeface="Times New Roman"/>
              </a:rPr>
              <a:t>IN</a:t>
            </a:r>
            <a:endParaRPr lang="en-US" i="1" dirty="0">
              <a:latin typeface="Georgia" panose="02040502050405020303" pitchFamily="18" charset="0"/>
            </a:endParaRPr>
          </a:p>
        </p:txBody>
      </p:sp>
    </p:spTree>
    <p:extLst>
      <p:ext uri="{BB962C8B-B14F-4D97-AF65-F5344CB8AC3E}">
        <p14:creationId xmlns:p14="http://schemas.microsoft.com/office/powerpoint/2010/main" val="407203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62150"/>
            <a:ext cx="7467600" cy="973931"/>
          </a:xfrm>
        </p:spPr>
        <p:txBody>
          <a:bodyPr>
            <a:normAutofit/>
          </a:bodyPr>
          <a:lstStyle/>
          <a:p>
            <a:r>
              <a:rPr lang="en-US" dirty="0">
                <a:latin typeface="Georgia" charset="0"/>
                <a:ea typeface="Georgia" charset="0"/>
                <a:cs typeface="Georgia" charset="0"/>
              </a:rPr>
              <a:t>Feedback is greatly appreciated!</a:t>
            </a:r>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276350"/>
            <a:ext cx="8382000" cy="2031325"/>
          </a:xfrm>
          <a:prstGeom prst="rect">
            <a:avLst/>
          </a:prstGeom>
        </p:spPr>
        <p:txBody>
          <a:bodyPr wrap="square">
            <a:spAutoFit/>
          </a:bodyPr>
          <a:lstStyle/>
          <a:p>
            <a:pPr algn="ctr"/>
            <a:r>
              <a:rPr lang="en-US" dirty="0">
                <a:latin typeface="Georgia" panose="02040502050405020303" pitchFamily="18" charset="0"/>
              </a:rPr>
              <a:t>A context window around every input word</a:t>
            </a:r>
          </a:p>
          <a:p>
            <a:pPr algn="ctr"/>
            <a:endParaRPr lang="en-US" dirty="0">
              <a:latin typeface="Georgia" panose="02040502050405020303" pitchFamily="18" charset="0"/>
            </a:endParaRPr>
          </a:p>
          <a:p>
            <a:pPr algn="ctr"/>
            <a:r>
              <a:rPr lang="en-US" i="1" spc="25" dirty="0">
                <a:latin typeface="Times New Roman"/>
                <a:cs typeface="Times New Roman"/>
              </a:rPr>
              <a:t>P(</a:t>
            </a:r>
            <a:r>
              <a:rPr lang="en-US" i="1" spc="25" dirty="0" err="1">
                <a:latin typeface="Times New Roman"/>
                <a:cs typeface="Times New Roman"/>
              </a:rPr>
              <a:t>v</a:t>
            </a:r>
            <a:r>
              <a:rPr lang="en-US" i="1" spc="37" baseline="-10101" dirty="0" err="1">
                <a:latin typeface="Times New Roman"/>
                <a:cs typeface="Times New Roman"/>
              </a:rPr>
              <a:t>OUT</a:t>
            </a:r>
            <a:r>
              <a:rPr lang="en-US" spc="25" dirty="0" err="1">
                <a:latin typeface="Book Antiqua"/>
                <a:cs typeface="Book Antiqua"/>
              </a:rPr>
              <a:t>|</a:t>
            </a:r>
            <a:r>
              <a:rPr lang="en-US" i="1" spc="25" dirty="0" err="1">
                <a:latin typeface="Times New Roman"/>
                <a:cs typeface="Times New Roman"/>
              </a:rPr>
              <a:t>v</a:t>
            </a:r>
            <a:r>
              <a:rPr lang="en-US" i="1" spc="37" baseline="-10101" dirty="0" err="1">
                <a:latin typeface="Times New Roman"/>
                <a:cs typeface="Times New Roman"/>
              </a:rPr>
              <a:t>IN</a:t>
            </a:r>
            <a:r>
              <a:rPr lang="en-US" i="1" spc="25" dirty="0">
                <a:latin typeface="Times New Roman"/>
                <a:cs typeface="Times New Roman"/>
              </a:rPr>
              <a:t>)</a:t>
            </a:r>
            <a:endParaRPr lang="en-US" dirty="0">
              <a:latin typeface="Times New Roman"/>
              <a:cs typeface="Times New Roman"/>
            </a:endParaRPr>
          </a:p>
          <a:p>
            <a:pPr algn="ctr"/>
            <a:endParaRPr lang="en-US" dirty="0">
              <a:latin typeface="Georgia" panose="02040502050405020303" pitchFamily="18" charset="0"/>
            </a:endParaRPr>
          </a:p>
          <a:p>
            <a:pPr algn="ctr"/>
            <a:r>
              <a:rPr lang="en-US" dirty="0">
                <a:latin typeface="Georgia" panose="02040502050405020303" pitchFamily="18" charset="0"/>
              </a:rPr>
              <a:t>"The fox jumped </a:t>
            </a:r>
            <a:r>
              <a:rPr lang="en-US" b="1" i="1" dirty="0">
                <a:latin typeface="Georgia" panose="02040502050405020303" pitchFamily="18" charset="0"/>
              </a:rPr>
              <a:t>over</a:t>
            </a:r>
            <a:r>
              <a:rPr lang="en-US" dirty="0">
                <a:latin typeface="Georgia" panose="02040502050405020303" pitchFamily="18" charset="0"/>
              </a:rPr>
              <a:t> the lazy dog"</a:t>
            </a:r>
          </a:p>
          <a:p>
            <a:pPr algn="ctr"/>
            <a:endParaRPr lang="en-US" dirty="0">
              <a:latin typeface="Georgia" panose="02040502050405020303" pitchFamily="18" charset="0"/>
            </a:endParaRPr>
          </a:p>
          <a:p>
            <a:pPr algn="ctr"/>
            <a:endParaRPr lang="en-US" dirty="0">
              <a:latin typeface="Georgia" panose="02040502050405020303" pitchFamily="18" charset="0"/>
            </a:endParaRPr>
          </a:p>
        </p:txBody>
      </p:sp>
      <p:cxnSp>
        <p:nvCxnSpPr>
          <p:cNvPr id="4" name="Straight Arrow Connector 3">
            <a:extLst>
              <a:ext uri="{FF2B5EF4-FFF2-40B4-BE49-F238E27FC236}">
                <a16:creationId xmlns:a16="http://schemas.microsoft.com/office/drawing/2014/main" id="{C71DCBAE-D269-4E3C-B3B8-CE8769D0FC1A}"/>
              </a:ext>
            </a:extLst>
          </p:cNvPr>
          <p:cNvCxnSpPr/>
          <p:nvPr/>
        </p:nvCxnSpPr>
        <p:spPr>
          <a:xfrm>
            <a:off x="48768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97020DC-3D91-425F-88AB-5087ED897054}"/>
              </a:ext>
            </a:extLst>
          </p:cNvPr>
          <p:cNvCxnSpPr/>
          <p:nvPr/>
        </p:nvCxnSpPr>
        <p:spPr>
          <a:xfrm>
            <a:off x="35052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28147C4-F94B-4120-9A17-93E13568D4F3}"/>
              </a:ext>
            </a:extLst>
          </p:cNvPr>
          <p:cNvSpPr/>
          <p:nvPr/>
        </p:nvSpPr>
        <p:spPr>
          <a:xfrm>
            <a:off x="3202168" y="3307887"/>
            <a:ext cx="606063" cy="369332"/>
          </a:xfrm>
          <a:prstGeom prst="rect">
            <a:avLst/>
          </a:prstGeom>
        </p:spPr>
        <p:txBody>
          <a:bodyPr wrap="none">
            <a:spAutoFit/>
          </a:bodyPr>
          <a:lstStyle/>
          <a:p>
            <a:r>
              <a:rPr lang="en-US" i="1" spc="25" dirty="0" err="1">
                <a:latin typeface="Times New Roman"/>
                <a:cs typeface="Times New Roman"/>
              </a:rPr>
              <a:t>v</a:t>
            </a:r>
            <a:r>
              <a:rPr lang="en-US" i="1" spc="37" baseline="-10101" dirty="0" err="1">
                <a:latin typeface="Times New Roman"/>
                <a:cs typeface="Times New Roman"/>
              </a:rPr>
              <a:t>OUT</a:t>
            </a:r>
            <a:endParaRPr lang="en-US" dirty="0"/>
          </a:p>
        </p:txBody>
      </p:sp>
      <p:sp>
        <p:nvSpPr>
          <p:cNvPr id="3" name="Rectangle 2">
            <a:extLst>
              <a:ext uri="{FF2B5EF4-FFF2-40B4-BE49-F238E27FC236}">
                <a16:creationId xmlns:a16="http://schemas.microsoft.com/office/drawing/2014/main" id="{C95874B2-4FB8-4CDF-A55D-AF9742995021}"/>
              </a:ext>
            </a:extLst>
          </p:cNvPr>
          <p:cNvSpPr/>
          <p:nvPr/>
        </p:nvSpPr>
        <p:spPr>
          <a:xfrm>
            <a:off x="4724400" y="3307887"/>
            <a:ext cx="450636" cy="369332"/>
          </a:xfrm>
          <a:prstGeom prst="rect">
            <a:avLst/>
          </a:prstGeom>
        </p:spPr>
        <p:txBody>
          <a:bodyPr wrap="none">
            <a:spAutoFit/>
          </a:bodyPr>
          <a:lstStyle/>
          <a:p>
            <a:pPr algn="ctr"/>
            <a:r>
              <a:rPr lang="en-US" i="1" spc="25" dirty="0" err="1">
                <a:latin typeface="Times New Roman"/>
                <a:cs typeface="Times New Roman"/>
              </a:rPr>
              <a:t>v</a:t>
            </a:r>
            <a:r>
              <a:rPr lang="en-US" i="1" spc="37" baseline="-10101" dirty="0" err="1">
                <a:latin typeface="Times New Roman"/>
                <a:cs typeface="Times New Roman"/>
              </a:rPr>
              <a:t>IN</a:t>
            </a:r>
            <a:endParaRPr lang="en-US" i="1" dirty="0">
              <a:latin typeface="Georgia" panose="02040502050405020303" pitchFamily="18" charset="0"/>
            </a:endParaRPr>
          </a:p>
        </p:txBody>
      </p:sp>
    </p:spTree>
    <p:extLst>
      <p:ext uri="{BB962C8B-B14F-4D97-AF65-F5344CB8AC3E}">
        <p14:creationId xmlns:p14="http://schemas.microsoft.com/office/powerpoint/2010/main" val="117591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276350"/>
            <a:ext cx="8382000" cy="2031325"/>
          </a:xfrm>
          <a:prstGeom prst="rect">
            <a:avLst/>
          </a:prstGeom>
        </p:spPr>
        <p:txBody>
          <a:bodyPr wrap="square">
            <a:spAutoFit/>
          </a:bodyPr>
          <a:lstStyle/>
          <a:p>
            <a:pPr algn="ctr"/>
            <a:r>
              <a:rPr lang="en-US" dirty="0">
                <a:latin typeface="Georgia" panose="02040502050405020303" pitchFamily="18" charset="0"/>
              </a:rPr>
              <a:t>A context window around every input word</a:t>
            </a:r>
          </a:p>
          <a:p>
            <a:pPr algn="ctr"/>
            <a:endParaRPr lang="en-US" dirty="0">
              <a:latin typeface="Georgia" panose="02040502050405020303" pitchFamily="18" charset="0"/>
            </a:endParaRPr>
          </a:p>
          <a:p>
            <a:pPr algn="ctr"/>
            <a:r>
              <a:rPr lang="en-US" i="1" spc="25" dirty="0">
                <a:latin typeface="Times New Roman"/>
                <a:cs typeface="Times New Roman"/>
              </a:rPr>
              <a:t>P(</a:t>
            </a:r>
            <a:r>
              <a:rPr lang="en-US" i="1" spc="25" dirty="0" err="1">
                <a:latin typeface="Times New Roman"/>
                <a:cs typeface="Times New Roman"/>
              </a:rPr>
              <a:t>v</a:t>
            </a:r>
            <a:r>
              <a:rPr lang="en-US" i="1" spc="37" baseline="-10101" dirty="0" err="1">
                <a:latin typeface="Times New Roman"/>
                <a:cs typeface="Times New Roman"/>
              </a:rPr>
              <a:t>OUT</a:t>
            </a:r>
            <a:r>
              <a:rPr lang="en-US" spc="25" dirty="0" err="1">
                <a:latin typeface="Book Antiqua"/>
                <a:cs typeface="Book Antiqua"/>
              </a:rPr>
              <a:t>|</a:t>
            </a:r>
            <a:r>
              <a:rPr lang="en-US" i="1" spc="25" dirty="0" err="1">
                <a:latin typeface="Times New Roman"/>
                <a:cs typeface="Times New Roman"/>
              </a:rPr>
              <a:t>v</a:t>
            </a:r>
            <a:r>
              <a:rPr lang="en-US" i="1" spc="37" baseline="-10101" dirty="0" err="1">
                <a:latin typeface="Times New Roman"/>
                <a:cs typeface="Times New Roman"/>
              </a:rPr>
              <a:t>IN</a:t>
            </a:r>
            <a:r>
              <a:rPr lang="en-US" i="1" spc="25" dirty="0">
                <a:latin typeface="Times New Roman"/>
                <a:cs typeface="Times New Roman"/>
              </a:rPr>
              <a:t>)</a:t>
            </a:r>
            <a:endParaRPr lang="en-US" dirty="0">
              <a:latin typeface="Times New Roman"/>
              <a:cs typeface="Times New Roman"/>
            </a:endParaRPr>
          </a:p>
          <a:p>
            <a:pPr algn="ctr"/>
            <a:endParaRPr lang="en-US" dirty="0">
              <a:latin typeface="Georgia" panose="02040502050405020303" pitchFamily="18" charset="0"/>
            </a:endParaRPr>
          </a:p>
          <a:p>
            <a:pPr algn="ctr"/>
            <a:r>
              <a:rPr lang="en-US" dirty="0">
                <a:latin typeface="Georgia" panose="02040502050405020303" pitchFamily="18" charset="0"/>
              </a:rPr>
              <a:t>"The fox jumped </a:t>
            </a:r>
            <a:r>
              <a:rPr lang="en-US" b="1" i="1" dirty="0">
                <a:latin typeface="Georgia" panose="02040502050405020303" pitchFamily="18" charset="0"/>
              </a:rPr>
              <a:t>over</a:t>
            </a:r>
            <a:r>
              <a:rPr lang="en-US" dirty="0">
                <a:latin typeface="Georgia" panose="02040502050405020303" pitchFamily="18" charset="0"/>
              </a:rPr>
              <a:t> the lazy dog"</a:t>
            </a:r>
          </a:p>
          <a:p>
            <a:pPr algn="ctr"/>
            <a:endParaRPr lang="en-US" dirty="0">
              <a:latin typeface="Georgia" panose="02040502050405020303" pitchFamily="18" charset="0"/>
            </a:endParaRPr>
          </a:p>
          <a:p>
            <a:pPr algn="ctr"/>
            <a:endParaRPr lang="en-US" dirty="0">
              <a:latin typeface="Georgia" panose="02040502050405020303" pitchFamily="18" charset="0"/>
            </a:endParaRPr>
          </a:p>
        </p:txBody>
      </p:sp>
      <p:cxnSp>
        <p:nvCxnSpPr>
          <p:cNvPr id="4" name="Straight Arrow Connector 3">
            <a:extLst>
              <a:ext uri="{FF2B5EF4-FFF2-40B4-BE49-F238E27FC236}">
                <a16:creationId xmlns:a16="http://schemas.microsoft.com/office/drawing/2014/main" id="{C71DCBAE-D269-4E3C-B3B8-CE8769D0FC1A}"/>
              </a:ext>
            </a:extLst>
          </p:cNvPr>
          <p:cNvCxnSpPr/>
          <p:nvPr/>
        </p:nvCxnSpPr>
        <p:spPr>
          <a:xfrm>
            <a:off x="48768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97020DC-3D91-425F-88AB-5087ED897054}"/>
              </a:ext>
            </a:extLst>
          </p:cNvPr>
          <p:cNvCxnSpPr/>
          <p:nvPr/>
        </p:nvCxnSpPr>
        <p:spPr>
          <a:xfrm>
            <a:off x="40386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28147C4-F94B-4120-9A17-93E13568D4F3}"/>
              </a:ext>
            </a:extLst>
          </p:cNvPr>
          <p:cNvSpPr/>
          <p:nvPr/>
        </p:nvSpPr>
        <p:spPr>
          <a:xfrm>
            <a:off x="3735568" y="3336130"/>
            <a:ext cx="606063" cy="369332"/>
          </a:xfrm>
          <a:prstGeom prst="rect">
            <a:avLst/>
          </a:prstGeom>
        </p:spPr>
        <p:txBody>
          <a:bodyPr wrap="none">
            <a:spAutoFit/>
          </a:bodyPr>
          <a:lstStyle/>
          <a:p>
            <a:r>
              <a:rPr lang="en-US" i="1" spc="25" dirty="0" err="1">
                <a:latin typeface="Times New Roman"/>
                <a:cs typeface="Times New Roman"/>
              </a:rPr>
              <a:t>v</a:t>
            </a:r>
            <a:r>
              <a:rPr lang="en-US" i="1" spc="37" baseline="-10101" dirty="0" err="1">
                <a:latin typeface="Times New Roman"/>
                <a:cs typeface="Times New Roman"/>
              </a:rPr>
              <a:t>OUT</a:t>
            </a:r>
            <a:endParaRPr lang="en-US" dirty="0"/>
          </a:p>
        </p:txBody>
      </p:sp>
      <p:sp>
        <p:nvSpPr>
          <p:cNvPr id="3" name="Rectangle 2">
            <a:extLst>
              <a:ext uri="{FF2B5EF4-FFF2-40B4-BE49-F238E27FC236}">
                <a16:creationId xmlns:a16="http://schemas.microsoft.com/office/drawing/2014/main" id="{C95874B2-4FB8-4CDF-A55D-AF9742995021}"/>
              </a:ext>
            </a:extLst>
          </p:cNvPr>
          <p:cNvSpPr/>
          <p:nvPr/>
        </p:nvSpPr>
        <p:spPr>
          <a:xfrm>
            <a:off x="4724400" y="3307887"/>
            <a:ext cx="450636" cy="369332"/>
          </a:xfrm>
          <a:prstGeom prst="rect">
            <a:avLst/>
          </a:prstGeom>
        </p:spPr>
        <p:txBody>
          <a:bodyPr wrap="none">
            <a:spAutoFit/>
          </a:bodyPr>
          <a:lstStyle/>
          <a:p>
            <a:pPr algn="ctr"/>
            <a:r>
              <a:rPr lang="en-US" i="1" spc="25" dirty="0" err="1">
                <a:latin typeface="Times New Roman"/>
                <a:cs typeface="Times New Roman"/>
              </a:rPr>
              <a:t>v</a:t>
            </a:r>
            <a:r>
              <a:rPr lang="en-US" i="1" spc="37" baseline="-10101" dirty="0" err="1">
                <a:latin typeface="Times New Roman"/>
                <a:cs typeface="Times New Roman"/>
              </a:rPr>
              <a:t>IN</a:t>
            </a:r>
            <a:endParaRPr lang="en-US" i="1" dirty="0">
              <a:latin typeface="Georgia" panose="02040502050405020303" pitchFamily="18" charset="0"/>
            </a:endParaRPr>
          </a:p>
        </p:txBody>
      </p:sp>
    </p:spTree>
    <p:extLst>
      <p:ext uri="{BB962C8B-B14F-4D97-AF65-F5344CB8AC3E}">
        <p14:creationId xmlns:p14="http://schemas.microsoft.com/office/powerpoint/2010/main" val="724765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276350"/>
            <a:ext cx="8382000" cy="1754326"/>
          </a:xfrm>
          <a:prstGeom prst="rect">
            <a:avLst/>
          </a:prstGeom>
        </p:spPr>
        <p:txBody>
          <a:bodyPr wrap="square">
            <a:spAutoFit/>
          </a:bodyPr>
          <a:lstStyle/>
          <a:p>
            <a:pPr algn="ctr"/>
            <a:r>
              <a:rPr lang="en-US" dirty="0">
                <a:latin typeface="Georgia" panose="02040502050405020303" pitchFamily="18" charset="0"/>
              </a:rPr>
              <a:t>A context window around every input word</a:t>
            </a:r>
          </a:p>
          <a:p>
            <a:pPr algn="ctr"/>
            <a:endParaRPr lang="en-US" dirty="0">
              <a:latin typeface="Georgia" panose="02040502050405020303" pitchFamily="18" charset="0"/>
            </a:endParaRPr>
          </a:p>
          <a:p>
            <a:pPr algn="ctr"/>
            <a:r>
              <a:rPr lang="en-US" i="1" spc="25" dirty="0">
                <a:latin typeface="Times New Roman"/>
                <a:cs typeface="Times New Roman"/>
              </a:rPr>
              <a:t>P(</a:t>
            </a:r>
            <a:r>
              <a:rPr lang="en-US" i="1" spc="25" dirty="0" err="1">
                <a:latin typeface="Times New Roman"/>
                <a:cs typeface="Times New Roman"/>
              </a:rPr>
              <a:t>v</a:t>
            </a:r>
            <a:r>
              <a:rPr lang="en-US" i="1" spc="37" baseline="-10101" dirty="0" err="1">
                <a:latin typeface="Times New Roman"/>
                <a:cs typeface="Times New Roman"/>
              </a:rPr>
              <a:t>OUT</a:t>
            </a:r>
            <a:r>
              <a:rPr lang="en-US" spc="25" dirty="0" err="1">
                <a:latin typeface="Book Antiqua"/>
                <a:cs typeface="Book Antiqua"/>
              </a:rPr>
              <a:t>|</a:t>
            </a:r>
            <a:r>
              <a:rPr lang="en-US" i="1" spc="25" dirty="0" err="1">
                <a:latin typeface="Times New Roman"/>
                <a:cs typeface="Times New Roman"/>
              </a:rPr>
              <a:t>v</a:t>
            </a:r>
            <a:r>
              <a:rPr lang="en-US" i="1" spc="37" baseline="-10101" dirty="0" err="1">
                <a:latin typeface="Times New Roman"/>
                <a:cs typeface="Times New Roman"/>
              </a:rPr>
              <a:t>IN</a:t>
            </a:r>
            <a:r>
              <a:rPr lang="en-US" i="1" spc="25" dirty="0">
                <a:latin typeface="Times New Roman"/>
                <a:cs typeface="Times New Roman"/>
              </a:rPr>
              <a:t>)</a:t>
            </a:r>
            <a:endParaRPr lang="en-US" dirty="0">
              <a:latin typeface="Times New Roman"/>
              <a:cs typeface="Times New Roman"/>
            </a:endParaRPr>
          </a:p>
          <a:p>
            <a:pPr algn="ctr"/>
            <a:endParaRPr lang="en-US" dirty="0">
              <a:latin typeface="Georgia" panose="02040502050405020303" pitchFamily="18" charset="0"/>
            </a:endParaRPr>
          </a:p>
          <a:p>
            <a:pPr algn="ctr"/>
            <a:r>
              <a:rPr lang="en-US" dirty="0">
                <a:latin typeface="Georgia" panose="02040502050405020303" pitchFamily="18" charset="0"/>
              </a:rPr>
              <a:t>"The fox jumped </a:t>
            </a:r>
            <a:r>
              <a:rPr lang="en-US" b="1" i="1" dirty="0">
                <a:latin typeface="Georgia" panose="02040502050405020303" pitchFamily="18" charset="0"/>
              </a:rPr>
              <a:t>over</a:t>
            </a:r>
            <a:r>
              <a:rPr lang="en-US" dirty="0">
                <a:latin typeface="Georgia" panose="02040502050405020303" pitchFamily="18" charset="0"/>
              </a:rPr>
              <a:t> the lazy dog"</a:t>
            </a:r>
          </a:p>
          <a:p>
            <a:pPr algn="ctr"/>
            <a:endParaRPr lang="en-US" dirty="0">
              <a:latin typeface="Georgia" panose="02040502050405020303" pitchFamily="18" charset="0"/>
            </a:endParaRPr>
          </a:p>
        </p:txBody>
      </p:sp>
      <p:cxnSp>
        <p:nvCxnSpPr>
          <p:cNvPr id="4" name="Straight Arrow Connector 3">
            <a:extLst>
              <a:ext uri="{FF2B5EF4-FFF2-40B4-BE49-F238E27FC236}">
                <a16:creationId xmlns:a16="http://schemas.microsoft.com/office/drawing/2014/main" id="{C71DCBAE-D269-4E3C-B3B8-CE8769D0FC1A}"/>
              </a:ext>
            </a:extLst>
          </p:cNvPr>
          <p:cNvCxnSpPr/>
          <p:nvPr/>
        </p:nvCxnSpPr>
        <p:spPr>
          <a:xfrm>
            <a:off x="48768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97020DC-3D91-425F-88AB-5087ED897054}"/>
              </a:ext>
            </a:extLst>
          </p:cNvPr>
          <p:cNvCxnSpPr/>
          <p:nvPr/>
        </p:nvCxnSpPr>
        <p:spPr>
          <a:xfrm>
            <a:off x="53340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28147C4-F94B-4120-9A17-93E13568D4F3}"/>
              </a:ext>
            </a:extLst>
          </p:cNvPr>
          <p:cNvSpPr/>
          <p:nvPr/>
        </p:nvSpPr>
        <p:spPr>
          <a:xfrm>
            <a:off x="5175036" y="3307675"/>
            <a:ext cx="606063" cy="369332"/>
          </a:xfrm>
          <a:prstGeom prst="rect">
            <a:avLst/>
          </a:prstGeom>
        </p:spPr>
        <p:txBody>
          <a:bodyPr wrap="none">
            <a:spAutoFit/>
          </a:bodyPr>
          <a:lstStyle/>
          <a:p>
            <a:r>
              <a:rPr lang="en-US" i="1" spc="25" dirty="0" err="1">
                <a:latin typeface="Times New Roman"/>
                <a:cs typeface="Times New Roman"/>
              </a:rPr>
              <a:t>v</a:t>
            </a:r>
            <a:r>
              <a:rPr lang="en-US" i="1" spc="37" baseline="-10101" dirty="0" err="1">
                <a:latin typeface="Times New Roman"/>
                <a:cs typeface="Times New Roman"/>
              </a:rPr>
              <a:t>OUT</a:t>
            </a:r>
            <a:endParaRPr lang="en-US" dirty="0"/>
          </a:p>
        </p:txBody>
      </p:sp>
      <p:sp>
        <p:nvSpPr>
          <p:cNvPr id="3" name="Rectangle 2">
            <a:extLst>
              <a:ext uri="{FF2B5EF4-FFF2-40B4-BE49-F238E27FC236}">
                <a16:creationId xmlns:a16="http://schemas.microsoft.com/office/drawing/2014/main" id="{C95874B2-4FB8-4CDF-A55D-AF9742995021}"/>
              </a:ext>
            </a:extLst>
          </p:cNvPr>
          <p:cNvSpPr/>
          <p:nvPr/>
        </p:nvSpPr>
        <p:spPr>
          <a:xfrm>
            <a:off x="4724400" y="3307887"/>
            <a:ext cx="450636" cy="369332"/>
          </a:xfrm>
          <a:prstGeom prst="rect">
            <a:avLst/>
          </a:prstGeom>
        </p:spPr>
        <p:txBody>
          <a:bodyPr wrap="none">
            <a:spAutoFit/>
          </a:bodyPr>
          <a:lstStyle/>
          <a:p>
            <a:pPr algn="ctr"/>
            <a:r>
              <a:rPr lang="en-US" i="1" spc="25" dirty="0" err="1">
                <a:latin typeface="Times New Roman"/>
                <a:cs typeface="Times New Roman"/>
              </a:rPr>
              <a:t>v</a:t>
            </a:r>
            <a:r>
              <a:rPr lang="en-US" i="1" spc="37" baseline="-10101" dirty="0" err="1">
                <a:latin typeface="Times New Roman"/>
                <a:cs typeface="Times New Roman"/>
              </a:rPr>
              <a:t>IN</a:t>
            </a:r>
            <a:endParaRPr lang="en-US" i="1" dirty="0">
              <a:latin typeface="Georgia" panose="02040502050405020303" pitchFamily="18" charset="0"/>
            </a:endParaRPr>
          </a:p>
        </p:txBody>
      </p:sp>
    </p:spTree>
    <p:extLst>
      <p:ext uri="{BB962C8B-B14F-4D97-AF65-F5344CB8AC3E}">
        <p14:creationId xmlns:p14="http://schemas.microsoft.com/office/powerpoint/2010/main" val="174289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276350"/>
            <a:ext cx="8382000" cy="2031325"/>
          </a:xfrm>
          <a:prstGeom prst="rect">
            <a:avLst/>
          </a:prstGeom>
        </p:spPr>
        <p:txBody>
          <a:bodyPr wrap="square">
            <a:spAutoFit/>
          </a:bodyPr>
          <a:lstStyle/>
          <a:p>
            <a:pPr algn="ctr"/>
            <a:r>
              <a:rPr lang="en-US" dirty="0">
                <a:latin typeface="Georgia" panose="02040502050405020303" pitchFamily="18" charset="0"/>
              </a:rPr>
              <a:t>A context window around every input word</a:t>
            </a:r>
          </a:p>
          <a:p>
            <a:pPr algn="ctr"/>
            <a:endParaRPr lang="en-US" dirty="0">
              <a:latin typeface="Georgia" panose="02040502050405020303" pitchFamily="18" charset="0"/>
            </a:endParaRPr>
          </a:p>
          <a:p>
            <a:pPr algn="ctr"/>
            <a:r>
              <a:rPr lang="en-US" i="1" spc="25" dirty="0">
                <a:latin typeface="Times New Roman"/>
                <a:cs typeface="Times New Roman"/>
              </a:rPr>
              <a:t>P(</a:t>
            </a:r>
            <a:r>
              <a:rPr lang="en-US" i="1" spc="25" dirty="0" err="1">
                <a:latin typeface="Times New Roman"/>
                <a:cs typeface="Times New Roman"/>
              </a:rPr>
              <a:t>v</a:t>
            </a:r>
            <a:r>
              <a:rPr lang="en-US" i="1" spc="37" baseline="-10101" dirty="0" err="1">
                <a:latin typeface="Times New Roman"/>
                <a:cs typeface="Times New Roman"/>
              </a:rPr>
              <a:t>OUT</a:t>
            </a:r>
            <a:r>
              <a:rPr lang="en-US" spc="25" dirty="0" err="1">
                <a:latin typeface="Book Antiqua"/>
                <a:cs typeface="Book Antiqua"/>
              </a:rPr>
              <a:t>|</a:t>
            </a:r>
            <a:r>
              <a:rPr lang="en-US" i="1" spc="25" dirty="0" err="1">
                <a:latin typeface="Times New Roman"/>
                <a:cs typeface="Times New Roman"/>
              </a:rPr>
              <a:t>v</a:t>
            </a:r>
            <a:r>
              <a:rPr lang="en-US" i="1" spc="37" baseline="-10101" dirty="0" err="1">
                <a:latin typeface="Times New Roman"/>
                <a:cs typeface="Times New Roman"/>
              </a:rPr>
              <a:t>IN</a:t>
            </a:r>
            <a:r>
              <a:rPr lang="en-US" i="1" spc="25" dirty="0">
                <a:latin typeface="Times New Roman"/>
                <a:cs typeface="Times New Roman"/>
              </a:rPr>
              <a:t>)</a:t>
            </a:r>
            <a:endParaRPr lang="en-US" dirty="0">
              <a:latin typeface="Times New Roman"/>
              <a:cs typeface="Times New Roman"/>
            </a:endParaRPr>
          </a:p>
          <a:p>
            <a:pPr algn="ctr"/>
            <a:endParaRPr lang="en-US" dirty="0">
              <a:latin typeface="Georgia" panose="02040502050405020303" pitchFamily="18" charset="0"/>
            </a:endParaRPr>
          </a:p>
          <a:p>
            <a:pPr algn="ctr"/>
            <a:r>
              <a:rPr lang="en-US" dirty="0">
                <a:latin typeface="Georgia" panose="02040502050405020303" pitchFamily="18" charset="0"/>
              </a:rPr>
              <a:t>"The fox jumped </a:t>
            </a:r>
            <a:r>
              <a:rPr lang="en-US" b="1" i="1" dirty="0">
                <a:latin typeface="Georgia" panose="02040502050405020303" pitchFamily="18" charset="0"/>
              </a:rPr>
              <a:t>over</a:t>
            </a:r>
            <a:r>
              <a:rPr lang="en-US" dirty="0">
                <a:latin typeface="Georgia" panose="02040502050405020303" pitchFamily="18" charset="0"/>
              </a:rPr>
              <a:t> the lazy dog"</a:t>
            </a:r>
          </a:p>
          <a:p>
            <a:pPr algn="ctr"/>
            <a:endParaRPr lang="en-US" dirty="0">
              <a:latin typeface="Georgia" panose="02040502050405020303" pitchFamily="18" charset="0"/>
            </a:endParaRPr>
          </a:p>
          <a:p>
            <a:pPr algn="ctr"/>
            <a:endParaRPr lang="en-US" dirty="0">
              <a:latin typeface="Georgia" panose="02040502050405020303" pitchFamily="18" charset="0"/>
            </a:endParaRPr>
          </a:p>
        </p:txBody>
      </p:sp>
      <p:cxnSp>
        <p:nvCxnSpPr>
          <p:cNvPr id="4" name="Straight Arrow Connector 3">
            <a:extLst>
              <a:ext uri="{FF2B5EF4-FFF2-40B4-BE49-F238E27FC236}">
                <a16:creationId xmlns:a16="http://schemas.microsoft.com/office/drawing/2014/main" id="{C71DCBAE-D269-4E3C-B3B8-CE8769D0FC1A}"/>
              </a:ext>
            </a:extLst>
          </p:cNvPr>
          <p:cNvCxnSpPr/>
          <p:nvPr/>
        </p:nvCxnSpPr>
        <p:spPr>
          <a:xfrm>
            <a:off x="48768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97020DC-3D91-425F-88AB-5087ED897054}"/>
              </a:ext>
            </a:extLst>
          </p:cNvPr>
          <p:cNvCxnSpPr/>
          <p:nvPr/>
        </p:nvCxnSpPr>
        <p:spPr>
          <a:xfrm>
            <a:off x="57150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28147C4-F94B-4120-9A17-93E13568D4F3}"/>
              </a:ext>
            </a:extLst>
          </p:cNvPr>
          <p:cNvSpPr/>
          <p:nvPr/>
        </p:nvSpPr>
        <p:spPr>
          <a:xfrm>
            <a:off x="5486400" y="3262762"/>
            <a:ext cx="606063" cy="369332"/>
          </a:xfrm>
          <a:prstGeom prst="rect">
            <a:avLst/>
          </a:prstGeom>
        </p:spPr>
        <p:txBody>
          <a:bodyPr wrap="none">
            <a:spAutoFit/>
          </a:bodyPr>
          <a:lstStyle/>
          <a:p>
            <a:r>
              <a:rPr lang="en-US" i="1" spc="25" dirty="0" err="1">
                <a:latin typeface="Times New Roman"/>
                <a:cs typeface="Times New Roman"/>
              </a:rPr>
              <a:t>v</a:t>
            </a:r>
            <a:r>
              <a:rPr lang="en-US" i="1" spc="37" baseline="-10101" dirty="0" err="1">
                <a:latin typeface="Times New Roman"/>
                <a:cs typeface="Times New Roman"/>
              </a:rPr>
              <a:t>OUT</a:t>
            </a:r>
            <a:endParaRPr lang="en-US" dirty="0"/>
          </a:p>
        </p:txBody>
      </p:sp>
      <p:sp>
        <p:nvSpPr>
          <p:cNvPr id="3" name="Rectangle 2">
            <a:extLst>
              <a:ext uri="{FF2B5EF4-FFF2-40B4-BE49-F238E27FC236}">
                <a16:creationId xmlns:a16="http://schemas.microsoft.com/office/drawing/2014/main" id="{C95874B2-4FB8-4CDF-A55D-AF9742995021}"/>
              </a:ext>
            </a:extLst>
          </p:cNvPr>
          <p:cNvSpPr/>
          <p:nvPr/>
        </p:nvSpPr>
        <p:spPr>
          <a:xfrm>
            <a:off x="4724400" y="3307887"/>
            <a:ext cx="450636" cy="369332"/>
          </a:xfrm>
          <a:prstGeom prst="rect">
            <a:avLst/>
          </a:prstGeom>
        </p:spPr>
        <p:txBody>
          <a:bodyPr wrap="none">
            <a:spAutoFit/>
          </a:bodyPr>
          <a:lstStyle/>
          <a:p>
            <a:pPr algn="ctr"/>
            <a:r>
              <a:rPr lang="en-US" i="1" spc="25" dirty="0" err="1">
                <a:latin typeface="Times New Roman"/>
                <a:cs typeface="Times New Roman"/>
              </a:rPr>
              <a:t>v</a:t>
            </a:r>
            <a:r>
              <a:rPr lang="en-US" i="1" spc="37" baseline="-10101" dirty="0" err="1">
                <a:latin typeface="Times New Roman"/>
                <a:cs typeface="Times New Roman"/>
              </a:rPr>
              <a:t>IN</a:t>
            </a:r>
            <a:endParaRPr lang="en-US" i="1" dirty="0">
              <a:latin typeface="Georgia" panose="02040502050405020303" pitchFamily="18" charset="0"/>
            </a:endParaRPr>
          </a:p>
        </p:txBody>
      </p:sp>
    </p:spTree>
    <p:extLst>
      <p:ext uri="{BB962C8B-B14F-4D97-AF65-F5344CB8AC3E}">
        <p14:creationId xmlns:p14="http://schemas.microsoft.com/office/powerpoint/2010/main" val="2072172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276350"/>
            <a:ext cx="8382000" cy="2031325"/>
          </a:xfrm>
          <a:prstGeom prst="rect">
            <a:avLst/>
          </a:prstGeom>
        </p:spPr>
        <p:txBody>
          <a:bodyPr wrap="square">
            <a:spAutoFit/>
          </a:bodyPr>
          <a:lstStyle/>
          <a:p>
            <a:pPr algn="ctr"/>
            <a:r>
              <a:rPr lang="en-US" dirty="0">
                <a:latin typeface="Georgia" panose="02040502050405020303" pitchFamily="18" charset="0"/>
              </a:rPr>
              <a:t>A context window around every input word</a:t>
            </a:r>
          </a:p>
          <a:p>
            <a:pPr algn="ctr"/>
            <a:endParaRPr lang="en-US" dirty="0">
              <a:latin typeface="Georgia" panose="02040502050405020303" pitchFamily="18" charset="0"/>
            </a:endParaRPr>
          </a:p>
          <a:p>
            <a:pPr algn="ctr"/>
            <a:r>
              <a:rPr lang="en-US" i="1" spc="25" dirty="0">
                <a:latin typeface="Times New Roman"/>
                <a:cs typeface="Times New Roman"/>
              </a:rPr>
              <a:t>P(</a:t>
            </a:r>
            <a:r>
              <a:rPr lang="en-US" i="1" spc="25" dirty="0" err="1">
                <a:latin typeface="Times New Roman"/>
                <a:cs typeface="Times New Roman"/>
              </a:rPr>
              <a:t>v</a:t>
            </a:r>
            <a:r>
              <a:rPr lang="en-US" i="1" spc="37" baseline="-10101" dirty="0" err="1">
                <a:latin typeface="Times New Roman"/>
                <a:cs typeface="Times New Roman"/>
              </a:rPr>
              <a:t>OUT</a:t>
            </a:r>
            <a:r>
              <a:rPr lang="en-US" spc="25" dirty="0" err="1">
                <a:latin typeface="Book Antiqua"/>
                <a:cs typeface="Book Antiqua"/>
              </a:rPr>
              <a:t>|</a:t>
            </a:r>
            <a:r>
              <a:rPr lang="en-US" i="1" spc="25" dirty="0" err="1">
                <a:latin typeface="Times New Roman"/>
                <a:cs typeface="Times New Roman"/>
              </a:rPr>
              <a:t>v</a:t>
            </a:r>
            <a:r>
              <a:rPr lang="en-US" i="1" spc="37" baseline="-10101" dirty="0" err="1">
                <a:latin typeface="Times New Roman"/>
                <a:cs typeface="Times New Roman"/>
              </a:rPr>
              <a:t>IN</a:t>
            </a:r>
            <a:r>
              <a:rPr lang="en-US" i="1" spc="25" dirty="0">
                <a:latin typeface="Times New Roman"/>
                <a:cs typeface="Times New Roman"/>
              </a:rPr>
              <a:t>)</a:t>
            </a:r>
            <a:endParaRPr lang="en-US" dirty="0">
              <a:latin typeface="Times New Roman"/>
              <a:cs typeface="Times New Roman"/>
            </a:endParaRPr>
          </a:p>
          <a:p>
            <a:pPr algn="ctr"/>
            <a:endParaRPr lang="en-US" dirty="0">
              <a:latin typeface="Georgia" panose="02040502050405020303" pitchFamily="18" charset="0"/>
            </a:endParaRPr>
          </a:p>
          <a:p>
            <a:pPr algn="ctr"/>
            <a:r>
              <a:rPr lang="en-US" dirty="0">
                <a:latin typeface="Georgia" panose="02040502050405020303" pitchFamily="18" charset="0"/>
              </a:rPr>
              <a:t>"The fox jumped </a:t>
            </a:r>
            <a:r>
              <a:rPr lang="en-US" b="1" i="1" dirty="0">
                <a:latin typeface="Georgia" panose="02040502050405020303" pitchFamily="18" charset="0"/>
              </a:rPr>
              <a:t>over</a:t>
            </a:r>
            <a:r>
              <a:rPr lang="en-US" dirty="0">
                <a:latin typeface="Georgia" panose="02040502050405020303" pitchFamily="18" charset="0"/>
              </a:rPr>
              <a:t> the lazy dog"</a:t>
            </a:r>
          </a:p>
          <a:p>
            <a:pPr algn="ctr"/>
            <a:endParaRPr lang="en-US" dirty="0">
              <a:latin typeface="Georgia" panose="02040502050405020303" pitchFamily="18" charset="0"/>
            </a:endParaRPr>
          </a:p>
          <a:p>
            <a:pPr algn="ctr"/>
            <a:endParaRPr lang="en-US" dirty="0">
              <a:latin typeface="Georgia" panose="02040502050405020303" pitchFamily="18" charset="0"/>
            </a:endParaRPr>
          </a:p>
        </p:txBody>
      </p:sp>
      <p:cxnSp>
        <p:nvCxnSpPr>
          <p:cNvPr id="4" name="Straight Arrow Connector 3">
            <a:extLst>
              <a:ext uri="{FF2B5EF4-FFF2-40B4-BE49-F238E27FC236}">
                <a16:creationId xmlns:a16="http://schemas.microsoft.com/office/drawing/2014/main" id="{C71DCBAE-D269-4E3C-B3B8-CE8769D0FC1A}"/>
              </a:ext>
            </a:extLst>
          </p:cNvPr>
          <p:cNvCxnSpPr/>
          <p:nvPr/>
        </p:nvCxnSpPr>
        <p:spPr>
          <a:xfrm>
            <a:off x="48768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97020DC-3D91-425F-88AB-5087ED897054}"/>
              </a:ext>
            </a:extLst>
          </p:cNvPr>
          <p:cNvCxnSpPr/>
          <p:nvPr/>
        </p:nvCxnSpPr>
        <p:spPr>
          <a:xfrm>
            <a:off x="6122589"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28147C4-F94B-4120-9A17-93E13568D4F3}"/>
              </a:ext>
            </a:extLst>
          </p:cNvPr>
          <p:cNvSpPr/>
          <p:nvPr/>
        </p:nvSpPr>
        <p:spPr>
          <a:xfrm>
            <a:off x="5819557" y="3254449"/>
            <a:ext cx="606063" cy="369332"/>
          </a:xfrm>
          <a:prstGeom prst="rect">
            <a:avLst/>
          </a:prstGeom>
        </p:spPr>
        <p:txBody>
          <a:bodyPr wrap="none">
            <a:spAutoFit/>
          </a:bodyPr>
          <a:lstStyle/>
          <a:p>
            <a:r>
              <a:rPr lang="en-US" i="1" spc="25" dirty="0" err="1">
                <a:latin typeface="Times New Roman"/>
                <a:cs typeface="Times New Roman"/>
              </a:rPr>
              <a:t>v</a:t>
            </a:r>
            <a:r>
              <a:rPr lang="en-US" i="1" spc="37" baseline="-10101" dirty="0" err="1">
                <a:latin typeface="Times New Roman"/>
                <a:cs typeface="Times New Roman"/>
              </a:rPr>
              <a:t>OUT</a:t>
            </a:r>
            <a:endParaRPr lang="en-US" dirty="0"/>
          </a:p>
        </p:txBody>
      </p:sp>
      <p:sp>
        <p:nvSpPr>
          <p:cNvPr id="3" name="Rectangle 2">
            <a:extLst>
              <a:ext uri="{FF2B5EF4-FFF2-40B4-BE49-F238E27FC236}">
                <a16:creationId xmlns:a16="http://schemas.microsoft.com/office/drawing/2014/main" id="{C95874B2-4FB8-4CDF-A55D-AF9742995021}"/>
              </a:ext>
            </a:extLst>
          </p:cNvPr>
          <p:cNvSpPr/>
          <p:nvPr/>
        </p:nvSpPr>
        <p:spPr>
          <a:xfrm>
            <a:off x="4724400" y="3307887"/>
            <a:ext cx="450636" cy="369332"/>
          </a:xfrm>
          <a:prstGeom prst="rect">
            <a:avLst/>
          </a:prstGeom>
        </p:spPr>
        <p:txBody>
          <a:bodyPr wrap="none">
            <a:spAutoFit/>
          </a:bodyPr>
          <a:lstStyle/>
          <a:p>
            <a:pPr algn="ctr"/>
            <a:r>
              <a:rPr lang="en-US" i="1" spc="25" dirty="0" err="1">
                <a:latin typeface="Times New Roman"/>
                <a:cs typeface="Times New Roman"/>
              </a:rPr>
              <a:t>v</a:t>
            </a:r>
            <a:r>
              <a:rPr lang="en-US" i="1" spc="37" baseline="-10101" dirty="0" err="1">
                <a:latin typeface="Times New Roman"/>
                <a:cs typeface="Times New Roman"/>
              </a:rPr>
              <a:t>IN</a:t>
            </a:r>
            <a:endParaRPr lang="en-US" i="1" dirty="0">
              <a:latin typeface="Georgia" panose="02040502050405020303" pitchFamily="18" charset="0"/>
            </a:endParaRPr>
          </a:p>
        </p:txBody>
      </p:sp>
    </p:spTree>
    <p:extLst>
      <p:ext uri="{BB962C8B-B14F-4D97-AF65-F5344CB8AC3E}">
        <p14:creationId xmlns:p14="http://schemas.microsoft.com/office/powerpoint/2010/main" val="284639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276350"/>
            <a:ext cx="8382000" cy="2031325"/>
          </a:xfrm>
          <a:prstGeom prst="rect">
            <a:avLst/>
          </a:prstGeom>
        </p:spPr>
        <p:txBody>
          <a:bodyPr wrap="square">
            <a:spAutoFit/>
          </a:bodyPr>
          <a:lstStyle/>
          <a:p>
            <a:pPr algn="ctr"/>
            <a:r>
              <a:rPr lang="en-US" dirty="0">
                <a:latin typeface="Georgia" panose="02040502050405020303" pitchFamily="18" charset="0"/>
              </a:rPr>
              <a:t>A context window around every input word</a:t>
            </a:r>
          </a:p>
          <a:p>
            <a:pPr algn="ctr"/>
            <a:endParaRPr lang="en-US" dirty="0">
              <a:latin typeface="Georgia" panose="02040502050405020303" pitchFamily="18" charset="0"/>
            </a:endParaRPr>
          </a:p>
          <a:p>
            <a:pPr algn="ctr"/>
            <a:r>
              <a:rPr lang="en-US" i="1" spc="25" dirty="0">
                <a:latin typeface="Times New Roman"/>
                <a:cs typeface="Times New Roman"/>
              </a:rPr>
              <a:t>P(</a:t>
            </a:r>
            <a:r>
              <a:rPr lang="en-US" i="1" spc="25" dirty="0" err="1">
                <a:latin typeface="Times New Roman"/>
                <a:cs typeface="Times New Roman"/>
              </a:rPr>
              <a:t>v</a:t>
            </a:r>
            <a:r>
              <a:rPr lang="en-US" i="1" spc="37" baseline="-10101" dirty="0" err="1">
                <a:latin typeface="Times New Roman"/>
                <a:cs typeface="Times New Roman"/>
              </a:rPr>
              <a:t>OUT</a:t>
            </a:r>
            <a:r>
              <a:rPr lang="en-US" spc="25" dirty="0" err="1">
                <a:latin typeface="Book Antiqua"/>
                <a:cs typeface="Book Antiqua"/>
              </a:rPr>
              <a:t>|</a:t>
            </a:r>
            <a:r>
              <a:rPr lang="en-US" i="1" spc="25" dirty="0" err="1">
                <a:latin typeface="Times New Roman"/>
                <a:cs typeface="Times New Roman"/>
              </a:rPr>
              <a:t>v</a:t>
            </a:r>
            <a:r>
              <a:rPr lang="en-US" i="1" spc="37" baseline="-10101" dirty="0" err="1">
                <a:latin typeface="Times New Roman"/>
                <a:cs typeface="Times New Roman"/>
              </a:rPr>
              <a:t>IN</a:t>
            </a:r>
            <a:r>
              <a:rPr lang="en-US" i="1" spc="25" dirty="0">
                <a:latin typeface="Times New Roman"/>
                <a:cs typeface="Times New Roman"/>
              </a:rPr>
              <a:t>)</a:t>
            </a:r>
            <a:endParaRPr lang="en-US" dirty="0">
              <a:latin typeface="Times New Roman"/>
              <a:cs typeface="Times New Roman"/>
            </a:endParaRPr>
          </a:p>
          <a:p>
            <a:pPr algn="ctr"/>
            <a:endParaRPr lang="en-US" dirty="0">
              <a:latin typeface="Georgia" panose="02040502050405020303" pitchFamily="18" charset="0"/>
            </a:endParaRPr>
          </a:p>
          <a:p>
            <a:pPr algn="ctr"/>
            <a:r>
              <a:rPr lang="en-US" dirty="0">
                <a:latin typeface="Georgia" panose="02040502050405020303" pitchFamily="18" charset="0"/>
              </a:rPr>
              <a:t>"The fox jumped over </a:t>
            </a:r>
            <a:r>
              <a:rPr lang="en-US" b="1" i="1" dirty="0">
                <a:latin typeface="Georgia" panose="02040502050405020303" pitchFamily="18" charset="0"/>
              </a:rPr>
              <a:t>the</a:t>
            </a:r>
            <a:r>
              <a:rPr lang="en-US" dirty="0">
                <a:latin typeface="Georgia" panose="02040502050405020303" pitchFamily="18" charset="0"/>
              </a:rPr>
              <a:t> lazy dog"</a:t>
            </a:r>
          </a:p>
          <a:p>
            <a:pPr algn="ctr"/>
            <a:endParaRPr lang="en-US" dirty="0">
              <a:latin typeface="Georgia" panose="02040502050405020303" pitchFamily="18" charset="0"/>
            </a:endParaRPr>
          </a:p>
          <a:p>
            <a:pPr algn="ctr"/>
            <a:endParaRPr lang="en-US" dirty="0">
              <a:latin typeface="Georgia" panose="02040502050405020303" pitchFamily="18" charset="0"/>
            </a:endParaRPr>
          </a:p>
        </p:txBody>
      </p:sp>
      <p:cxnSp>
        <p:nvCxnSpPr>
          <p:cNvPr id="4" name="Straight Arrow Connector 3">
            <a:extLst>
              <a:ext uri="{FF2B5EF4-FFF2-40B4-BE49-F238E27FC236}">
                <a16:creationId xmlns:a16="http://schemas.microsoft.com/office/drawing/2014/main" id="{C71DCBAE-D269-4E3C-B3B8-CE8769D0FC1A}"/>
              </a:ext>
            </a:extLst>
          </p:cNvPr>
          <p:cNvCxnSpPr/>
          <p:nvPr/>
        </p:nvCxnSpPr>
        <p:spPr>
          <a:xfrm>
            <a:off x="52578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97020DC-3D91-425F-88AB-5087ED897054}"/>
              </a:ext>
            </a:extLst>
          </p:cNvPr>
          <p:cNvCxnSpPr/>
          <p:nvPr/>
        </p:nvCxnSpPr>
        <p:spPr>
          <a:xfrm>
            <a:off x="3124200" y="2724150"/>
            <a:ext cx="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628147C4-F94B-4120-9A17-93E13568D4F3}"/>
              </a:ext>
            </a:extLst>
          </p:cNvPr>
          <p:cNvSpPr/>
          <p:nvPr/>
        </p:nvSpPr>
        <p:spPr>
          <a:xfrm>
            <a:off x="2895600" y="3257550"/>
            <a:ext cx="606063" cy="369332"/>
          </a:xfrm>
          <a:prstGeom prst="rect">
            <a:avLst/>
          </a:prstGeom>
        </p:spPr>
        <p:txBody>
          <a:bodyPr wrap="none">
            <a:spAutoFit/>
          </a:bodyPr>
          <a:lstStyle/>
          <a:p>
            <a:r>
              <a:rPr lang="en-US" i="1" spc="25" dirty="0" err="1">
                <a:latin typeface="Times New Roman"/>
                <a:cs typeface="Times New Roman"/>
              </a:rPr>
              <a:t>v</a:t>
            </a:r>
            <a:r>
              <a:rPr lang="en-US" i="1" spc="37" baseline="-10101" dirty="0" err="1">
                <a:latin typeface="Times New Roman"/>
                <a:cs typeface="Times New Roman"/>
              </a:rPr>
              <a:t>OUT</a:t>
            </a:r>
            <a:endParaRPr lang="en-US" dirty="0"/>
          </a:p>
        </p:txBody>
      </p:sp>
      <p:sp>
        <p:nvSpPr>
          <p:cNvPr id="3" name="Rectangle 2">
            <a:extLst>
              <a:ext uri="{FF2B5EF4-FFF2-40B4-BE49-F238E27FC236}">
                <a16:creationId xmlns:a16="http://schemas.microsoft.com/office/drawing/2014/main" id="{C95874B2-4FB8-4CDF-A55D-AF9742995021}"/>
              </a:ext>
            </a:extLst>
          </p:cNvPr>
          <p:cNvSpPr/>
          <p:nvPr/>
        </p:nvSpPr>
        <p:spPr>
          <a:xfrm>
            <a:off x="5126143" y="3258943"/>
            <a:ext cx="450636" cy="369332"/>
          </a:xfrm>
          <a:prstGeom prst="rect">
            <a:avLst/>
          </a:prstGeom>
        </p:spPr>
        <p:txBody>
          <a:bodyPr wrap="none">
            <a:spAutoFit/>
          </a:bodyPr>
          <a:lstStyle/>
          <a:p>
            <a:pPr algn="ctr"/>
            <a:r>
              <a:rPr lang="en-US" i="1" spc="25" dirty="0" err="1">
                <a:latin typeface="Times New Roman"/>
                <a:cs typeface="Times New Roman"/>
              </a:rPr>
              <a:t>v</a:t>
            </a:r>
            <a:r>
              <a:rPr lang="en-US" i="1" spc="37" baseline="-10101" dirty="0" err="1">
                <a:latin typeface="Times New Roman"/>
                <a:cs typeface="Times New Roman"/>
              </a:rPr>
              <a:t>IN</a:t>
            </a:r>
            <a:endParaRPr lang="en-US" i="1" dirty="0">
              <a:latin typeface="Georgia" panose="02040502050405020303" pitchFamily="18" charset="0"/>
            </a:endParaRPr>
          </a:p>
        </p:txBody>
      </p:sp>
    </p:spTree>
    <p:extLst>
      <p:ext uri="{BB962C8B-B14F-4D97-AF65-F5344CB8AC3E}">
        <p14:creationId xmlns:p14="http://schemas.microsoft.com/office/powerpoint/2010/main" val="221881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pic>
        <p:nvPicPr>
          <p:cNvPr id="9" name="Picture 8" descr="A screenshot of a cell phone&#10;&#10;Description generated with high confidence">
            <a:extLst>
              <a:ext uri="{FF2B5EF4-FFF2-40B4-BE49-F238E27FC236}">
                <a16:creationId xmlns:a16="http://schemas.microsoft.com/office/drawing/2014/main" id="{FBAF8517-96ED-41BC-8C6C-D5699244F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23950"/>
            <a:ext cx="5181600" cy="3093755"/>
          </a:xfrm>
          <a:prstGeom prst="rect">
            <a:avLst/>
          </a:prstGeom>
        </p:spPr>
      </p:pic>
    </p:spTree>
    <p:extLst>
      <p:ext uri="{BB962C8B-B14F-4D97-AF65-F5344CB8AC3E}">
        <p14:creationId xmlns:p14="http://schemas.microsoft.com/office/powerpoint/2010/main" val="3264671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5AA4DF-24F2-4049-82B1-A070ECB5FD54}"/>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597957EE-FA51-468C-A965-98580D0BE0D9}"/>
              </a:ext>
            </a:extLst>
          </p:cNvPr>
          <p:cNvSpPr/>
          <p:nvPr/>
        </p:nvSpPr>
        <p:spPr>
          <a:xfrm>
            <a:off x="457200" y="1063229"/>
            <a:ext cx="7380767" cy="2816156"/>
          </a:xfrm>
          <a:prstGeom prst="rect">
            <a:avLst/>
          </a:prstGeom>
        </p:spPr>
        <p:txBody>
          <a:bodyPr wrap="square">
            <a:spAutoFit/>
          </a:bodyPr>
          <a:lstStyle/>
          <a:p>
            <a:r>
              <a:rPr lang="en-US" sz="2800" dirty="0">
                <a:latin typeface="Georgia" panose="02040502050405020303" pitchFamily="18" charset="0"/>
              </a:rPr>
              <a:t>How should we define </a:t>
            </a:r>
            <a:r>
              <a:rPr lang="en-US" sz="2400" i="1" spc="23" dirty="0">
                <a:latin typeface="Times New Roman"/>
                <a:cs typeface="Times New Roman"/>
              </a:rPr>
              <a:t>P</a:t>
            </a:r>
            <a:r>
              <a:rPr lang="en-US" sz="2400" spc="23" dirty="0"/>
              <a:t>(</a:t>
            </a:r>
            <a:r>
              <a:rPr lang="en-US" sz="2400" i="1" spc="23" dirty="0" err="1">
                <a:latin typeface="Times New Roman"/>
                <a:cs typeface="Times New Roman"/>
              </a:rPr>
              <a:t>v</a:t>
            </a:r>
            <a:r>
              <a:rPr lang="en-US" sz="2400" i="1" spc="34" baseline="-10101" dirty="0" err="1">
                <a:latin typeface="Times New Roman"/>
                <a:cs typeface="Times New Roman"/>
              </a:rPr>
              <a:t>OUT</a:t>
            </a:r>
            <a:r>
              <a:rPr lang="en-US" sz="2400" spc="23" dirty="0" err="1"/>
              <a:t>|</a:t>
            </a:r>
            <a:r>
              <a:rPr lang="en-US" sz="2400" i="1" spc="23" dirty="0" err="1">
                <a:latin typeface="Times New Roman"/>
                <a:cs typeface="Times New Roman"/>
              </a:rPr>
              <a:t>v</a:t>
            </a:r>
            <a:r>
              <a:rPr lang="en-US" sz="2400" i="1" spc="34" baseline="-10101" dirty="0" err="1">
                <a:latin typeface="Times New Roman"/>
                <a:cs typeface="Times New Roman"/>
              </a:rPr>
              <a:t>IN</a:t>
            </a:r>
            <a:r>
              <a:rPr lang="en-US" sz="2400" spc="23" dirty="0"/>
              <a:t>)?</a:t>
            </a:r>
          </a:p>
          <a:p>
            <a:endParaRPr lang="en-US" sz="2400" i="1" spc="23" dirty="0">
              <a:latin typeface="Georgia" panose="02040502050405020303" pitchFamily="18" charset="0"/>
            </a:endParaRPr>
          </a:p>
          <a:p>
            <a:pPr algn="ctr"/>
            <a:r>
              <a:rPr lang="en-US" sz="2400" dirty="0">
                <a:latin typeface="Georgia" panose="02040502050405020303" pitchFamily="18" charset="0"/>
              </a:rPr>
              <a:t>Measure loss between</a:t>
            </a:r>
          </a:p>
          <a:p>
            <a:pPr algn="ctr"/>
            <a:endParaRPr lang="en-US" sz="2400" dirty="0">
              <a:latin typeface="Georgia" panose="02040502050405020303" pitchFamily="18" charset="0"/>
            </a:endParaRPr>
          </a:p>
          <a:p>
            <a:pPr marL="6354" algn="ctr">
              <a:spcBef>
                <a:spcPts val="236"/>
              </a:spcBef>
            </a:pPr>
            <a:r>
              <a:rPr lang="en-US" sz="2400" i="1" spc="25" dirty="0" err="1">
                <a:latin typeface="Times New Roman"/>
                <a:cs typeface="Times New Roman"/>
              </a:rPr>
              <a:t>v</a:t>
            </a:r>
            <a:r>
              <a:rPr lang="en-US" sz="2400" i="1" spc="37" baseline="-10101" dirty="0" err="1">
                <a:latin typeface="Times New Roman"/>
                <a:cs typeface="Times New Roman"/>
              </a:rPr>
              <a:t>IN</a:t>
            </a:r>
            <a:r>
              <a:rPr lang="en-US" sz="2400" i="1" spc="37" baseline="-10101" dirty="0">
                <a:latin typeface="Times New Roman"/>
                <a:cs typeface="Times New Roman"/>
              </a:rPr>
              <a:t> </a:t>
            </a:r>
            <a:r>
              <a:rPr lang="en-US" sz="2400" spc="-48" dirty="0">
                <a:latin typeface="Book Antiqua"/>
                <a:cs typeface="Book Antiqua"/>
              </a:rPr>
              <a:t>and</a:t>
            </a:r>
            <a:r>
              <a:rPr lang="en-US" sz="2400" spc="161" dirty="0">
                <a:latin typeface="Book Antiqua"/>
                <a:cs typeface="Book Antiqua"/>
              </a:rPr>
              <a:t> </a:t>
            </a:r>
            <a:r>
              <a:rPr lang="en-US" sz="2400" i="1" spc="25" dirty="0" err="1">
                <a:latin typeface="Times New Roman"/>
                <a:cs typeface="Times New Roman"/>
              </a:rPr>
              <a:t>v</a:t>
            </a:r>
            <a:r>
              <a:rPr lang="en-US" sz="2400" i="1" spc="37" baseline="-10101" dirty="0" err="1">
                <a:latin typeface="Times New Roman"/>
                <a:cs typeface="Times New Roman"/>
              </a:rPr>
              <a:t>OUT</a:t>
            </a:r>
            <a:endParaRPr lang="en-US" sz="2400" i="1" spc="37" baseline="-10101" dirty="0">
              <a:latin typeface="Times New Roman"/>
              <a:cs typeface="Times New Roman"/>
            </a:endParaRPr>
          </a:p>
          <a:p>
            <a:pPr marL="6354" algn="ctr">
              <a:spcBef>
                <a:spcPts val="236"/>
              </a:spcBef>
            </a:pPr>
            <a:endParaRPr lang="en-US" sz="2400" dirty="0">
              <a:latin typeface="Book Antiqua"/>
              <a:cs typeface="Book Antiqua"/>
            </a:endParaRPr>
          </a:p>
          <a:p>
            <a:pPr marL="6354" algn="ctr">
              <a:spcBef>
                <a:spcPts val="236"/>
              </a:spcBef>
            </a:pPr>
            <a:r>
              <a:rPr lang="en-US" sz="2400" i="1" spc="25" dirty="0" err="1">
                <a:latin typeface="Times New Roman"/>
                <a:cs typeface="Times New Roman"/>
              </a:rPr>
              <a:t>v</a:t>
            </a:r>
            <a:r>
              <a:rPr lang="en-US" sz="2400" i="1" spc="37" baseline="-10101" dirty="0" err="1">
                <a:latin typeface="Times New Roman"/>
                <a:cs typeface="Times New Roman"/>
              </a:rPr>
              <a:t>IN</a:t>
            </a:r>
            <a:r>
              <a:rPr lang="en-US" sz="2400" i="1" spc="23" dirty="0">
                <a:latin typeface="Times New Roman"/>
                <a:cs typeface="Times New Roman"/>
              </a:rPr>
              <a:t> . </a:t>
            </a:r>
            <a:r>
              <a:rPr lang="en-US" sz="2400" i="1" spc="25" dirty="0" err="1">
                <a:latin typeface="Times New Roman"/>
                <a:cs typeface="Times New Roman"/>
              </a:rPr>
              <a:t>v</a:t>
            </a:r>
            <a:r>
              <a:rPr lang="en-US" sz="2400" i="1" spc="37" baseline="-10101" dirty="0" err="1">
                <a:latin typeface="Times New Roman"/>
                <a:cs typeface="Times New Roman"/>
              </a:rPr>
              <a:t>OUT</a:t>
            </a:r>
            <a:endParaRPr lang="en-US" sz="2400" dirty="0">
              <a:latin typeface="Georgia" panose="02040502050405020303" pitchFamily="18" charset="0"/>
            </a:endParaRPr>
          </a:p>
        </p:txBody>
      </p:sp>
    </p:spTree>
    <p:extLst>
      <p:ext uri="{BB962C8B-B14F-4D97-AF65-F5344CB8AC3E}">
        <p14:creationId xmlns:p14="http://schemas.microsoft.com/office/powerpoint/2010/main" val="1929333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9698" y="2732405"/>
            <a:ext cx="2580703" cy="1591637"/>
          </a:xfrm>
          <a:custGeom>
            <a:avLst/>
            <a:gdLst/>
            <a:ahLst/>
            <a:cxnLst/>
            <a:rect l="l" t="t" r="r" b="b"/>
            <a:pathLst>
              <a:path w="5674359" h="5239384">
                <a:moveTo>
                  <a:pt x="0" y="0"/>
                </a:moveTo>
                <a:lnTo>
                  <a:pt x="5674078" y="0"/>
                </a:lnTo>
                <a:lnTo>
                  <a:pt x="5674078" y="5239002"/>
                </a:lnTo>
                <a:lnTo>
                  <a:pt x="0" y="5239002"/>
                </a:lnTo>
                <a:lnTo>
                  <a:pt x="0" y="0"/>
                </a:lnTo>
                <a:close/>
              </a:path>
            </a:pathLst>
          </a:custGeom>
          <a:solidFill>
            <a:srgbClr val="FFFFFF"/>
          </a:solidFill>
        </p:spPr>
        <p:txBody>
          <a:bodyPr wrap="square" lIns="0" tIns="0" rIns="0" bIns="0" rtlCol="0"/>
          <a:lstStyle/>
          <a:p>
            <a:endParaRPr sz="819"/>
          </a:p>
        </p:txBody>
      </p:sp>
      <p:sp>
        <p:nvSpPr>
          <p:cNvPr id="6" name="object 6"/>
          <p:cNvSpPr txBox="1">
            <a:spLocks noGrp="1"/>
          </p:cNvSpPr>
          <p:nvPr>
            <p:ph type="title"/>
          </p:nvPr>
        </p:nvSpPr>
        <p:spPr>
          <a:xfrm>
            <a:off x="3810000" y="1352550"/>
            <a:ext cx="1965273" cy="985361"/>
          </a:xfrm>
          <a:prstGeom prst="rect">
            <a:avLst/>
          </a:prstGeom>
        </p:spPr>
        <p:txBody>
          <a:bodyPr vert="horz" wrap="square" lIns="0" tIns="5487" rIns="0" bIns="0" rtlCol="0" anchor="ctr">
            <a:spAutoFit/>
          </a:bodyPr>
          <a:lstStyle/>
          <a:p>
            <a:pPr marL="5776">
              <a:spcBef>
                <a:spcPts val="43"/>
              </a:spcBef>
              <a:tabLst>
                <a:tab pos="1528607" algn="l"/>
              </a:tabLst>
            </a:pPr>
            <a:r>
              <a:rPr sz="2615" b="1" i="1" spc="-100" dirty="0">
                <a:solidFill>
                  <a:srgbClr val="51A7F9"/>
                </a:solidFill>
                <a:latin typeface="Georgia"/>
                <a:cs typeface="Georgia"/>
              </a:rPr>
              <a:t>v</a:t>
            </a:r>
            <a:r>
              <a:rPr sz="2626" b="1" i="1" spc="-150" baseline="-11544" dirty="0">
                <a:solidFill>
                  <a:srgbClr val="51A7F9"/>
                </a:solidFill>
                <a:latin typeface="Georgia"/>
                <a:cs typeface="Georgia"/>
              </a:rPr>
              <a:t>in</a:t>
            </a:r>
            <a:r>
              <a:rPr sz="2626" b="1" i="1" spc="51" baseline="-11544" dirty="0">
                <a:solidFill>
                  <a:srgbClr val="51A7F9"/>
                </a:solidFill>
                <a:latin typeface="Georgia"/>
                <a:cs typeface="Georgia"/>
              </a:rPr>
              <a:t> </a:t>
            </a:r>
            <a:r>
              <a:rPr sz="3752" b="1" i="1" spc="96" dirty="0">
                <a:latin typeface="Georgia"/>
                <a:cs typeface="Georgia"/>
              </a:rPr>
              <a:t>.</a:t>
            </a:r>
            <a:r>
              <a:rPr sz="3752" b="1" i="1" spc="80" dirty="0">
                <a:latin typeface="Georgia"/>
                <a:cs typeface="Georgia"/>
              </a:rPr>
              <a:t> </a:t>
            </a:r>
            <a:r>
              <a:rPr sz="2615" b="1" i="1" spc="-116" dirty="0">
                <a:solidFill>
                  <a:srgbClr val="EC5D57"/>
                </a:solidFill>
                <a:latin typeface="Georgia"/>
                <a:cs typeface="Georgia"/>
              </a:rPr>
              <a:t>v</a:t>
            </a:r>
            <a:r>
              <a:rPr sz="2626" b="1" i="1" spc="-174" baseline="-11544" dirty="0">
                <a:solidFill>
                  <a:srgbClr val="EC5D57"/>
                </a:solidFill>
                <a:latin typeface="Georgia"/>
                <a:cs typeface="Georgia"/>
              </a:rPr>
              <a:t>out	</a:t>
            </a:r>
            <a:r>
              <a:rPr sz="2615" spc="2" dirty="0">
                <a:latin typeface="Times New Roman"/>
                <a:cs typeface="Times New Roman"/>
              </a:rPr>
              <a:t>~</a:t>
            </a:r>
            <a:r>
              <a:rPr sz="2615" spc="-41" dirty="0">
                <a:latin typeface="Times New Roman"/>
                <a:cs typeface="Times New Roman"/>
              </a:rPr>
              <a:t> </a:t>
            </a:r>
            <a:r>
              <a:rPr sz="2615" spc="2" dirty="0"/>
              <a:t>1</a:t>
            </a:r>
            <a:endParaRPr sz="2615" dirty="0">
              <a:latin typeface="Times New Roman"/>
              <a:cs typeface="Times New Roman"/>
            </a:endParaRPr>
          </a:p>
        </p:txBody>
      </p:sp>
      <p:sp>
        <p:nvSpPr>
          <p:cNvPr id="10" name="object 10"/>
          <p:cNvSpPr/>
          <p:nvPr/>
        </p:nvSpPr>
        <p:spPr>
          <a:xfrm>
            <a:off x="943796" y="2093847"/>
            <a:ext cx="980182" cy="2287284"/>
          </a:xfrm>
          <a:custGeom>
            <a:avLst/>
            <a:gdLst/>
            <a:ahLst/>
            <a:cxnLst/>
            <a:rect l="l" t="t" r="r" b="b"/>
            <a:pathLst>
              <a:path w="2155190" h="5029200">
                <a:moveTo>
                  <a:pt x="0" y="5028906"/>
                </a:moveTo>
                <a:lnTo>
                  <a:pt x="2127908" y="62560"/>
                </a:lnTo>
                <a:lnTo>
                  <a:pt x="2154713" y="0"/>
                </a:lnTo>
              </a:path>
            </a:pathLst>
          </a:custGeom>
          <a:ln w="136121">
            <a:solidFill>
              <a:srgbClr val="0365C0"/>
            </a:solidFill>
          </a:ln>
        </p:spPr>
        <p:txBody>
          <a:bodyPr wrap="square" lIns="0" tIns="0" rIns="0" bIns="0" rtlCol="0"/>
          <a:lstStyle/>
          <a:p>
            <a:endParaRPr sz="819"/>
          </a:p>
        </p:txBody>
      </p:sp>
      <p:sp>
        <p:nvSpPr>
          <p:cNvPr id="11" name="object 11"/>
          <p:cNvSpPr/>
          <p:nvPr/>
        </p:nvSpPr>
        <p:spPr>
          <a:xfrm>
            <a:off x="1803886" y="1906938"/>
            <a:ext cx="215443" cy="261651"/>
          </a:xfrm>
          <a:custGeom>
            <a:avLst/>
            <a:gdLst/>
            <a:ahLst/>
            <a:cxnLst/>
            <a:rect l="l" t="t" r="r" b="b"/>
            <a:pathLst>
              <a:path w="473710" h="575310">
                <a:moveTo>
                  <a:pt x="439662" y="0"/>
                </a:moveTo>
                <a:lnTo>
                  <a:pt x="0" y="372093"/>
                </a:lnTo>
                <a:lnTo>
                  <a:pt x="473535" y="574977"/>
                </a:lnTo>
                <a:lnTo>
                  <a:pt x="439662" y="0"/>
                </a:lnTo>
                <a:close/>
              </a:path>
            </a:pathLst>
          </a:custGeom>
          <a:solidFill>
            <a:srgbClr val="0365C0"/>
          </a:solidFill>
        </p:spPr>
        <p:txBody>
          <a:bodyPr wrap="square" lIns="0" tIns="0" rIns="0" bIns="0" rtlCol="0"/>
          <a:lstStyle/>
          <a:p>
            <a:endParaRPr sz="819"/>
          </a:p>
        </p:txBody>
      </p:sp>
      <p:sp>
        <p:nvSpPr>
          <p:cNvPr id="12" name="object 12"/>
          <p:cNvSpPr/>
          <p:nvPr/>
        </p:nvSpPr>
        <p:spPr>
          <a:xfrm>
            <a:off x="979046" y="2862283"/>
            <a:ext cx="1219018" cy="1492221"/>
          </a:xfrm>
          <a:custGeom>
            <a:avLst/>
            <a:gdLst/>
            <a:ahLst/>
            <a:cxnLst/>
            <a:rect l="l" t="t" r="r" b="b"/>
            <a:pathLst>
              <a:path w="2680335" h="3281045">
                <a:moveTo>
                  <a:pt x="0" y="3280786"/>
                </a:moveTo>
                <a:lnTo>
                  <a:pt x="2636764" y="52711"/>
                </a:lnTo>
                <a:lnTo>
                  <a:pt x="2679820" y="0"/>
                </a:lnTo>
              </a:path>
            </a:pathLst>
          </a:custGeom>
          <a:ln w="136121">
            <a:solidFill>
              <a:srgbClr val="C82506"/>
            </a:solidFill>
          </a:ln>
        </p:spPr>
        <p:txBody>
          <a:bodyPr wrap="square" lIns="0" tIns="0" rIns="0" bIns="0" rtlCol="0"/>
          <a:lstStyle/>
          <a:p>
            <a:endParaRPr sz="819"/>
          </a:p>
        </p:txBody>
      </p:sp>
      <p:sp>
        <p:nvSpPr>
          <p:cNvPr id="13" name="object 13"/>
          <p:cNvSpPr/>
          <p:nvPr/>
        </p:nvSpPr>
        <p:spPr>
          <a:xfrm>
            <a:off x="2087521" y="2704796"/>
            <a:ext cx="239125" cy="255587"/>
          </a:xfrm>
          <a:custGeom>
            <a:avLst/>
            <a:gdLst/>
            <a:ahLst/>
            <a:cxnLst/>
            <a:rect l="l" t="t" r="r" b="b"/>
            <a:pathLst>
              <a:path w="525779" h="561975">
                <a:moveTo>
                  <a:pt x="525387" y="0"/>
                </a:moveTo>
                <a:lnTo>
                  <a:pt x="0" y="236034"/>
                </a:lnTo>
                <a:lnTo>
                  <a:pt x="398982" y="561930"/>
                </a:lnTo>
                <a:lnTo>
                  <a:pt x="525387" y="0"/>
                </a:lnTo>
                <a:close/>
              </a:path>
            </a:pathLst>
          </a:custGeom>
          <a:solidFill>
            <a:srgbClr val="C82506"/>
          </a:solidFill>
        </p:spPr>
        <p:txBody>
          <a:bodyPr wrap="square" lIns="0" tIns="0" rIns="0" bIns="0" rtlCol="0"/>
          <a:lstStyle/>
          <a:p>
            <a:endParaRPr sz="819"/>
          </a:p>
        </p:txBody>
      </p:sp>
      <p:sp>
        <p:nvSpPr>
          <p:cNvPr id="14" name="object 14"/>
          <p:cNvSpPr txBox="1"/>
          <p:nvPr/>
        </p:nvSpPr>
        <p:spPr>
          <a:xfrm>
            <a:off x="1999417" y="1531050"/>
            <a:ext cx="357821" cy="409481"/>
          </a:xfrm>
          <a:prstGeom prst="rect">
            <a:avLst/>
          </a:prstGeom>
        </p:spPr>
        <p:txBody>
          <a:bodyPr vert="horz" wrap="square" lIns="0" tIns="6931" rIns="0" bIns="0" rtlCol="0">
            <a:spAutoFit/>
          </a:bodyPr>
          <a:lstStyle/>
          <a:p>
            <a:pPr marL="5776">
              <a:spcBef>
                <a:spcPts val="55"/>
              </a:spcBef>
            </a:pPr>
            <a:r>
              <a:rPr sz="3923" i="1" spc="68" baseline="6763" dirty="0">
                <a:latin typeface="Times New Roman"/>
                <a:cs typeface="Times New Roman"/>
              </a:rPr>
              <a:t>v</a:t>
            </a:r>
            <a:r>
              <a:rPr sz="1751" i="1" spc="75" dirty="0">
                <a:latin typeface="Times New Roman"/>
                <a:cs typeface="Times New Roman"/>
              </a:rPr>
              <a:t>in</a:t>
            </a:r>
            <a:endParaRPr sz="1751">
              <a:latin typeface="Times New Roman"/>
              <a:cs typeface="Times New Roman"/>
            </a:endParaRPr>
          </a:p>
        </p:txBody>
      </p:sp>
      <p:sp>
        <p:nvSpPr>
          <p:cNvPr id="15" name="object 15"/>
          <p:cNvSpPr txBox="1"/>
          <p:nvPr/>
        </p:nvSpPr>
        <p:spPr>
          <a:xfrm>
            <a:off x="2478355" y="2535867"/>
            <a:ext cx="471319" cy="409481"/>
          </a:xfrm>
          <a:prstGeom prst="rect">
            <a:avLst/>
          </a:prstGeom>
        </p:spPr>
        <p:txBody>
          <a:bodyPr vert="horz" wrap="square" lIns="0" tIns="6931" rIns="0" bIns="0" rtlCol="0">
            <a:spAutoFit/>
          </a:bodyPr>
          <a:lstStyle/>
          <a:p>
            <a:pPr marL="5776">
              <a:spcBef>
                <a:spcPts val="55"/>
              </a:spcBef>
            </a:pPr>
            <a:r>
              <a:rPr sz="3923" i="1" spc="68" baseline="6763" dirty="0">
                <a:solidFill>
                  <a:srgbClr val="EC5D57"/>
                </a:solidFill>
                <a:latin typeface="Times New Roman"/>
                <a:cs typeface="Times New Roman"/>
              </a:rPr>
              <a:t>v</a:t>
            </a:r>
            <a:r>
              <a:rPr sz="1751" i="1" spc="55" dirty="0">
                <a:solidFill>
                  <a:srgbClr val="EC5D57"/>
                </a:solidFill>
                <a:latin typeface="Times New Roman"/>
                <a:cs typeface="Times New Roman"/>
              </a:rPr>
              <a:t>out</a:t>
            </a:r>
            <a:endParaRPr sz="1751" dirty="0">
              <a:latin typeface="Times New Roman"/>
              <a:cs typeface="Times New Roman"/>
            </a:endParaRPr>
          </a:p>
        </p:txBody>
      </p:sp>
      <p:sp>
        <p:nvSpPr>
          <p:cNvPr id="16" name="Title 1">
            <a:extLst>
              <a:ext uri="{FF2B5EF4-FFF2-40B4-BE49-F238E27FC236}">
                <a16:creationId xmlns:a16="http://schemas.microsoft.com/office/drawing/2014/main" id="{D4328835-8C42-47BD-B6E5-67FCEB876EDE}"/>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Tree>
    <p:extLst>
      <p:ext uri="{BB962C8B-B14F-4D97-AF65-F5344CB8AC3E}">
        <p14:creationId xmlns:p14="http://schemas.microsoft.com/office/powerpoint/2010/main" val="1961447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87577" y="2318643"/>
            <a:ext cx="2580703" cy="2382876"/>
          </a:xfrm>
          <a:custGeom>
            <a:avLst/>
            <a:gdLst/>
            <a:ahLst/>
            <a:cxnLst/>
            <a:rect l="l" t="t" r="r" b="b"/>
            <a:pathLst>
              <a:path w="5674359" h="5239384">
                <a:moveTo>
                  <a:pt x="0" y="0"/>
                </a:moveTo>
                <a:lnTo>
                  <a:pt x="5674078" y="0"/>
                </a:lnTo>
                <a:lnTo>
                  <a:pt x="5674078" y="5239002"/>
                </a:lnTo>
                <a:lnTo>
                  <a:pt x="0" y="5239002"/>
                </a:lnTo>
                <a:lnTo>
                  <a:pt x="0" y="0"/>
                </a:lnTo>
                <a:close/>
              </a:path>
            </a:pathLst>
          </a:custGeom>
          <a:solidFill>
            <a:srgbClr val="FFFFFF"/>
          </a:solidFill>
        </p:spPr>
        <p:txBody>
          <a:bodyPr wrap="square" lIns="0" tIns="0" rIns="0" bIns="0" rtlCol="0"/>
          <a:lstStyle/>
          <a:p>
            <a:endParaRPr sz="819"/>
          </a:p>
        </p:txBody>
      </p:sp>
      <p:sp>
        <p:nvSpPr>
          <p:cNvPr id="9" name="object 9"/>
          <p:cNvSpPr/>
          <p:nvPr/>
        </p:nvSpPr>
        <p:spPr>
          <a:xfrm>
            <a:off x="2618877" y="1802569"/>
            <a:ext cx="980182" cy="2287284"/>
          </a:xfrm>
          <a:custGeom>
            <a:avLst/>
            <a:gdLst/>
            <a:ahLst/>
            <a:cxnLst/>
            <a:rect l="l" t="t" r="r" b="b"/>
            <a:pathLst>
              <a:path w="2155190" h="5029200">
                <a:moveTo>
                  <a:pt x="0" y="5028906"/>
                </a:moveTo>
                <a:lnTo>
                  <a:pt x="2127908" y="62560"/>
                </a:lnTo>
                <a:lnTo>
                  <a:pt x="2154713" y="0"/>
                </a:lnTo>
              </a:path>
            </a:pathLst>
          </a:custGeom>
          <a:ln w="136121">
            <a:solidFill>
              <a:srgbClr val="0365C0"/>
            </a:solidFill>
          </a:ln>
        </p:spPr>
        <p:txBody>
          <a:bodyPr wrap="square" lIns="0" tIns="0" rIns="0" bIns="0" rtlCol="0"/>
          <a:lstStyle/>
          <a:p>
            <a:endParaRPr sz="819"/>
          </a:p>
        </p:txBody>
      </p:sp>
      <p:sp>
        <p:nvSpPr>
          <p:cNvPr id="10" name="object 10"/>
          <p:cNvSpPr/>
          <p:nvPr/>
        </p:nvSpPr>
        <p:spPr>
          <a:xfrm>
            <a:off x="3491337" y="1604964"/>
            <a:ext cx="215443" cy="261651"/>
          </a:xfrm>
          <a:custGeom>
            <a:avLst/>
            <a:gdLst/>
            <a:ahLst/>
            <a:cxnLst/>
            <a:rect l="l" t="t" r="r" b="b"/>
            <a:pathLst>
              <a:path w="473710" h="575310">
                <a:moveTo>
                  <a:pt x="439662" y="0"/>
                </a:moveTo>
                <a:lnTo>
                  <a:pt x="0" y="372093"/>
                </a:lnTo>
                <a:lnTo>
                  <a:pt x="473535" y="574977"/>
                </a:lnTo>
                <a:lnTo>
                  <a:pt x="439662" y="0"/>
                </a:lnTo>
                <a:close/>
              </a:path>
            </a:pathLst>
          </a:custGeom>
          <a:solidFill>
            <a:srgbClr val="0365C0"/>
          </a:solidFill>
        </p:spPr>
        <p:txBody>
          <a:bodyPr wrap="square" lIns="0" tIns="0" rIns="0" bIns="0" rtlCol="0"/>
          <a:lstStyle/>
          <a:p>
            <a:endParaRPr sz="819"/>
          </a:p>
        </p:txBody>
      </p:sp>
      <p:sp>
        <p:nvSpPr>
          <p:cNvPr id="11" name="object 11"/>
          <p:cNvSpPr/>
          <p:nvPr/>
        </p:nvSpPr>
        <p:spPr>
          <a:xfrm>
            <a:off x="2590693" y="4082857"/>
            <a:ext cx="546118" cy="351756"/>
          </a:xfrm>
          <a:custGeom>
            <a:avLst/>
            <a:gdLst/>
            <a:ahLst/>
            <a:cxnLst/>
            <a:rect l="l" t="t" r="r" b="b"/>
            <a:pathLst>
              <a:path w="1200785" h="773429">
                <a:moveTo>
                  <a:pt x="0" y="0"/>
                </a:moveTo>
                <a:lnTo>
                  <a:pt x="1142975" y="736445"/>
                </a:lnTo>
                <a:lnTo>
                  <a:pt x="1200188" y="773309"/>
                </a:lnTo>
              </a:path>
            </a:pathLst>
          </a:custGeom>
          <a:ln w="136121">
            <a:solidFill>
              <a:srgbClr val="EC5D57"/>
            </a:solidFill>
          </a:ln>
        </p:spPr>
        <p:txBody>
          <a:bodyPr wrap="square" lIns="0" tIns="0" rIns="0" bIns="0" rtlCol="0"/>
          <a:lstStyle/>
          <a:p>
            <a:endParaRPr sz="819"/>
          </a:p>
        </p:txBody>
      </p:sp>
      <p:sp>
        <p:nvSpPr>
          <p:cNvPr id="12" name="object 12"/>
          <p:cNvSpPr/>
          <p:nvPr/>
        </p:nvSpPr>
        <p:spPr>
          <a:xfrm>
            <a:off x="3022818" y="4337568"/>
            <a:ext cx="260496" cy="225075"/>
          </a:xfrm>
          <a:custGeom>
            <a:avLst/>
            <a:gdLst/>
            <a:ahLst/>
            <a:cxnLst/>
            <a:rect l="l" t="t" r="r" b="b"/>
            <a:pathLst>
              <a:path w="572770" h="495934">
                <a:moveTo>
                  <a:pt x="279028" y="0"/>
                </a:moveTo>
                <a:lnTo>
                  <a:pt x="0" y="433063"/>
                </a:lnTo>
                <a:lnTo>
                  <a:pt x="572568" y="495563"/>
                </a:lnTo>
                <a:lnTo>
                  <a:pt x="279028" y="0"/>
                </a:lnTo>
                <a:close/>
              </a:path>
            </a:pathLst>
          </a:custGeom>
          <a:solidFill>
            <a:srgbClr val="EC5D57"/>
          </a:solidFill>
        </p:spPr>
        <p:txBody>
          <a:bodyPr wrap="square" lIns="0" tIns="0" rIns="0" bIns="0" rtlCol="0"/>
          <a:lstStyle/>
          <a:p>
            <a:endParaRPr sz="819"/>
          </a:p>
        </p:txBody>
      </p:sp>
      <p:sp>
        <p:nvSpPr>
          <p:cNvPr id="13" name="object 13"/>
          <p:cNvSpPr txBox="1"/>
          <p:nvPr/>
        </p:nvSpPr>
        <p:spPr>
          <a:xfrm>
            <a:off x="3599058" y="1190903"/>
            <a:ext cx="357821" cy="409481"/>
          </a:xfrm>
          <a:prstGeom prst="rect">
            <a:avLst/>
          </a:prstGeom>
        </p:spPr>
        <p:txBody>
          <a:bodyPr vert="horz" wrap="square" lIns="0" tIns="6931" rIns="0" bIns="0" rtlCol="0">
            <a:spAutoFit/>
          </a:bodyPr>
          <a:lstStyle/>
          <a:p>
            <a:pPr marL="5776">
              <a:spcBef>
                <a:spcPts val="55"/>
              </a:spcBef>
            </a:pPr>
            <a:r>
              <a:rPr sz="3923" i="1" spc="68" baseline="6763" dirty="0">
                <a:latin typeface="Times New Roman"/>
                <a:cs typeface="Times New Roman"/>
              </a:rPr>
              <a:t>v</a:t>
            </a:r>
            <a:r>
              <a:rPr sz="1751" i="1" spc="75" dirty="0">
                <a:latin typeface="Times New Roman"/>
                <a:cs typeface="Times New Roman"/>
              </a:rPr>
              <a:t>in</a:t>
            </a:r>
            <a:endParaRPr sz="1751" dirty="0">
              <a:latin typeface="Times New Roman"/>
              <a:cs typeface="Times New Roman"/>
            </a:endParaRPr>
          </a:p>
        </p:txBody>
      </p:sp>
      <p:sp>
        <p:nvSpPr>
          <p:cNvPr id="14" name="object 14"/>
          <p:cNvSpPr txBox="1"/>
          <p:nvPr/>
        </p:nvSpPr>
        <p:spPr>
          <a:xfrm>
            <a:off x="3599058" y="4310800"/>
            <a:ext cx="471319" cy="409481"/>
          </a:xfrm>
          <a:prstGeom prst="rect">
            <a:avLst/>
          </a:prstGeom>
        </p:spPr>
        <p:txBody>
          <a:bodyPr vert="horz" wrap="square" lIns="0" tIns="6931" rIns="0" bIns="0" rtlCol="0">
            <a:spAutoFit/>
          </a:bodyPr>
          <a:lstStyle/>
          <a:p>
            <a:pPr marL="5776">
              <a:spcBef>
                <a:spcPts val="55"/>
              </a:spcBef>
            </a:pPr>
            <a:r>
              <a:rPr sz="3923" i="1" spc="68" baseline="6763" dirty="0">
                <a:solidFill>
                  <a:srgbClr val="EC5D57"/>
                </a:solidFill>
                <a:latin typeface="Times New Roman"/>
                <a:cs typeface="Times New Roman"/>
              </a:rPr>
              <a:t>v</a:t>
            </a:r>
            <a:r>
              <a:rPr sz="1751" i="1" spc="55" dirty="0">
                <a:solidFill>
                  <a:srgbClr val="EC5D57"/>
                </a:solidFill>
                <a:latin typeface="Times New Roman"/>
                <a:cs typeface="Times New Roman"/>
              </a:rPr>
              <a:t>out</a:t>
            </a:r>
            <a:endParaRPr sz="1751" dirty="0">
              <a:latin typeface="Times New Roman"/>
              <a:cs typeface="Times New Roman"/>
            </a:endParaRPr>
          </a:p>
        </p:txBody>
      </p:sp>
      <p:sp>
        <p:nvSpPr>
          <p:cNvPr id="15" name="object 15"/>
          <p:cNvSpPr txBox="1">
            <a:spLocks noGrp="1"/>
          </p:cNvSpPr>
          <p:nvPr>
            <p:ph type="title"/>
          </p:nvPr>
        </p:nvSpPr>
        <p:spPr>
          <a:xfrm>
            <a:off x="4196377" y="1477559"/>
            <a:ext cx="2286000" cy="582943"/>
          </a:xfrm>
          <a:prstGeom prst="rect">
            <a:avLst/>
          </a:prstGeom>
        </p:spPr>
        <p:txBody>
          <a:bodyPr vert="horz" wrap="square" lIns="0" tIns="5487" rIns="0" bIns="0" rtlCol="0" anchor="ctr">
            <a:spAutoFit/>
          </a:bodyPr>
          <a:lstStyle/>
          <a:p>
            <a:pPr marL="5776">
              <a:spcBef>
                <a:spcPts val="43"/>
              </a:spcBef>
              <a:tabLst>
                <a:tab pos="1528607" algn="l"/>
              </a:tabLst>
            </a:pPr>
            <a:r>
              <a:rPr sz="2615" b="1" i="1" spc="-100" dirty="0">
                <a:solidFill>
                  <a:srgbClr val="51A7F9"/>
                </a:solidFill>
                <a:latin typeface="Georgia"/>
                <a:cs typeface="Georgia"/>
              </a:rPr>
              <a:t>v</a:t>
            </a:r>
            <a:r>
              <a:rPr sz="2626" b="1" i="1" spc="-150" baseline="-11544" dirty="0">
                <a:solidFill>
                  <a:srgbClr val="51A7F9"/>
                </a:solidFill>
                <a:latin typeface="Georgia"/>
                <a:cs typeface="Georgia"/>
              </a:rPr>
              <a:t>in</a:t>
            </a:r>
            <a:r>
              <a:rPr sz="2626" b="1" i="1" spc="51" baseline="-11544" dirty="0">
                <a:solidFill>
                  <a:srgbClr val="51A7F9"/>
                </a:solidFill>
                <a:latin typeface="Georgia"/>
                <a:cs typeface="Georgia"/>
              </a:rPr>
              <a:t> </a:t>
            </a:r>
            <a:r>
              <a:rPr sz="3752" b="1" i="1" spc="96" dirty="0">
                <a:latin typeface="Georgia"/>
                <a:cs typeface="Georgia"/>
              </a:rPr>
              <a:t>.</a:t>
            </a:r>
            <a:r>
              <a:rPr sz="3752" b="1" i="1" spc="80" dirty="0">
                <a:latin typeface="Georgia"/>
                <a:cs typeface="Georgia"/>
              </a:rPr>
              <a:t> </a:t>
            </a:r>
            <a:r>
              <a:rPr sz="2615" b="1" i="1" spc="-116" dirty="0">
                <a:solidFill>
                  <a:srgbClr val="EC5D57"/>
                </a:solidFill>
                <a:latin typeface="Georgia"/>
                <a:cs typeface="Georgia"/>
              </a:rPr>
              <a:t>v</a:t>
            </a:r>
            <a:r>
              <a:rPr sz="2626" b="1" i="1" spc="-174" baseline="-11544" dirty="0">
                <a:solidFill>
                  <a:srgbClr val="EC5D57"/>
                </a:solidFill>
                <a:latin typeface="Georgia"/>
                <a:cs typeface="Georgia"/>
              </a:rPr>
              <a:t>out	</a:t>
            </a:r>
            <a:r>
              <a:rPr sz="2615" spc="2" dirty="0">
                <a:latin typeface="Times New Roman"/>
                <a:cs typeface="Times New Roman"/>
              </a:rPr>
              <a:t>~</a:t>
            </a:r>
            <a:r>
              <a:rPr sz="2615" spc="-41" dirty="0">
                <a:latin typeface="Times New Roman"/>
                <a:cs typeface="Times New Roman"/>
              </a:rPr>
              <a:t> </a:t>
            </a:r>
            <a:r>
              <a:rPr sz="2615" spc="2" dirty="0"/>
              <a:t>0</a:t>
            </a:r>
            <a:endParaRPr sz="2615" dirty="0">
              <a:latin typeface="Times New Roman"/>
              <a:cs typeface="Times New Roman"/>
            </a:endParaRPr>
          </a:p>
        </p:txBody>
      </p:sp>
      <p:sp>
        <p:nvSpPr>
          <p:cNvPr id="16" name="Title 1">
            <a:extLst>
              <a:ext uri="{FF2B5EF4-FFF2-40B4-BE49-F238E27FC236}">
                <a16:creationId xmlns:a16="http://schemas.microsoft.com/office/drawing/2014/main" id="{815196A9-CCD5-4B39-BE62-A48DCB1AB9D1}"/>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Tree>
    <p:extLst>
      <p:ext uri="{BB962C8B-B14F-4D97-AF65-F5344CB8AC3E}">
        <p14:creationId xmlns:p14="http://schemas.microsoft.com/office/powerpoint/2010/main" val="217338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a:xfrm>
            <a:off x="457200" y="971550"/>
            <a:ext cx="8229600" cy="3394472"/>
          </a:xfrm>
        </p:spPr>
        <p:txBody>
          <a:bodyPr>
            <a:normAutofit/>
          </a:bodyPr>
          <a:lstStyle/>
          <a:p>
            <a:r>
              <a:rPr lang="en-US" sz="1800" dirty="0">
                <a:latin typeface="Georgia" panose="02040502050405020303" pitchFamily="18" charset="0"/>
              </a:rPr>
              <a:t>Word Embeddings (representation of text data)</a:t>
            </a:r>
          </a:p>
          <a:p>
            <a:pPr lvl="1"/>
            <a:r>
              <a:rPr lang="en-US" dirty="0">
                <a:latin typeface="Times New Roman" panose="02020603050405020304" pitchFamily="18" charset="0"/>
                <a:cs typeface="Times New Roman" panose="02020603050405020304" pitchFamily="18" charset="0"/>
              </a:rPr>
              <a:t>Frequency based Embedding</a:t>
            </a:r>
          </a:p>
          <a:p>
            <a:pPr lvl="2"/>
            <a:r>
              <a:rPr lang="en-US" dirty="0">
                <a:latin typeface="Times New Roman" panose="02020603050405020304" pitchFamily="18" charset="0"/>
                <a:cs typeface="Times New Roman" panose="02020603050405020304" pitchFamily="18" charset="0"/>
              </a:rPr>
              <a:t>Count Vector</a:t>
            </a:r>
          </a:p>
          <a:p>
            <a:pPr lvl="2"/>
            <a:r>
              <a:rPr lang="en-US" dirty="0">
                <a:latin typeface="Times New Roman" panose="02020603050405020304" pitchFamily="18" charset="0"/>
                <a:cs typeface="Times New Roman" panose="02020603050405020304" pitchFamily="18" charset="0"/>
              </a:rPr>
              <a:t>TF-IDF Vector</a:t>
            </a:r>
          </a:p>
          <a:p>
            <a:pPr lvl="2"/>
            <a:r>
              <a:rPr lang="en-US" dirty="0">
                <a:latin typeface="Times New Roman" panose="02020603050405020304" pitchFamily="18" charset="0"/>
                <a:cs typeface="Times New Roman" panose="02020603050405020304" pitchFamily="18" charset="0"/>
              </a:rPr>
              <a:t>Co-Occurrence Vector</a:t>
            </a:r>
          </a:p>
          <a:p>
            <a:pPr marL="685800" lvl="2" indent="0">
              <a:buNone/>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Prediction based Embedding</a:t>
            </a:r>
          </a:p>
          <a:p>
            <a:pPr lvl="2"/>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CBOW (Continuous Bag of words)</a:t>
            </a:r>
          </a:p>
          <a:p>
            <a:pPr lvl="2"/>
            <a:r>
              <a:rPr lang="en-US" dirty="0">
                <a:latin typeface="Times New Roman" panose="02020603050405020304" pitchFamily="18" charset="0"/>
                <a:cs typeface="Times New Roman" panose="02020603050405020304" pitchFamily="18" charset="0"/>
              </a:rPr>
              <a:t>Skip Gram</a:t>
            </a:r>
          </a:p>
          <a:p>
            <a:pPr lvl="1"/>
            <a:endParaRPr lang="en-US" sz="1500" dirty="0">
              <a:latin typeface="Georgia" panose="02040502050405020303" pitchFamily="18" charset="0"/>
            </a:endParaRPr>
          </a:p>
        </p:txBody>
      </p:sp>
    </p:spTree>
    <p:extLst>
      <p:ext uri="{BB962C8B-B14F-4D97-AF65-F5344CB8AC3E}">
        <p14:creationId xmlns:p14="http://schemas.microsoft.com/office/powerpoint/2010/main" val="387623645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 y="1274421"/>
            <a:ext cx="2580703" cy="2382876"/>
          </a:xfrm>
          <a:custGeom>
            <a:avLst/>
            <a:gdLst/>
            <a:ahLst/>
            <a:cxnLst/>
            <a:rect l="l" t="t" r="r" b="b"/>
            <a:pathLst>
              <a:path w="5674359" h="5239384">
                <a:moveTo>
                  <a:pt x="0" y="0"/>
                </a:moveTo>
                <a:lnTo>
                  <a:pt x="5674078" y="0"/>
                </a:lnTo>
                <a:lnTo>
                  <a:pt x="5674078" y="5239002"/>
                </a:lnTo>
                <a:lnTo>
                  <a:pt x="0" y="5239002"/>
                </a:lnTo>
                <a:lnTo>
                  <a:pt x="0" y="0"/>
                </a:lnTo>
                <a:close/>
              </a:path>
            </a:pathLst>
          </a:custGeom>
          <a:solidFill>
            <a:srgbClr val="FFFFFF"/>
          </a:solidFill>
        </p:spPr>
        <p:txBody>
          <a:bodyPr wrap="square" lIns="0" tIns="0" rIns="0" bIns="0" rtlCol="0"/>
          <a:lstStyle/>
          <a:p>
            <a:endParaRPr sz="819"/>
          </a:p>
        </p:txBody>
      </p:sp>
      <p:sp>
        <p:nvSpPr>
          <p:cNvPr id="9" name="object 9"/>
          <p:cNvSpPr/>
          <p:nvPr/>
        </p:nvSpPr>
        <p:spPr>
          <a:xfrm>
            <a:off x="878260" y="1414699"/>
            <a:ext cx="980182" cy="2287284"/>
          </a:xfrm>
          <a:custGeom>
            <a:avLst/>
            <a:gdLst/>
            <a:ahLst/>
            <a:cxnLst/>
            <a:rect l="l" t="t" r="r" b="b"/>
            <a:pathLst>
              <a:path w="2155190" h="5029200">
                <a:moveTo>
                  <a:pt x="0" y="5028906"/>
                </a:moveTo>
                <a:lnTo>
                  <a:pt x="2127908" y="62560"/>
                </a:lnTo>
                <a:lnTo>
                  <a:pt x="2154713" y="0"/>
                </a:lnTo>
              </a:path>
            </a:pathLst>
          </a:custGeom>
          <a:ln w="136121">
            <a:solidFill>
              <a:srgbClr val="0365C0"/>
            </a:solidFill>
          </a:ln>
        </p:spPr>
        <p:txBody>
          <a:bodyPr wrap="square" lIns="0" tIns="0" rIns="0" bIns="0" rtlCol="0"/>
          <a:lstStyle/>
          <a:p>
            <a:endParaRPr sz="819"/>
          </a:p>
        </p:txBody>
      </p:sp>
      <p:sp>
        <p:nvSpPr>
          <p:cNvPr id="10" name="object 10"/>
          <p:cNvSpPr/>
          <p:nvPr/>
        </p:nvSpPr>
        <p:spPr>
          <a:xfrm>
            <a:off x="1738350" y="1227790"/>
            <a:ext cx="215443" cy="261651"/>
          </a:xfrm>
          <a:custGeom>
            <a:avLst/>
            <a:gdLst/>
            <a:ahLst/>
            <a:cxnLst/>
            <a:rect l="l" t="t" r="r" b="b"/>
            <a:pathLst>
              <a:path w="473710" h="575310">
                <a:moveTo>
                  <a:pt x="439662" y="0"/>
                </a:moveTo>
                <a:lnTo>
                  <a:pt x="0" y="372093"/>
                </a:lnTo>
                <a:lnTo>
                  <a:pt x="473535" y="574977"/>
                </a:lnTo>
                <a:lnTo>
                  <a:pt x="439662" y="0"/>
                </a:lnTo>
                <a:close/>
              </a:path>
            </a:pathLst>
          </a:custGeom>
          <a:solidFill>
            <a:srgbClr val="0365C0"/>
          </a:solidFill>
        </p:spPr>
        <p:txBody>
          <a:bodyPr wrap="square" lIns="0" tIns="0" rIns="0" bIns="0" rtlCol="0"/>
          <a:lstStyle/>
          <a:p>
            <a:endParaRPr sz="819"/>
          </a:p>
        </p:txBody>
      </p:sp>
      <p:sp>
        <p:nvSpPr>
          <p:cNvPr id="11" name="object 11"/>
          <p:cNvSpPr/>
          <p:nvPr/>
        </p:nvSpPr>
        <p:spPr>
          <a:xfrm>
            <a:off x="846411" y="3675238"/>
            <a:ext cx="67290" cy="571532"/>
          </a:xfrm>
          <a:custGeom>
            <a:avLst/>
            <a:gdLst/>
            <a:ahLst/>
            <a:cxnLst/>
            <a:rect l="l" t="t" r="r" b="b"/>
            <a:pathLst>
              <a:path w="147955" h="1256665">
                <a:moveTo>
                  <a:pt x="147535" y="0"/>
                </a:moveTo>
                <a:lnTo>
                  <a:pt x="7938" y="1188516"/>
                </a:lnTo>
                <a:lnTo>
                  <a:pt x="0" y="1256102"/>
                </a:lnTo>
              </a:path>
            </a:pathLst>
          </a:custGeom>
          <a:ln w="136121">
            <a:solidFill>
              <a:srgbClr val="EC5D57"/>
            </a:solidFill>
          </a:ln>
        </p:spPr>
        <p:txBody>
          <a:bodyPr wrap="square" lIns="0" tIns="0" rIns="0" bIns="0" rtlCol="0"/>
          <a:lstStyle/>
          <a:p>
            <a:endParaRPr sz="819"/>
          </a:p>
        </p:txBody>
      </p:sp>
      <p:sp>
        <p:nvSpPr>
          <p:cNvPr id="12" name="object 12"/>
          <p:cNvSpPr/>
          <p:nvPr/>
        </p:nvSpPr>
        <p:spPr>
          <a:xfrm>
            <a:off x="733672" y="4202107"/>
            <a:ext cx="232771" cy="246634"/>
          </a:xfrm>
          <a:custGeom>
            <a:avLst/>
            <a:gdLst/>
            <a:ahLst/>
            <a:cxnLst/>
            <a:rect l="l" t="t" r="r" b="b"/>
            <a:pathLst>
              <a:path w="511810" h="542290">
                <a:moveTo>
                  <a:pt x="0" y="0"/>
                </a:moveTo>
                <a:lnTo>
                  <a:pt x="195732" y="541698"/>
                </a:lnTo>
                <a:lnTo>
                  <a:pt x="511649" y="60095"/>
                </a:lnTo>
                <a:lnTo>
                  <a:pt x="0" y="0"/>
                </a:lnTo>
                <a:close/>
              </a:path>
            </a:pathLst>
          </a:custGeom>
          <a:solidFill>
            <a:srgbClr val="EC5D57"/>
          </a:solidFill>
        </p:spPr>
        <p:txBody>
          <a:bodyPr wrap="square" lIns="0" tIns="0" rIns="0" bIns="0" rtlCol="0"/>
          <a:lstStyle/>
          <a:p>
            <a:endParaRPr sz="819"/>
          </a:p>
        </p:txBody>
      </p:sp>
      <p:sp>
        <p:nvSpPr>
          <p:cNvPr id="13" name="object 13"/>
          <p:cNvSpPr txBox="1"/>
          <p:nvPr/>
        </p:nvSpPr>
        <p:spPr>
          <a:xfrm>
            <a:off x="1933881" y="851902"/>
            <a:ext cx="357821" cy="409481"/>
          </a:xfrm>
          <a:prstGeom prst="rect">
            <a:avLst/>
          </a:prstGeom>
        </p:spPr>
        <p:txBody>
          <a:bodyPr vert="horz" wrap="square" lIns="0" tIns="6931" rIns="0" bIns="0" rtlCol="0">
            <a:spAutoFit/>
          </a:bodyPr>
          <a:lstStyle/>
          <a:p>
            <a:pPr marL="5776">
              <a:spcBef>
                <a:spcPts val="55"/>
              </a:spcBef>
            </a:pPr>
            <a:r>
              <a:rPr sz="3923" i="1" spc="68" baseline="6763" dirty="0">
                <a:latin typeface="Times New Roman"/>
                <a:cs typeface="Times New Roman"/>
              </a:rPr>
              <a:t>v</a:t>
            </a:r>
            <a:r>
              <a:rPr sz="1751" i="1" spc="75" dirty="0">
                <a:latin typeface="Times New Roman"/>
                <a:cs typeface="Times New Roman"/>
              </a:rPr>
              <a:t>in</a:t>
            </a:r>
            <a:endParaRPr sz="1751">
              <a:latin typeface="Times New Roman"/>
              <a:cs typeface="Times New Roman"/>
            </a:endParaRPr>
          </a:p>
        </p:txBody>
      </p:sp>
      <p:sp>
        <p:nvSpPr>
          <p:cNvPr id="14" name="object 14"/>
          <p:cNvSpPr txBox="1"/>
          <p:nvPr/>
        </p:nvSpPr>
        <p:spPr>
          <a:xfrm>
            <a:off x="1274661" y="3885402"/>
            <a:ext cx="471319" cy="409481"/>
          </a:xfrm>
          <a:prstGeom prst="rect">
            <a:avLst/>
          </a:prstGeom>
        </p:spPr>
        <p:txBody>
          <a:bodyPr vert="horz" wrap="square" lIns="0" tIns="6931" rIns="0" bIns="0" rtlCol="0">
            <a:spAutoFit/>
          </a:bodyPr>
          <a:lstStyle/>
          <a:p>
            <a:pPr marL="5776">
              <a:spcBef>
                <a:spcPts val="55"/>
              </a:spcBef>
            </a:pPr>
            <a:r>
              <a:rPr sz="3923" i="1" spc="68" baseline="6763" dirty="0">
                <a:solidFill>
                  <a:srgbClr val="EC5D57"/>
                </a:solidFill>
                <a:latin typeface="Times New Roman"/>
                <a:cs typeface="Times New Roman"/>
              </a:rPr>
              <a:t>v</a:t>
            </a:r>
            <a:r>
              <a:rPr sz="1751" i="1" spc="55" dirty="0">
                <a:solidFill>
                  <a:srgbClr val="EC5D57"/>
                </a:solidFill>
                <a:latin typeface="Times New Roman"/>
                <a:cs typeface="Times New Roman"/>
              </a:rPr>
              <a:t>out</a:t>
            </a:r>
            <a:endParaRPr sz="1751">
              <a:latin typeface="Times New Roman"/>
              <a:cs typeface="Times New Roman"/>
            </a:endParaRPr>
          </a:p>
        </p:txBody>
      </p:sp>
      <p:sp>
        <p:nvSpPr>
          <p:cNvPr id="15" name="object 15"/>
          <p:cNvSpPr txBox="1">
            <a:spLocks noGrp="1"/>
          </p:cNvSpPr>
          <p:nvPr>
            <p:ph type="title"/>
          </p:nvPr>
        </p:nvSpPr>
        <p:spPr>
          <a:xfrm>
            <a:off x="4009050" y="2465859"/>
            <a:ext cx="2620349" cy="582943"/>
          </a:xfrm>
          <a:prstGeom prst="rect">
            <a:avLst/>
          </a:prstGeom>
        </p:spPr>
        <p:txBody>
          <a:bodyPr vert="horz" wrap="square" lIns="0" tIns="5487" rIns="0" bIns="0" rtlCol="0" anchor="ctr">
            <a:spAutoFit/>
          </a:bodyPr>
          <a:lstStyle/>
          <a:p>
            <a:pPr marL="5776">
              <a:spcBef>
                <a:spcPts val="43"/>
              </a:spcBef>
              <a:tabLst>
                <a:tab pos="1528607" algn="l"/>
              </a:tabLst>
            </a:pPr>
            <a:r>
              <a:rPr sz="2615" b="1" i="1" spc="-100" dirty="0">
                <a:solidFill>
                  <a:srgbClr val="51A7F9"/>
                </a:solidFill>
                <a:latin typeface="Georgia"/>
                <a:cs typeface="Georgia"/>
              </a:rPr>
              <a:t>v</a:t>
            </a:r>
            <a:r>
              <a:rPr sz="2626" b="1" i="1" spc="-150" baseline="-11544" dirty="0">
                <a:solidFill>
                  <a:srgbClr val="51A7F9"/>
                </a:solidFill>
                <a:latin typeface="Georgia"/>
                <a:cs typeface="Georgia"/>
              </a:rPr>
              <a:t>in</a:t>
            </a:r>
            <a:r>
              <a:rPr sz="2626" b="1" i="1" spc="51" baseline="-11544" dirty="0">
                <a:solidFill>
                  <a:srgbClr val="51A7F9"/>
                </a:solidFill>
                <a:latin typeface="Georgia"/>
                <a:cs typeface="Georgia"/>
              </a:rPr>
              <a:t> </a:t>
            </a:r>
            <a:r>
              <a:rPr sz="3752" b="1" i="1" spc="96" dirty="0">
                <a:latin typeface="Georgia"/>
                <a:cs typeface="Georgia"/>
              </a:rPr>
              <a:t>.</a:t>
            </a:r>
            <a:r>
              <a:rPr sz="3752" b="1" i="1" spc="80" dirty="0">
                <a:latin typeface="Georgia"/>
                <a:cs typeface="Georgia"/>
              </a:rPr>
              <a:t> </a:t>
            </a:r>
            <a:r>
              <a:rPr sz="2615" b="1" i="1" spc="-116" dirty="0">
                <a:solidFill>
                  <a:srgbClr val="EC5D57"/>
                </a:solidFill>
                <a:latin typeface="Georgia"/>
                <a:cs typeface="Georgia"/>
              </a:rPr>
              <a:t>v</a:t>
            </a:r>
            <a:r>
              <a:rPr sz="2626" b="1" i="1" spc="-174" baseline="-11544" dirty="0">
                <a:solidFill>
                  <a:srgbClr val="EC5D57"/>
                </a:solidFill>
                <a:latin typeface="Georgia"/>
                <a:cs typeface="Georgia"/>
              </a:rPr>
              <a:t>out	</a:t>
            </a:r>
            <a:r>
              <a:rPr sz="2615" spc="2" dirty="0">
                <a:latin typeface="Times New Roman"/>
                <a:cs typeface="Times New Roman"/>
              </a:rPr>
              <a:t>~</a:t>
            </a:r>
            <a:r>
              <a:rPr sz="2615" spc="-36" dirty="0">
                <a:latin typeface="Times New Roman"/>
                <a:cs typeface="Times New Roman"/>
              </a:rPr>
              <a:t> </a:t>
            </a:r>
            <a:r>
              <a:rPr sz="2615" dirty="0">
                <a:latin typeface="Times New Roman"/>
                <a:cs typeface="Times New Roman"/>
              </a:rPr>
              <a:t>-</a:t>
            </a:r>
            <a:r>
              <a:rPr sz="2615" dirty="0"/>
              <a:t>1</a:t>
            </a:r>
            <a:endParaRPr sz="2615" dirty="0">
              <a:latin typeface="Times New Roman"/>
              <a:cs typeface="Times New Roman"/>
            </a:endParaRPr>
          </a:p>
        </p:txBody>
      </p:sp>
      <p:sp>
        <p:nvSpPr>
          <p:cNvPr id="16" name="Title 1">
            <a:extLst>
              <a:ext uri="{FF2B5EF4-FFF2-40B4-BE49-F238E27FC236}">
                <a16:creationId xmlns:a16="http://schemas.microsoft.com/office/drawing/2014/main" id="{61A1F84D-A420-415D-A580-5F754635551E}"/>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Tree>
    <p:extLst>
      <p:ext uri="{BB962C8B-B14F-4D97-AF65-F5344CB8AC3E}">
        <p14:creationId xmlns:p14="http://schemas.microsoft.com/office/powerpoint/2010/main" val="175229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B45CC6-0C43-4707-AB28-F3AC2BBEB49A}"/>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Skip-Gram Model</a:t>
            </a:r>
          </a:p>
        </p:txBody>
      </p:sp>
      <p:sp>
        <p:nvSpPr>
          <p:cNvPr id="8" name="Rectangle 7">
            <a:extLst>
              <a:ext uri="{FF2B5EF4-FFF2-40B4-BE49-F238E27FC236}">
                <a16:creationId xmlns:a16="http://schemas.microsoft.com/office/drawing/2014/main" id="{2CFDE2A3-23CB-4EF4-A12F-0575445ECBDE}"/>
              </a:ext>
            </a:extLst>
          </p:cNvPr>
          <p:cNvSpPr/>
          <p:nvPr/>
        </p:nvSpPr>
        <p:spPr>
          <a:xfrm>
            <a:off x="565274" y="1084936"/>
            <a:ext cx="8121526" cy="2985433"/>
          </a:xfrm>
          <a:prstGeom prst="rect">
            <a:avLst/>
          </a:prstGeom>
        </p:spPr>
        <p:txBody>
          <a:bodyPr wrap="square">
            <a:spAutoFit/>
          </a:bodyPr>
          <a:lstStyle/>
          <a:p>
            <a:pPr marL="285750" indent="-285750">
              <a:buFont typeface="Arial" panose="020B0604020202020204" pitchFamily="34" charset="0"/>
              <a:buChar char="•"/>
            </a:pPr>
            <a:r>
              <a:rPr lang="en-US" sz="2400" i="1" spc="91" dirty="0">
                <a:latin typeface="Georgia" panose="02040502050405020303" pitchFamily="18" charset="0"/>
                <a:cs typeface="Times New Roman"/>
              </a:rPr>
              <a:t>v</a:t>
            </a:r>
            <a:r>
              <a:rPr lang="en-US" sz="2400" i="1" spc="136" baseline="-10101" dirty="0">
                <a:latin typeface="Georgia" panose="02040502050405020303" pitchFamily="18" charset="0"/>
                <a:cs typeface="Times New Roman"/>
              </a:rPr>
              <a:t>in</a:t>
            </a:r>
            <a:r>
              <a:rPr lang="en-US" sz="2400" i="1" spc="91" dirty="0">
                <a:latin typeface="Georgia" panose="02040502050405020303" pitchFamily="18" charset="0"/>
                <a:cs typeface="Times New Roman"/>
              </a:rPr>
              <a:t> . </a:t>
            </a:r>
            <a:r>
              <a:rPr lang="en-US" sz="2400" i="1" spc="50" dirty="0" err="1">
                <a:latin typeface="Georgia" panose="02040502050405020303" pitchFamily="18" charset="0"/>
                <a:cs typeface="Times New Roman"/>
              </a:rPr>
              <a:t>v</a:t>
            </a:r>
            <a:r>
              <a:rPr lang="en-US" sz="2400" i="1" spc="75" baseline="-10101" dirty="0" err="1">
                <a:latin typeface="Georgia" panose="02040502050405020303" pitchFamily="18" charset="0"/>
                <a:cs typeface="Times New Roman"/>
              </a:rPr>
              <a:t>out</a:t>
            </a:r>
            <a:r>
              <a:rPr lang="en-US" sz="2400" i="1" spc="91" dirty="0">
                <a:latin typeface="Georgia" panose="02040502050405020303" pitchFamily="18" charset="0"/>
                <a:cs typeface="Times New Roman"/>
              </a:rPr>
              <a:t> </a:t>
            </a:r>
            <a:r>
              <a:rPr lang="en-US" sz="2800" spc="91" dirty="0">
                <a:latin typeface="Georgia" panose="02040502050405020303" pitchFamily="18" charset="0"/>
                <a:cs typeface="Times New Roman"/>
              </a:rPr>
              <a:t>∈ [-1,1]</a:t>
            </a:r>
          </a:p>
          <a:p>
            <a:pPr marL="285750" indent="-285750">
              <a:buFont typeface="Arial" panose="020B0604020202020204" pitchFamily="34" charset="0"/>
              <a:buChar char="•"/>
            </a:pPr>
            <a:endParaRPr lang="en-US" sz="2800" spc="91" dirty="0">
              <a:latin typeface="Georgia" panose="02040502050405020303" pitchFamily="18" charset="0"/>
              <a:cs typeface="Times New Roman"/>
            </a:endParaRPr>
          </a:p>
          <a:p>
            <a:pPr marL="285750" indent="-285750">
              <a:buFont typeface="Arial" panose="020B0604020202020204" pitchFamily="34" charset="0"/>
              <a:buChar char="•"/>
            </a:pPr>
            <a:r>
              <a:rPr lang="en-US" sz="2400" dirty="0">
                <a:latin typeface="Georgia" panose="02040502050405020303" pitchFamily="18" charset="0"/>
              </a:rPr>
              <a:t>But we'd like to measure a probability</a:t>
            </a:r>
          </a:p>
          <a:p>
            <a:pPr lvl="1"/>
            <a:r>
              <a:rPr lang="en-US" sz="2400" i="1" spc="91" dirty="0">
                <a:latin typeface="Georgia" panose="02040502050405020303" pitchFamily="18" charset="0"/>
                <a:cs typeface="Times New Roman"/>
              </a:rPr>
              <a:t>softmax(v</a:t>
            </a:r>
            <a:r>
              <a:rPr lang="en-US" sz="2400" i="1" spc="136" baseline="-10101" dirty="0">
                <a:latin typeface="Georgia" panose="02040502050405020303" pitchFamily="18" charset="0"/>
                <a:cs typeface="Times New Roman"/>
              </a:rPr>
              <a:t>in </a:t>
            </a:r>
            <a:r>
              <a:rPr lang="en-US" sz="3600" b="1" i="1" spc="96" dirty="0">
                <a:latin typeface="Georgia" panose="02040502050405020303" pitchFamily="18" charset="0"/>
                <a:cs typeface="Georgia"/>
              </a:rPr>
              <a:t>. </a:t>
            </a:r>
            <a:r>
              <a:rPr lang="en-US" sz="2400" i="1" spc="50" dirty="0" err="1">
                <a:latin typeface="Georgia" panose="02040502050405020303" pitchFamily="18" charset="0"/>
                <a:cs typeface="Times New Roman"/>
              </a:rPr>
              <a:t>v</a:t>
            </a:r>
            <a:r>
              <a:rPr lang="en-US" sz="2400" i="1" spc="75" baseline="-10101" dirty="0" err="1">
                <a:latin typeface="Georgia" panose="02040502050405020303" pitchFamily="18" charset="0"/>
                <a:cs typeface="Times New Roman"/>
              </a:rPr>
              <a:t>out</a:t>
            </a:r>
            <a:r>
              <a:rPr lang="en-US" sz="2400" i="1" spc="-129" baseline="-10101" dirty="0">
                <a:latin typeface="Georgia" panose="02040502050405020303" pitchFamily="18" charset="0"/>
                <a:cs typeface="Times New Roman"/>
              </a:rPr>
              <a:t> </a:t>
            </a:r>
            <a:r>
              <a:rPr lang="en-US" sz="2400" i="1" dirty="0">
                <a:latin typeface="Georgia" panose="02040502050405020303" pitchFamily="18" charset="0"/>
                <a:cs typeface="Arial"/>
              </a:rPr>
              <a:t>)</a:t>
            </a:r>
            <a:r>
              <a:rPr lang="en-US" sz="2400" spc="-569" dirty="0">
                <a:latin typeface="Lucida Sans Unicode"/>
                <a:cs typeface="Lucida Sans Unicode"/>
              </a:rPr>
              <a:t> </a:t>
            </a:r>
            <a:r>
              <a:rPr lang="en-US" sz="2400" spc="91" dirty="0">
                <a:latin typeface="Georgia" panose="02040502050405020303" pitchFamily="18" charset="0"/>
                <a:cs typeface="Times New Roman"/>
              </a:rPr>
              <a:t>∈ [0,1]</a:t>
            </a:r>
          </a:p>
          <a:p>
            <a:pPr lvl="1"/>
            <a:endParaRPr lang="en-US" sz="2400" dirty="0">
              <a:latin typeface="Georgia" panose="02040502050405020303" pitchFamily="18" charset="0"/>
            </a:endParaRPr>
          </a:p>
          <a:p>
            <a:pPr marL="285750" indent="-285750">
              <a:buFont typeface="Arial" panose="020B0604020202020204" pitchFamily="34" charset="0"/>
              <a:buChar char="•"/>
            </a:pPr>
            <a:r>
              <a:rPr lang="en-US" sz="2400" dirty="0">
                <a:latin typeface="Georgia" panose="02040502050405020303" pitchFamily="18" charset="0"/>
              </a:rPr>
              <a:t>Probability of choosing 1 of N discrete items</a:t>
            </a:r>
          </a:p>
          <a:p>
            <a:pPr marL="285750" indent="-285750">
              <a:buFont typeface="Arial" panose="020B0604020202020204" pitchFamily="34" charset="0"/>
              <a:buChar char="•"/>
            </a:pPr>
            <a:r>
              <a:rPr lang="en-US" sz="2400" dirty="0">
                <a:latin typeface="Georgia" panose="02040502050405020303" pitchFamily="18" charset="0"/>
              </a:rPr>
              <a:t>Mapping from vector space to a multinomial over words</a:t>
            </a:r>
          </a:p>
        </p:txBody>
      </p:sp>
    </p:spTree>
    <p:extLst>
      <p:ext uri="{BB962C8B-B14F-4D97-AF65-F5344CB8AC3E}">
        <p14:creationId xmlns:p14="http://schemas.microsoft.com/office/powerpoint/2010/main" val="2299802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2328974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2946148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82147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943756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48264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2013821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083275"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170990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15927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66635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a:xfrm>
            <a:off x="457200" y="205978"/>
            <a:ext cx="8229600" cy="879027"/>
          </a:xfrm>
        </p:spPr>
        <p:txBody>
          <a:bodyPr>
            <a:normAutofit fontScale="90000"/>
          </a:bodyPr>
          <a:lstStyle/>
          <a:p>
            <a:pPr algn="l"/>
            <a:r>
              <a:rPr lang="en-US" sz="3600" dirty="0">
                <a:latin typeface="Georgia" panose="02040502050405020303" pitchFamily="18" charset="0"/>
              </a:rPr>
              <a:t>Why Word Embeddings: </a:t>
            </a:r>
            <a:r>
              <a:rPr lang="en-US" sz="1800" dirty="0">
                <a:latin typeface="Georgia" panose="02040502050405020303" pitchFamily="18" charset="0"/>
              </a:rPr>
              <a:t>Essential for text processing with DL</a:t>
            </a:r>
            <a:endParaRPr lang="en-US" dirty="0">
              <a:latin typeface="Georgia" panose="02040502050405020303" pitchFamily="18" charset="0"/>
            </a:endParaRPr>
          </a:p>
        </p:txBody>
      </p:sp>
      <p:sp>
        <p:nvSpPr>
          <p:cNvPr id="4" name="Rectangle 3">
            <a:extLst>
              <a:ext uri="{FF2B5EF4-FFF2-40B4-BE49-F238E27FC236}">
                <a16:creationId xmlns:a16="http://schemas.microsoft.com/office/drawing/2014/main" id="{F3420FBD-AF32-4A53-BB17-11FCD8A20D91}"/>
              </a:ext>
            </a:extLst>
          </p:cNvPr>
          <p:cNvSpPr/>
          <p:nvPr/>
        </p:nvSpPr>
        <p:spPr>
          <a:xfrm>
            <a:off x="408605" y="1085006"/>
            <a:ext cx="4544395" cy="1938992"/>
          </a:xfrm>
          <a:prstGeom prst="rect">
            <a:avLst/>
          </a:prstGeom>
        </p:spPr>
        <p:txBody>
          <a:bodyPr wrap="square">
            <a:spAutoFit/>
          </a:bodyPr>
          <a:lstStyle/>
          <a:p>
            <a:pPr marL="285750" indent="-285750">
              <a:buFont typeface="Arial" panose="020B0604020202020204" pitchFamily="34" charset="0"/>
              <a:buChar char="•"/>
            </a:pPr>
            <a:r>
              <a:rPr lang="en-US" sz="2000" dirty="0">
                <a:latin typeface="Georgia" panose="02040502050405020303" pitchFamily="18" charset="0"/>
              </a:rPr>
              <a:t>It is an essential part of text processing with Deep Learning</a:t>
            </a:r>
          </a:p>
          <a:p>
            <a:pPr marL="285750" indent="-285750">
              <a:buFont typeface="Arial" panose="020B0604020202020204" pitchFamily="34" charset="0"/>
              <a:buChar char="•"/>
            </a:pPr>
            <a:endParaRPr lang="en-US" sz="2000" dirty="0">
              <a:latin typeface="Georgia" panose="02040502050405020303" pitchFamily="18" charset="0"/>
            </a:endParaRPr>
          </a:p>
          <a:p>
            <a:pPr marL="285750" indent="-285750">
              <a:buFont typeface="Arial" panose="020B0604020202020204" pitchFamily="34" charset="0"/>
              <a:buChar char="•"/>
            </a:pPr>
            <a:r>
              <a:rPr lang="en-US" sz="2000" dirty="0">
                <a:latin typeface="Georgia" panose="02040502050405020303" pitchFamily="18" charset="0"/>
              </a:rPr>
              <a:t>All Deep Learning architectures, are incapable of processing strings or plain text in their raw form</a:t>
            </a:r>
          </a:p>
        </p:txBody>
      </p:sp>
      <p:sp>
        <p:nvSpPr>
          <p:cNvPr id="5" name="Rectangle 4">
            <a:extLst>
              <a:ext uri="{FF2B5EF4-FFF2-40B4-BE49-F238E27FC236}">
                <a16:creationId xmlns:a16="http://schemas.microsoft.com/office/drawing/2014/main" id="{0C0C39E3-E18C-477C-B69F-6AFAAD511CA5}"/>
              </a:ext>
            </a:extLst>
          </p:cNvPr>
          <p:cNvSpPr/>
          <p:nvPr/>
        </p:nvSpPr>
        <p:spPr>
          <a:xfrm>
            <a:off x="609600" y="4552950"/>
            <a:ext cx="4800600" cy="369332"/>
          </a:xfrm>
          <a:prstGeom prst="rect">
            <a:avLst/>
          </a:prstGeom>
        </p:spPr>
        <p:txBody>
          <a:bodyPr wrap="square">
            <a:spAutoFit/>
          </a:bodyPr>
          <a:lstStyle/>
          <a:p>
            <a:r>
              <a:rPr lang="en-US" sz="900" dirty="0"/>
              <a:t>Source: </a:t>
            </a:r>
            <a:r>
              <a:rPr lang="en-US" sz="900" dirty="0">
                <a:hlinkClick r:id="rId2"/>
              </a:rPr>
              <a:t>https://www.analyticsvidhya.com/blog/2017/06/word-embeddings-count-word2veec/</a:t>
            </a:r>
            <a:r>
              <a:rPr lang="en-US" sz="900" dirty="0"/>
              <a:t>  </a:t>
            </a:r>
          </a:p>
          <a:p>
            <a:r>
              <a:rPr lang="en-US" sz="900" dirty="0">
                <a:hlinkClick r:id="rId3"/>
              </a:rPr>
              <a:t>https://www.ntt-review.jp/archive/ntttechnical.php?contents=ntr201711fa4.html</a:t>
            </a:r>
            <a:endParaRPr lang="en-US" sz="900" dirty="0"/>
          </a:p>
        </p:txBody>
      </p:sp>
      <p:pic>
        <p:nvPicPr>
          <p:cNvPr id="7" name="Picture 6" descr="A picture containing screenshot&#10;&#10;Description generated with very high confidence">
            <a:extLst>
              <a:ext uri="{FF2B5EF4-FFF2-40B4-BE49-F238E27FC236}">
                <a16:creationId xmlns:a16="http://schemas.microsoft.com/office/drawing/2014/main" id="{F4F380E9-786B-4B58-A152-62DFBC765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063229"/>
            <a:ext cx="3746996" cy="1983704"/>
          </a:xfrm>
          <a:prstGeom prst="rect">
            <a:avLst/>
          </a:prstGeom>
        </p:spPr>
      </p:pic>
      <p:sp>
        <p:nvSpPr>
          <p:cNvPr id="8" name="Rectangle 7">
            <a:extLst>
              <a:ext uri="{FF2B5EF4-FFF2-40B4-BE49-F238E27FC236}">
                <a16:creationId xmlns:a16="http://schemas.microsoft.com/office/drawing/2014/main" id="{DDC39077-8425-4C2D-A64B-F530548B3690}"/>
              </a:ext>
            </a:extLst>
          </p:cNvPr>
          <p:cNvSpPr/>
          <p:nvPr/>
        </p:nvSpPr>
        <p:spPr>
          <a:xfrm>
            <a:off x="6324600" y="3166037"/>
            <a:ext cx="2220480" cy="369332"/>
          </a:xfrm>
          <a:prstGeom prst="rect">
            <a:avLst/>
          </a:prstGeom>
        </p:spPr>
        <p:txBody>
          <a:bodyPr wrap="none">
            <a:spAutoFit/>
          </a:bodyPr>
          <a:lstStyle/>
          <a:p>
            <a:pPr algn="ctr"/>
            <a:r>
              <a:rPr lang="en-US" b="1" i="1" dirty="0">
                <a:solidFill>
                  <a:schemeClr val="accent6">
                    <a:lumMod val="50000"/>
                  </a:schemeClr>
                </a:solidFill>
                <a:latin typeface="Georgia" panose="02040502050405020303" pitchFamily="18" charset="0"/>
              </a:rPr>
              <a:t>TEXT processing</a:t>
            </a:r>
          </a:p>
        </p:txBody>
      </p:sp>
    </p:spTree>
    <p:extLst>
      <p:ext uri="{BB962C8B-B14F-4D97-AF65-F5344CB8AC3E}">
        <p14:creationId xmlns:p14="http://schemas.microsoft.com/office/powerpoint/2010/main" val="1170641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15927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386787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6079" y="1008219"/>
            <a:ext cx="3256981"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1691761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794043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3" y="1008218"/>
            <a:ext cx="3246124" cy="3126702"/>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2989879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3" y="1008219"/>
            <a:ext cx="3246124"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3440770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5222" y="1008219"/>
            <a:ext cx="3094132" cy="3115845"/>
          </a:xfrm>
          <a:prstGeom prst="rect">
            <a:avLst/>
          </a:prstGeom>
          <a:blipFill>
            <a:blip r:embed="rId2" cstate="print"/>
            <a:stretch>
              <a:fillRect/>
            </a:stretch>
          </a:blipFill>
        </p:spPr>
        <p:txBody>
          <a:bodyPr wrap="square" lIns="0" tIns="0" rIns="0" bIns="0" rtlCol="0"/>
          <a:lstStyle/>
          <a:p>
            <a:endParaRPr sz="819"/>
          </a:p>
        </p:txBody>
      </p:sp>
    </p:spTree>
    <p:extLst>
      <p:ext uri="{BB962C8B-B14F-4D97-AF65-F5344CB8AC3E}">
        <p14:creationId xmlns:p14="http://schemas.microsoft.com/office/powerpoint/2010/main" val="4274373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6" y="459754"/>
            <a:ext cx="1422083" cy="517930"/>
          </a:xfrm>
          <a:prstGeom prst="rect">
            <a:avLst/>
          </a:prstGeom>
        </p:spPr>
        <p:txBody>
          <a:bodyPr vert="horz" wrap="square" lIns="0" tIns="10001" rIns="0" bIns="0" rtlCol="0" anchor="ctr">
            <a:spAutoFit/>
          </a:bodyPr>
          <a:lstStyle/>
          <a:p>
            <a:pPr marL="9525">
              <a:spcBef>
                <a:spcPts val="79"/>
              </a:spcBef>
            </a:pPr>
            <a:r>
              <a:rPr spc="-113" dirty="0"/>
              <a:t>Dropout</a:t>
            </a:r>
          </a:p>
        </p:txBody>
      </p:sp>
      <p:sp>
        <p:nvSpPr>
          <p:cNvPr id="3" name="object 3"/>
          <p:cNvSpPr txBox="1"/>
          <p:nvPr/>
        </p:nvSpPr>
        <p:spPr>
          <a:xfrm>
            <a:off x="1535811" y="1133474"/>
            <a:ext cx="973455" cy="332303"/>
          </a:xfrm>
          <a:prstGeom prst="rect">
            <a:avLst/>
          </a:prstGeom>
        </p:spPr>
        <p:txBody>
          <a:bodyPr vert="horz" wrap="square" lIns="0" tIns="9049" rIns="0" bIns="0" rtlCol="0">
            <a:spAutoFit/>
          </a:bodyPr>
          <a:lstStyle/>
          <a:p>
            <a:pPr marL="9525">
              <a:spcBef>
                <a:spcPts val="71"/>
              </a:spcBef>
            </a:pPr>
            <a:r>
              <a:rPr sz="2100" b="1" u="sng" spc="-153" dirty="0">
                <a:solidFill>
                  <a:srgbClr val="0000FF"/>
                </a:solidFill>
                <a:uFill>
                  <a:solidFill>
                    <a:srgbClr val="0000FF"/>
                  </a:solidFill>
                </a:uFill>
                <a:latin typeface="Times New Roman" panose="02020603050405020304" pitchFamily="18" charset="0"/>
                <a:cs typeface="Times New Roman" panose="02020603050405020304" pitchFamily="18" charset="0"/>
              </a:rPr>
              <a:t>Training:</a:t>
            </a:r>
            <a:endParaRPr sz="2100" dirty="0">
              <a:latin typeface="Times New Roman" panose="02020603050405020304" pitchFamily="18" charset="0"/>
              <a:cs typeface="Times New Roman" panose="02020603050405020304" pitchFamily="18" charset="0"/>
            </a:endParaRPr>
          </a:p>
        </p:txBody>
      </p:sp>
      <p:sp>
        <p:nvSpPr>
          <p:cNvPr id="4" name="object 4"/>
          <p:cNvSpPr/>
          <p:nvPr/>
        </p:nvSpPr>
        <p:spPr>
          <a:xfrm>
            <a:off x="4064508" y="1155572"/>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4064508" y="1680209"/>
            <a:ext cx="381953" cy="382905"/>
          </a:xfrm>
          <a:custGeom>
            <a:avLst/>
            <a:gdLst/>
            <a:ahLst/>
            <a:cxnLst/>
            <a:rect l="l" t="t" r="r" b="b"/>
            <a:pathLst>
              <a:path w="509270" h="510539">
                <a:moveTo>
                  <a:pt x="0" y="255270"/>
                </a:moveTo>
                <a:lnTo>
                  <a:pt x="4099" y="209387"/>
                </a:lnTo>
                <a:lnTo>
                  <a:pt x="15919" y="166202"/>
                </a:lnTo>
                <a:lnTo>
                  <a:pt x="34741" y="126435"/>
                </a:lnTo>
                <a:lnTo>
                  <a:pt x="59847" y="90807"/>
                </a:lnTo>
                <a:lnTo>
                  <a:pt x="90520" y="60040"/>
                </a:lnTo>
                <a:lnTo>
                  <a:pt x="126040" y="34854"/>
                </a:lnTo>
                <a:lnTo>
                  <a:pt x="165690" y="15971"/>
                </a:lnTo>
                <a:lnTo>
                  <a:pt x="208752" y="4113"/>
                </a:lnTo>
                <a:lnTo>
                  <a:pt x="254507"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70"/>
                </a:lnTo>
                <a:lnTo>
                  <a:pt x="504916" y="301152"/>
                </a:lnTo>
                <a:lnTo>
                  <a:pt x="493096" y="344337"/>
                </a:lnTo>
                <a:lnTo>
                  <a:pt x="474274" y="384104"/>
                </a:lnTo>
                <a:lnTo>
                  <a:pt x="449168" y="419732"/>
                </a:lnTo>
                <a:lnTo>
                  <a:pt x="418495" y="450499"/>
                </a:lnTo>
                <a:lnTo>
                  <a:pt x="382975" y="475685"/>
                </a:lnTo>
                <a:lnTo>
                  <a:pt x="343325" y="494568"/>
                </a:lnTo>
                <a:lnTo>
                  <a:pt x="300263" y="506426"/>
                </a:lnTo>
                <a:lnTo>
                  <a:pt x="254507" y="510540"/>
                </a:lnTo>
                <a:lnTo>
                  <a:pt x="208752" y="506426"/>
                </a:lnTo>
                <a:lnTo>
                  <a:pt x="165690" y="494568"/>
                </a:lnTo>
                <a:lnTo>
                  <a:pt x="126040" y="475685"/>
                </a:lnTo>
                <a:lnTo>
                  <a:pt x="90520" y="450499"/>
                </a:lnTo>
                <a:lnTo>
                  <a:pt x="59847" y="419732"/>
                </a:lnTo>
                <a:lnTo>
                  <a:pt x="34741" y="384104"/>
                </a:lnTo>
                <a:lnTo>
                  <a:pt x="15919" y="344337"/>
                </a:lnTo>
                <a:lnTo>
                  <a:pt x="4099" y="301152"/>
                </a:lnTo>
                <a:lnTo>
                  <a:pt x="0" y="255270"/>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4064508" y="2204846"/>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7" name="object 7"/>
          <p:cNvSpPr/>
          <p:nvPr/>
        </p:nvSpPr>
        <p:spPr>
          <a:xfrm>
            <a:off x="4064508" y="2728341"/>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6"/>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6469380" y="1615058"/>
            <a:ext cx="382905" cy="381953"/>
          </a:xfrm>
          <a:custGeom>
            <a:avLst/>
            <a:gdLst/>
            <a:ahLst/>
            <a:cxnLst/>
            <a:rect l="l" t="t" r="r" b="b"/>
            <a:pathLst>
              <a:path w="510540" h="509269">
                <a:moveTo>
                  <a:pt x="0" y="254508"/>
                </a:moveTo>
                <a:lnTo>
                  <a:pt x="4113" y="208752"/>
                </a:lnTo>
                <a:lnTo>
                  <a:pt x="15971" y="165690"/>
                </a:lnTo>
                <a:lnTo>
                  <a:pt x="34854" y="126040"/>
                </a:lnTo>
                <a:lnTo>
                  <a:pt x="60040" y="90520"/>
                </a:lnTo>
                <a:lnTo>
                  <a:pt x="90807" y="59847"/>
                </a:lnTo>
                <a:lnTo>
                  <a:pt x="126435" y="34741"/>
                </a:lnTo>
                <a:lnTo>
                  <a:pt x="166202" y="15919"/>
                </a:lnTo>
                <a:lnTo>
                  <a:pt x="209387" y="4099"/>
                </a:lnTo>
                <a:lnTo>
                  <a:pt x="255269" y="0"/>
                </a:lnTo>
                <a:lnTo>
                  <a:pt x="301152" y="4099"/>
                </a:lnTo>
                <a:lnTo>
                  <a:pt x="344337" y="15919"/>
                </a:lnTo>
                <a:lnTo>
                  <a:pt x="384104" y="34741"/>
                </a:lnTo>
                <a:lnTo>
                  <a:pt x="419732" y="59847"/>
                </a:lnTo>
                <a:lnTo>
                  <a:pt x="450499" y="90520"/>
                </a:lnTo>
                <a:lnTo>
                  <a:pt x="475685" y="126040"/>
                </a:lnTo>
                <a:lnTo>
                  <a:pt x="494568" y="165690"/>
                </a:lnTo>
                <a:lnTo>
                  <a:pt x="506426" y="208752"/>
                </a:lnTo>
                <a:lnTo>
                  <a:pt x="510539" y="254508"/>
                </a:lnTo>
                <a:lnTo>
                  <a:pt x="506426" y="300263"/>
                </a:lnTo>
                <a:lnTo>
                  <a:pt x="494568" y="343325"/>
                </a:lnTo>
                <a:lnTo>
                  <a:pt x="475685" y="382975"/>
                </a:lnTo>
                <a:lnTo>
                  <a:pt x="450499" y="418495"/>
                </a:lnTo>
                <a:lnTo>
                  <a:pt x="419732" y="449168"/>
                </a:lnTo>
                <a:lnTo>
                  <a:pt x="384104" y="474274"/>
                </a:lnTo>
                <a:lnTo>
                  <a:pt x="344337" y="493096"/>
                </a:lnTo>
                <a:lnTo>
                  <a:pt x="301152" y="504916"/>
                </a:lnTo>
                <a:lnTo>
                  <a:pt x="255269" y="509015"/>
                </a:lnTo>
                <a:lnTo>
                  <a:pt x="209387" y="504916"/>
                </a:lnTo>
                <a:lnTo>
                  <a:pt x="166202" y="493096"/>
                </a:lnTo>
                <a:lnTo>
                  <a:pt x="126435" y="474274"/>
                </a:lnTo>
                <a:lnTo>
                  <a:pt x="90807" y="449168"/>
                </a:lnTo>
                <a:lnTo>
                  <a:pt x="60040" y="418495"/>
                </a:lnTo>
                <a:lnTo>
                  <a:pt x="34854" y="382975"/>
                </a:lnTo>
                <a:lnTo>
                  <a:pt x="15971" y="343325"/>
                </a:lnTo>
                <a:lnTo>
                  <a:pt x="4113" y="300263"/>
                </a:lnTo>
                <a:lnTo>
                  <a:pt x="0" y="254508"/>
                </a:lnTo>
                <a:close/>
              </a:path>
            </a:pathLst>
          </a:custGeom>
          <a:ln w="12192">
            <a:solidFill>
              <a:srgbClr val="000000"/>
            </a:solidFill>
          </a:ln>
        </p:spPr>
        <p:txBody>
          <a:bodyPr wrap="square" lIns="0" tIns="0" rIns="0" bIns="0" rtlCol="0"/>
          <a:lstStyle/>
          <a:p>
            <a:endParaRPr sz="1350"/>
          </a:p>
        </p:txBody>
      </p:sp>
      <p:sp>
        <p:nvSpPr>
          <p:cNvPr id="9" name="object 9"/>
          <p:cNvSpPr/>
          <p:nvPr/>
        </p:nvSpPr>
        <p:spPr>
          <a:xfrm>
            <a:off x="6469380" y="2243708"/>
            <a:ext cx="382905" cy="382905"/>
          </a:xfrm>
          <a:custGeom>
            <a:avLst/>
            <a:gdLst/>
            <a:ahLst/>
            <a:cxnLst/>
            <a:rect l="l" t="t" r="r" b="b"/>
            <a:pathLst>
              <a:path w="510540" h="510539">
                <a:moveTo>
                  <a:pt x="0" y="255270"/>
                </a:moveTo>
                <a:lnTo>
                  <a:pt x="4113" y="209387"/>
                </a:lnTo>
                <a:lnTo>
                  <a:pt x="15971" y="166202"/>
                </a:lnTo>
                <a:lnTo>
                  <a:pt x="34854" y="126435"/>
                </a:lnTo>
                <a:lnTo>
                  <a:pt x="60040" y="90807"/>
                </a:lnTo>
                <a:lnTo>
                  <a:pt x="90807" y="60040"/>
                </a:lnTo>
                <a:lnTo>
                  <a:pt x="126435" y="34854"/>
                </a:lnTo>
                <a:lnTo>
                  <a:pt x="166202" y="15971"/>
                </a:lnTo>
                <a:lnTo>
                  <a:pt x="209387" y="4113"/>
                </a:lnTo>
                <a:lnTo>
                  <a:pt x="255269" y="0"/>
                </a:lnTo>
                <a:lnTo>
                  <a:pt x="301152" y="4113"/>
                </a:lnTo>
                <a:lnTo>
                  <a:pt x="344337" y="15971"/>
                </a:lnTo>
                <a:lnTo>
                  <a:pt x="384104" y="34854"/>
                </a:lnTo>
                <a:lnTo>
                  <a:pt x="419732" y="60040"/>
                </a:lnTo>
                <a:lnTo>
                  <a:pt x="450499" y="90807"/>
                </a:lnTo>
                <a:lnTo>
                  <a:pt x="475685" y="126435"/>
                </a:lnTo>
                <a:lnTo>
                  <a:pt x="494568" y="166202"/>
                </a:lnTo>
                <a:lnTo>
                  <a:pt x="506426" y="209387"/>
                </a:lnTo>
                <a:lnTo>
                  <a:pt x="510539" y="255270"/>
                </a:lnTo>
                <a:lnTo>
                  <a:pt x="506426" y="301152"/>
                </a:lnTo>
                <a:lnTo>
                  <a:pt x="494568" y="344337"/>
                </a:lnTo>
                <a:lnTo>
                  <a:pt x="475685" y="384104"/>
                </a:lnTo>
                <a:lnTo>
                  <a:pt x="450499" y="419732"/>
                </a:lnTo>
                <a:lnTo>
                  <a:pt x="419732" y="450499"/>
                </a:lnTo>
                <a:lnTo>
                  <a:pt x="384104" y="475685"/>
                </a:lnTo>
                <a:lnTo>
                  <a:pt x="344337" y="494568"/>
                </a:lnTo>
                <a:lnTo>
                  <a:pt x="301152" y="506426"/>
                </a:lnTo>
                <a:lnTo>
                  <a:pt x="255269" y="510539"/>
                </a:lnTo>
                <a:lnTo>
                  <a:pt x="209387" y="506426"/>
                </a:lnTo>
                <a:lnTo>
                  <a:pt x="166202" y="494568"/>
                </a:lnTo>
                <a:lnTo>
                  <a:pt x="126435" y="475685"/>
                </a:lnTo>
                <a:lnTo>
                  <a:pt x="90807" y="450499"/>
                </a:lnTo>
                <a:lnTo>
                  <a:pt x="60040" y="419732"/>
                </a:lnTo>
                <a:lnTo>
                  <a:pt x="34854" y="384104"/>
                </a:lnTo>
                <a:lnTo>
                  <a:pt x="15971" y="344337"/>
                </a:lnTo>
                <a:lnTo>
                  <a:pt x="4113" y="301152"/>
                </a:lnTo>
                <a:lnTo>
                  <a:pt x="0" y="255270"/>
                </a:lnTo>
                <a:close/>
              </a:path>
            </a:pathLst>
          </a:custGeom>
          <a:ln w="12192">
            <a:solidFill>
              <a:srgbClr val="000000"/>
            </a:solidFill>
          </a:ln>
        </p:spPr>
        <p:txBody>
          <a:bodyPr wrap="square" lIns="0" tIns="0" rIns="0" bIns="0" rtlCol="0"/>
          <a:lstStyle/>
          <a:p>
            <a:endParaRPr sz="1350"/>
          </a:p>
        </p:txBody>
      </p:sp>
      <p:sp>
        <p:nvSpPr>
          <p:cNvPr id="10" name="object 10"/>
          <p:cNvSpPr/>
          <p:nvPr/>
        </p:nvSpPr>
        <p:spPr>
          <a:xfrm>
            <a:off x="2920365" y="1229867"/>
            <a:ext cx="200025" cy="200025"/>
          </a:xfrm>
          <a:prstGeom prst="rect">
            <a:avLst/>
          </a:prstGeom>
          <a:blipFill>
            <a:blip r:embed="rId2" cstate="print"/>
            <a:stretch>
              <a:fillRect/>
            </a:stretch>
          </a:blipFill>
        </p:spPr>
        <p:txBody>
          <a:bodyPr wrap="square" lIns="0" tIns="0" rIns="0" bIns="0" rtlCol="0"/>
          <a:lstStyle/>
          <a:p>
            <a:endParaRPr sz="1350"/>
          </a:p>
        </p:txBody>
      </p:sp>
      <p:sp>
        <p:nvSpPr>
          <p:cNvPr id="11" name="object 11"/>
          <p:cNvSpPr/>
          <p:nvPr/>
        </p:nvSpPr>
        <p:spPr>
          <a:xfrm>
            <a:off x="2920365" y="1229867"/>
            <a:ext cx="200025" cy="200025"/>
          </a:xfrm>
          <a:custGeom>
            <a:avLst/>
            <a:gdLst/>
            <a:ahLst/>
            <a:cxnLst/>
            <a:rect l="l" t="t" r="r" b="b"/>
            <a:pathLst>
              <a:path w="266700" h="266700">
                <a:moveTo>
                  <a:pt x="0" y="266700"/>
                </a:moveTo>
                <a:lnTo>
                  <a:pt x="266700" y="266700"/>
                </a:lnTo>
                <a:lnTo>
                  <a:pt x="266700" y="0"/>
                </a:lnTo>
                <a:lnTo>
                  <a:pt x="0" y="0"/>
                </a:lnTo>
                <a:lnTo>
                  <a:pt x="0" y="266700"/>
                </a:lnTo>
                <a:close/>
              </a:path>
            </a:pathLst>
          </a:custGeom>
          <a:ln w="6096">
            <a:solidFill>
              <a:srgbClr val="A4A4A4"/>
            </a:solidFill>
          </a:ln>
        </p:spPr>
        <p:txBody>
          <a:bodyPr wrap="square" lIns="0" tIns="0" rIns="0" bIns="0" rtlCol="0"/>
          <a:lstStyle/>
          <a:p>
            <a:endParaRPr sz="1350"/>
          </a:p>
        </p:txBody>
      </p:sp>
      <p:sp>
        <p:nvSpPr>
          <p:cNvPr id="12" name="object 12"/>
          <p:cNvSpPr/>
          <p:nvPr/>
        </p:nvSpPr>
        <p:spPr>
          <a:xfrm>
            <a:off x="312077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7"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13" name="object 13"/>
          <p:cNvSpPr/>
          <p:nvPr/>
        </p:nvSpPr>
        <p:spPr>
          <a:xfrm>
            <a:off x="3116104" y="1322642"/>
            <a:ext cx="949166" cy="550545"/>
          </a:xfrm>
          <a:custGeom>
            <a:avLst/>
            <a:gdLst/>
            <a:ahLst/>
            <a:cxnLst/>
            <a:rect l="l" t="t" r="r" b="b"/>
            <a:pathLst>
              <a:path w="1265554" h="734060">
                <a:moveTo>
                  <a:pt x="1191423" y="706130"/>
                </a:moveTo>
                <a:lnTo>
                  <a:pt x="1178559" y="728599"/>
                </a:lnTo>
                <a:lnTo>
                  <a:pt x="1265300" y="733678"/>
                </a:lnTo>
                <a:lnTo>
                  <a:pt x="1251307" y="712597"/>
                </a:lnTo>
                <a:lnTo>
                  <a:pt x="1202690" y="712597"/>
                </a:lnTo>
                <a:lnTo>
                  <a:pt x="1191423" y="706130"/>
                </a:lnTo>
                <a:close/>
              </a:path>
              <a:path w="1265554" h="734060">
                <a:moveTo>
                  <a:pt x="1204281" y="683670"/>
                </a:moveTo>
                <a:lnTo>
                  <a:pt x="1191423" y="706130"/>
                </a:lnTo>
                <a:lnTo>
                  <a:pt x="1202690" y="712597"/>
                </a:lnTo>
                <a:lnTo>
                  <a:pt x="1215517" y="690117"/>
                </a:lnTo>
                <a:lnTo>
                  <a:pt x="1204281" y="683670"/>
                </a:lnTo>
                <a:close/>
              </a:path>
              <a:path w="1265554" h="734060">
                <a:moveTo>
                  <a:pt x="1217168" y="661162"/>
                </a:moveTo>
                <a:lnTo>
                  <a:pt x="1204281" y="683670"/>
                </a:lnTo>
                <a:lnTo>
                  <a:pt x="1215517" y="690117"/>
                </a:lnTo>
                <a:lnTo>
                  <a:pt x="1202690" y="712597"/>
                </a:lnTo>
                <a:lnTo>
                  <a:pt x="1251307" y="712597"/>
                </a:lnTo>
                <a:lnTo>
                  <a:pt x="1217168"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14" name="object 14"/>
          <p:cNvSpPr/>
          <p:nvPr/>
        </p:nvSpPr>
        <p:spPr>
          <a:xfrm>
            <a:off x="3113722" y="1324546"/>
            <a:ext cx="951548" cy="1072039"/>
          </a:xfrm>
          <a:custGeom>
            <a:avLst/>
            <a:gdLst/>
            <a:ahLst/>
            <a:cxnLst/>
            <a:rect l="l" t="t" r="r" b="b"/>
            <a:pathLst>
              <a:path w="1268729" h="1429385">
                <a:moveTo>
                  <a:pt x="1207156" y="1379783"/>
                </a:moveTo>
                <a:lnTo>
                  <a:pt x="1187831" y="1396873"/>
                </a:lnTo>
                <a:lnTo>
                  <a:pt x="1268475"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15" name="object 15"/>
          <p:cNvSpPr/>
          <p:nvPr/>
        </p:nvSpPr>
        <p:spPr>
          <a:xfrm>
            <a:off x="3112579" y="1326071"/>
            <a:ext cx="952500" cy="1594485"/>
          </a:xfrm>
          <a:custGeom>
            <a:avLst/>
            <a:gdLst/>
            <a:ahLst/>
            <a:cxnLst/>
            <a:rect l="l" t="t" r="r" b="b"/>
            <a:pathLst>
              <a:path w="1270000" h="2125979">
                <a:moveTo>
                  <a:pt x="1219188" y="2065315"/>
                </a:moveTo>
                <a:lnTo>
                  <a:pt x="1196847" y="2078608"/>
                </a:lnTo>
                <a:lnTo>
                  <a:pt x="1269999" y="2125598"/>
                </a:lnTo>
                <a:lnTo>
                  <a:pt x="1266401" y="2076449"/>
                </a:lnTo>
                <a:lnTo>
                  <a:pt x="1225804" y="2076449"/>
                </a:lnTo>
                <a:lnTo>
                  <a:pt x="1219188" y="2065315"/>
                </a:lnTo>
                <a:close/>
              </a:path>
              <a:path w="1270000" h="2125979">
                <a:moveTo>
                  <a:pt x="1241406" y="2052094"/>
                </a:moveTo>
                <a:lnTo>
                  <a:pt x="1219188" y="2065315"/>
                </a:lnTo>
                <a:lnTo>
                  <a:pt x="1225804" y="2076449"/>
                </a:lnTo>
                <a:lnTo>
                  <a:pt x="1248029" y="2063241"/>
                </a:lnTo>
                <a:lnTo>
                  <a:pt x="1241406" y="2052094"/>
                </a:lnTo>
                <a:close/>
              </a:path>
              <a:path w="1270000" h="2125979">
                <a:moveTo>
                  <a:pt x="1263649" y="2038857"/>
                </a:moveTo>
                <a:lnTo>
                  <a:pt x="1241406" y="2052094"/>
                </a:lnTo>
                <a:lnTo>
                  <a:pt x="1248029" y="2063241"/>
                </a:lnTo>
                <a:lnTo>
                  <a:pt x="1225804" y="2076449"/>
                </a:lnTo>
                <a:lnTo>
                  <a:pt x="1266401" y="2076449"/>
                </a:lnTo>
                <a:lnTo>
                  <a:pt x="1263649"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16" name="object 16"/>
          <p:cNvSpPr/>
          <p:nvPr/>
        </p:nvSpPr>
        <p:spPr>
          <a:xfrm>
            <a:off x="5769292" y="1784127"/>
            <a:ext cx="700088" cy="111919"/>
          </a:xfrm>
          <a:custGeom>
            <a:avLst/>
            <a:gdLst/>
            <a:ahLst/>
            <a:cxnLst/>
            <a:rect l="l" t="t" r="r" b="b"/>
            <a:pathLst>
              <a:path w="933450" h="149225">
                <a:moveTo>
                  <a:pt x="854849" y="25847"/>
                </a:moveTo>
                <a:lnTo>
                  <a:pt x="0" y="123443"/>
                </a:lnTo>
                <a:lnTo>
                  <a:pt x="3048" y="149098"/>
                </a:lnTo>
                <a:lnTo>
                  <a:pt x="857760" y="51502"/>
                </a:lnTo>
                <a:lnTo>
                  <a:pt x="854849" y="25847"/>
                </a:lnTo>
                <a:close/>
              </a:path>
              <a:path w="933450" h="149225">
                <a:moveTo>
                  <a:pt x="918531" y="24384"/>
                </a:moveTo>
                <a:lnTo>
                  <a:pt x="867663" y="24384"/>
                </a:lnTo>
                <a:lnTo>
                  <a:pt x="870585" y="50037"/>
                </a:lnTo>
                <a:lnTo>
                  <a:pt x="857760" y="51502"/>
                </a:lnTo>
                <a:lnTo>
                  <a:pt x="860679" y="77215"/>
                </a:lnTo>
                <a:lnTo>
                  <a:pt x="933450" y="29845"/>
                </a:lnTo>
                <a:lnTo>
                  <a:pt x="918531" y="24384"/>
                </a:lnTo>
                <a:close/>
              </a:path>
              <a:path w="933450" h="149225">
                <a:moveTo>
                  <a:pt x="867663" y="24384"/>
                </a:moveTo>
                <a:lnTo>
                  <a:pt x="854849" y="25847"/>
                </a:lnTo>
                <a:lnTo>
                  <a:pt x="857760" y="51502"/>
                </a:lnTo>
                <a:lnTo>
                  <a:pt x="870585" y="50037"/>
                </a:lnTo>
                <a:lnTo>
                  <a:pt x="867663" y="24384"/>
                </a:lnTo>
                <a:close/>
              </a:path>
              <a:path w="933450" h="149225">
                <a:moveTo>
                  <a:pt x="851915" y="0"/>
                </a:moveTo>
                <a:lnTo>
                  <a:pt x="854849" y="25847"/>
                </a:lnTo>
                <a:lnTo>
                  <a:pt x="867663" y="24384"/>
                </a:lnTo>
                <a:lnTo>
                  <a:pt x="918531" y="24384"/>
                </a:lnTo>
                <a:lnTo>
                  <a:pt x="851915" y="0"/>
                </a:lnTo>
                <a:close/>
              </a:path>
            </a:pathLst>
          </a:custGeom>
          <a:solidFill>
            <a:srgbClr val="000000"/>
          </a:solidFill>
        </p:spPr>
        <p:txBody>
          <a:bodyPr wrap="square" lIns="0" tIns="0" rIns="0" bIns="0" rtlCol="0"/>
          <a:lstStyle/>
          <a:p>
            <a:endParaRPr sz="1350"/>
          </a:p>
        </p:txBody>
      </p:sp>
      <p:sp>
        <p:nvSpPr>
          <p:cNvPr id="17" name="object 17"/>
          <p:cNvSpPr/>
          <p:nvPr/>
        </p:nvSpPr>
        <p:spPr>
          <a:xfrm>
            <a:off x="5764816" y="1305973"/>
            <a:ext cx="704850" cy="500539"/>
          </a:xfrm>
          <a:custGeom>
            <a:avLst/>
            <a:gdLst/>
            <a:ahLst/>
            <a:cxnLst/>
            <a:rect l="l" t="t" r="r" b="b"/>
            <a:pathLst>
              <a:path w="939800" h="667385">
                <a:moveTo>
                  <a:pt x="868494" y="633244"/>
                </a:moveTo>
                <a:lnTo>
                  <a:pt x="853567" y="654430"/>
                </a:lnTo>
                <a:lnTo>
                  <a:pt x="939419" y="667385"/>
                </a:lnTo>
                <a:lnTo>
                  <a:pt x="925133" y="640714"/>
                </a:lnTo>
                <a:lnTo>
                  <a:pt x="879094" y="640714"/>
                </a:lnTo>
                <a:lnTo>
                  <a:pt x="868494" y="633244"/>
                </a:lnTo>
                <a:close/>
              </a:path>
              <a:path w="939800" h="667385">
                <a:moveTo>
                  <a:pt x="883410" y="612075"/>
                </a:moveTo>
                <a:lnTo>
                  <a:pt x="868494" y="633244"/>
                </a:lnTo>
                <a:lnTo>
                  <a:pt x="879094" y="640714"/>
                </a:lnTo>
                <a:lnTo>
                  <a:pt x="893952" y="619505"/>
                </a:lnTo>
                <a:lnTo>
                  <a:pt x="883410" y="612075"/>
                </a:lnTo>
                <a:close/>
              </a:path>
              <a:path w="939800" h="667385">
                <a:moveTo>
                  <a:pt x="898398" y="590803"/>
                </a:moveTo>
                <a:lnTo>
                  <a:pt x="883410" y="612075"/>
                </a:lnTo>
                <a:lnTo>
                  <a:pt x="893952" y="619505"/>
                </a:lnTo>
                <a:lnTo>
                  <a:pt x="879094" y="640714"/>
                </a:lnTo>
                <a:lnTo>
                  <a:pt x="925133" y="640714"/>
                </a:lnTo>
                <a:lnTo>
                  <a:pt x="898398" y="590803"/>
                </a:lnTo>
                <a:close/>
              </a:path>
              <a:path w="939800" h="667385">
                <a:moveTo>
                  <a:pt x="14986" y="0"/>
                </a:moveTo>
                <a:lnTo>
                  <a:pt x="0" y="21081"/>
                </a:lnTo>
                <a:lnTo>
                  <a:pt x="868494" y="633244"/>
                </a:lnTo>
                <a:lnTo>
                  <a:pt x="883410" y="612075"/>
                </a:lnTo>
                <a:lnTo>
                  <a:pt x="14986" y="0"/>
                </a:lnTo>
                <a:close/>
              </a:path>
            </a:pathLst>
          </a:custGeom>
          <a:solidFill>
            <a:srgbClr val="000000"/>
          </a:solidFill>
        </p:spPr>
        <p:txBody>
          <a:bodyPr wrap="square" lIns="0" tIns="0" rIns="0" bIns="0" rtlCol="0"/>
          <a:lstStyle/>
          <a:p>
            <a:endParaRPr sz="1350"/>
          </a:p>
        </p:txBody>
      </p:sp>
      <p:sp>
        <p:nvSpPr>
          <p:cNvPr id="18" name="object 18"/>
          <p:cNvSpPr/>
          <p:nvPr/>
        </p:nvSpPr>
        <p:spPr>
          <a:xfrm>
            <a:off x="5762244" y="1341786"/>
            <a:ext cx="707231" cy="1094423"/>
          </a:xfrm>
          <a:custGeom>
            <a:avLst/>
            <a:gdLst/>
            <a:ahLst/>
            <a:cxnLst/>
            <a:rect l="l" t="t" r="r" b="b"/>
            <a:pathLst>
              <a:path w="942975" h="1459230">
                <a:moveTo>
                  <a:pt x="889965" y="1400391"/>
                </a:moveTo>
                <a:lnTo>
                  <a:pt x="868172" y="1414399"/>
                </a:lnTo>
                <a:lnTo>
                  <a:pt x="942848" y="1458849"/>
                </a:lnTo>
                <a:lnTo>
                  <a:pt x="937756" y="1411351"/>
                </a:lnTo>
                <a:lnTo>
                  <a:pt x="897001" y="1411351"/>
                </a:lnTo>
                <a:lnTo>
                  <a:pt x="889965" y="1400391"/>
                </a:lnTo>
                <a:close/>
              </a:path>
              <a:path w="942975" h="1459230">
                <a:moveTo>
                  <a:pt x="911835" y="1386335"/>
                </a:moveTo>
                <a:lnTo>
                  <a:pt x="889965" y="1400391"/>
                </a:lnTo>
                <a:lnTo>
                  <a:pt x="897001" y="1411351"/>
                </a:lnTo>
                <a:lnTo>
                  <a:pt x="918844" y="1397253"/>
                </a:lnTo>
                <a:lnTo>
                  <a:pt x="911835" y="1386335"/>
                </a:lnTo>
                <a:close/>
              </a:path>
              <a:path w="942975" h="1459230">
                <a:moveTo>
                  <a:pt x="933577" y="1372362"/>
                </a:moveTo>
                <a:lnTo>
                  <a:pt x="911835" y="1386335"/>
                </a:lnTo>
                <a:lnTo>
                  <a:pt x="918844" y="1397253"/>
                </a:lnTo>
                <a:lnTo>
                  <a:pt x="897001" y="1411351"/>
                </a:lnTo>
                <a:lnTo>
                  <a:pt x="937756" y="1411351"/>
                </a:lnTo>
                <a:lnTo>
                  <a:pt x="933577" y="1372362"/>
                </a:lnTo>
                <a:close/>
              </a:path>
              <a:path w="942975" h="1459230">
                <a:moveTo>
                  <a:pt x="21844" y="0"/>
                </a:moveTo>
                <a:lnTo>
                  <a:pt x="0" y="13970"/>
                </a:lnTo>
                <a:lnTo>
                  <a:pt x="889965" y="1400391"/>
                </a:lnTo>
                <a:lnTo>
                  <a:pt x="911835" y="1386335"/>
                </a:lnTo>
                <a:lnTo>
                  <a:pt x="21844" y="0"/>
                </a:lnTo>
                <a:close/>
              </a:path>
            </a:pathLst>
          </a:custGeom>
          <a:solidFill>
            <a:srgbClr val="000000"/>
          </a:solidFill>
        </p:spPr>
        <p:txBody>
          <a:bodyPr wrap="square" lIns="0" tIns="0" rIns="0" bIns="0" rtlCol="0"/>
          <a:lstStyle/>
          <a:p>
            <a:endParaRPr sz="1350"/>
          </a:p>
        </p:txBody>
      </p:sp>
      <p:sp>
        <p:nvSpPr>
          <p:cNvPr id="19" name="object 19"/>
          <p:cNvSpPr/>
          <p:nvPr/>
        </p:nvSpPr>
        <p:spPr>
          <a:xfrm>
            <a:off x="5764625" y="1905000"/>
            <a:ext cx="704850" cy="530543"/>
          </a:xfrm>
          <a:custGeom>
            <a:avLst/>
            <a:gdLst/>
            <a:ahLst/>
            <a:cxnLst/>
            <a:rect l="l" t="t" r="r" b="b"/>
            <a:pathLst>
              <a:path w="939800" h="707389">
                <a:moveTo>
                  <a:pt x="869762" y="671204"/>
                </a:moveTo>
                <a:lnTo>
                  <a:pt x="854202" y="692023"/>
                </a:lnTo>
                <a:lnTo>
                  <a:pt x="939673" y="707389"/>
                </a:lnTo>
                <a:lnTo>
                  <a:pt x="925449" y="678941"/>
                </a:lnTo>
                <a:lnTo>
                  <a:pt x="880110" y="678941"/>
                </a:lnTo>
                <a:lnTo>
                  <a:pt x="869762" y="671204"/>
                </a:lnTo>
                <a:close/>
              </a:path>
              <a:path w="939800" h="707389">
                <a:moveTo>
                  <a:pt x="885244" y="650492"/>
                </a:moveTo>
                <a:lnTo>
                  <a:pt x="869762" y="671204"/>
                </a:lnTo>
                <a:lnTo>
                  <a:pt x="880110" y="678941"/>
                </a:lnTo>
                <a:lnTo>
                  <a:pt x="895604" y="658240"/>
                </a:lnTo>
                <a:lnTo>
                  <a:pt x="885244" y="650492"/>
                </a:lnTo>
                <a:close/>
              </a:path>
              <a:path w="939800" h="707389">
                <a:moveTo>
                  <a:pt x="900811" y="629665"/>
                </a:moveTo>
                <a:lnTo>
                  <a:pt x="885244" y="650492"/>
                </a:lnTo>
                <a:lnTo>
                  <a:pt x="895604" y="658240"/>
                </a:lnTo>
                <a:lnTo>
                  <a:pt x="880110" y="678941"/>
                </a:lnTo>
                <a:lnTo>
                  <a:pt x="925449" y="678941"/>
                </a:lnTo>
                <a:lnTo>
                  <a:pt x="900811" y="629665"/>
                </a:lnTo>
                <a:close/>
              </a:path>
              <a:path w="939800" h="707389">
                <a:moveTo>
                  <a:pt x="15494" y="0"/>
                </a:moveTo>
                <a:lnTo>
                  <a:pt x="0" y="20827"/>
                </a:lnTo>
                <a:lnTo>
                  <a:pt x="869762" y="671204"/>
                </a:lnTo>
                <a:lnTo>
                  <a:pt x="885244" y="650492"/>
                </a:lnTo>
                <a:lnTo>
                  <a:pt x="15494" y="0"/>
                </a:lnTo>
                <a:close/>
              </a:path>
            </a:pathLst>
          </a:custGeom>
          <a:solidFill>
            <a:srgbClr val="000000"/>
          </a:solidFill>
        </p:spPr>
        <p:txBody>
          <a:bodyPr wrap="square" lIns="0" tIns="0" rIns="0" bIns="0" rtlCol="0"/>
          <a:lstStyle/>
          <a:p>
            <a:endParaRPr sz="1350"/>
          </a:p>
        </p:txBody>
      </p:sp>
      <p:sp>
        <p:nvSpPr>
          <p:cNvPr id="20" name="object 20"/>
          <p:cNvSpPr/>
          <p:nvPr/>
        </p:nvSpPr>
        <p:spPr>
          <a:xfrm>
            <a:off x="5764150" y="1806511"/>
            <a:ext cx="705326" cy="597218"/>
          </a:xfrm>
          <a:custGeom>
            <a:avLst/>
            <a:gdLst/>
            <a:ahLst/>
            <a:cxnLst/>
            <a:rect l="l" t="t" r="r" b="b"/>
            <a:pathLst>
              <a:path w="940434" h="796289">
                <a:moveTo>
                  <a:pt x="872578" y="40264"/>
                </a:moveTo>
                <a:lnTo>
                  <a:pt x="0" y="776223"/>
                </a:lnTo>
                <a:lnTo>
                  <a:pt x="16763" y="796035"/>
                </a:lnTo>
                <a:lnTo>
                  <a:pt x="889266" y="60035"/>
                </a:lnTo>
                <a:lnTo>
                  <a:pt x="872578" y="40264"/>
                </a:lnTo>
                <a:close/>
              </a:path>
              <a:path w="940434" h="796289">
                <a:moveTo>
                  <a:pt x="926624" y="31876"/>
                </a:moveTo>
                <a:lnTo>
                  <a:pt x="882522" y="31876"/>
                </a:lnTo>
                <a:lnTo>
                  <a:pt x="899160" y="51688"/>
                </a:lnTo>
                <a:lnTo>
                  <a:pt x="889266" y="60035"/>
                </a:lnTo>
                <a:lnTo>
                  <a:pt x="906017" y="79882"/>
                </a:lnTo>
                <a:lnTo>
                  <a:pt x="926624" y="31876"/>
                </a:lnTo>
                <a:close/>
              </a:path>
              <a:path w="940434" h="796289">
                <a:moveTo>
                  <a:pt x="882522" y="31876"/>
                </a:moveTo>
                <a:lnTo>
                  <a:pt x="872578" y="40264"/>
                </a:lnTo>
                <a:lnTo>
                  <a:pt x="889266" y="60035"/>
                </a:lnTo>
                <a:lnTo>
                  <a:pt x="899160" y="51688"/>
                </a:lnTo>
                <a:lnTo>
                  <a:pt x="882522" y="31876"/>
                </a:lnTo>
                <a:close/>
              </a:path>
              <a:path w="940434" h="796289">
                <a:moveTo>
                  <a:pt x="940308" y="0"/>
                </a:moveTo>
                <a:lnTo>
                  <a:pt x="855852" y="20446"/>
                </a:lnTo>
                <a:lnTo>
                  <a:pt x="872578" y="40264"/>
                </a:lnTo>
                <a:lnTo>
                  <a:pt x="882522" y="31876"/>
                </a:lnTo>
                <a:lnTo>
                  <a:pt x="926624" y="31876"/>
                </a:lnTo>
                <a:lnTo>
                  <a:pt x="940308" y="0"/>
                </a:lnTo>
                <a:close/>
              </a:path>
            </a:pathLst>
          </a:custGeom>
          <a:solidFill>
            <a:srgbClr val="000000"/>
          </a:solidFill>
        </p:spPr>
        <p:txBody>
          <a:bodyPr wrap="square" lIns="0" tIns="0" rIns="0" bIns="0" rtlCol="0"/>
          <a:lstStyle/>
          <a:p>
            <a:endParaRPr sz="1350"/>
          </a:p>
        </p:txBody>
      </p:sp>
      <p:sp>
        <p:nvSpPr>
          <p:cNvPr id="21" name="object 21"/>
          <p:cNvSpPr/>
          <p:nvPr/>
        </p:nvSpPr>
        <p:spPr>
          <a:xfrm>
            <a:off x="5769865" y="2386583"/>
            <a:ext cx="699611" cy="75248"/>
          </a:xfrm>
          <a:custGeom>
            <a:avLst/>
            <a:gdLst/>
            <a:ahLst/>
            <a:cxnLst/>
            <a:rect l="l" t="t" r="r" b="b"/>
            <a:pathLst>
              <a:path w="932815" h="100329">
                <a:moveTo>
                  <a:pt x="857376" y="22478"/>
                </a:moveTo>
                <a:lnTo>
                  <a:pt x="855891" y="48417"/>
                </a:lnTo>
                <a:lnTo>
                  <a:pt x="868806" y="49149"/>
                </a:lnTo>
                <a:lnTo>
                  <a:pt x="867282" y="74929"/>
                </a:lnTo>
                <a:lnTo>
                  <a:pt x="854372" y="74929"/>
                </a:lnTo>
                <a:lnTo>
                  <a:pt x="852931" y="100075"/>
                </a:lnTo>
                <a:lnTo>
                  <a:pt x="911203" y="74929"/>
                </a:lnTo>
                <a:lnTo>
                  <a:pt x="867282" y="74929"/>
                </a:lnTo>
                <a:lnTo>
                  <a:pt x="854414" y="74202"/>
                </a:lnTo>
                <a:lnTo>
                  <a:pt x="912889" y="74202"/>
                </a:lnTo>
                <a:lnTo>
                  <a:pt x="932688" y="65659"/>
                </a:lnTo>
                <a:lnTo>
                  <a:pt x="857376" y="22478"/>
                </a:lnTo>
                <a:close/>
              </a:path>
              <a:path w="932815" h="100329">
                <a:moveTo>
                  <a:pt x="855891" y="48417"/>
                </a:moveTo>
                <a:lnTo>
                  <a:pt x="854414" y="74202"/>
                </a:lnTo>
                <a:lnTo>
                  <a:pt x="867282" y="74929"/>
                </a:lnTo>
                <a:lnTo>
                  <a:pt x="868806" y="49149"/>
                </a:lnTo>
                <a:lnTo>
                  <a:pt x="855891" y="48417"/>
                </a:lnTo>
                <a:close/>
              </a:path>
              <a:path w="932815" h="100329">
                <a:moveTo>
                  <a:pt x="1524" y="0"/>
                </a:moveTo>
                <a:lnTo>
                  <a:pt x="0" y="25908"/>
                </a:lnTo>
                <a:lnTo>
                  <a:pt x="854414" y="74202"/>
                </a:lnTo>
                <a:lnTo>
                  <a:pt x="855891" y="48417"/>
                </a:lnTo>
                <a:lnTo>
                  <a:pt x="1524" y="0"/>
                </a:lnTo>
                <a:close/>
              </a:path>
            </a:pathLst>
          </a:custGeom>
          <a:solidFill>
            <a:srgbClr val="000000"/>
          </a:solidFill>
        </p:spPr>
        <p:txBody>
          <a:bodyPr wrap="square" lIns="0" tIns="0" rIns="0" bIns="0" rtlCol="0"/>
          <a:lstStyle/>
          <a:p>
            <a:endParaRPr sz="1350"/>
          </a:p>
        </p:txBody>
      </p:sp>
      <p:sp>
        <p:nvSpPr>
          <p:cNvPr id="22" name="object 22"/>
          <p:cNvSpPr/>
          <p:nvPr/>
        </p:nvSpPr>
        <p:spPr>
          <a:xfrm>
            <a:off x="5762244" y="1806511"/>
            <a:ext cx="707231" cy="1098233"/>
          </a:xfrm>
          <a:custGeom>
            <a:avLst/>
            <a:gdLst/>
            <a:ahLst/>
            <a:cxnLst/>
            <a:rect l="l" t="t" r="r" b="b"/>
            <a:pathLst>
              <a:path w="942975" h="1464310">
                <a:moveTo>
                  <a:pt x="890147" y="58534"/>
                </a:moveTo>
                <a:lnTo>
                  <a:pt x="0" y="1449831"/>
                </a:lnTo>
                <a:lnTo>
                  <a:pt x="21844" y="1463801"/>
                </a:lnTo>
                <a:lnTo>
                  <a:pt x="911998" y="72493"/>
                </a:lnTo>
                <a:lnTo>
                  <a:pt x="890147" y="58534"/>
                </a:lnTo>
                <a:close/>
              </a:path>
              <a:path w="942975" h="1464310">
                <a:moveTo>
                  <a:pt x="937805" y="47625"/>
                </a:moveTo>
                <a:lnTo>
                  <a:pt x="897128" y="47625"/>
                </a:lnTo>
                <a:lnTo>
                  <a:pt x="918972" y="61594"/>
                </a:lnTo>
                <a:lnTo>
                  <a:pt x="911998" y="72493"/>
                </a:lnTo>
                <a:lnTo>
                  <a:pt x="933704" y="86359"/>
                </a:lnTo>
                <a:lnTo>
                  <a:pt x="937805" y="47625"/>
                </a:lnTo>
                <a:close/>
              </a:path>
              <a:path w="942975" h="1464310">
                <a:moveTo>
                  <a:pt x="897128" y="47625"/>
                </a:moveTo>
                <a:lnTo>
                  <a:pt x="890147" y="58534"/>
                </a:lnTo>
                <a:lnTo>
                  <a:pt x="911998" y="72493"/>
                </a:lnTo>
                <a:lnTo>
                  <a:pt x="918972" y="61594"/>
                </a:lnTo>
                <a:lnTo>
                  <a:pt x="897128" y="47625"/>
                </a:lnTo>
                <a:close/>
              </a:path>
              <a:path w="942975" h="1464310">
                <a:moveTo>
                  <a:pt x="942848" y="0"/>
                </a:moveTo>
                <a:lnTo>
                  <a:pt x="868299" y="44576"/>
                </a:lnTo>
                <a:lnTo>
                  <a:pt x="890147" y="58534"/>
                </a:lnTo>
                <a:lnTo>
                  <a:pt x="897128" y="47625"/>
                </a:lnTo>
                <a:lnTo>
                  <a:pt x="937805" y="47625"/>
                </a:lnTo>
                <a:lnTo>
                  <a:pt x="942848" y="0"/>
                </a:lnTo>
                <a:close/>
              </a:path>
            </a:pathLst>
          </a:custGeom>
          <a:solidFill>
            <a:srgbClr val="000000"/>
          </a:solidFill>
        </p:spPr>
        <p:txBody>
          <a:bodyPr wrap="square" lIns="0" tIns="0" rIns="0" bIns="0" rtlCol="0"/>
          <a:lstStyle/>
          <a:p>
            <a:endParaRPr sz="1350"/>
          </a:p>
        </p:txBody>
      </p:sp>
      <p:sp>
        <p:nvSpPr>
          <p:cNvPr id="23" name="object 23"/>
          <p:cNvSpPr/>
          <p:nvPr/>
        </p:nvSpPr>
        <p:spPr>
          <a:xfrm>
            <a:off x="5764910" y="2436304"/>
            <a:ext cx="704850" cy="492443"/>
          </a:xfrm>
          <a:custGeom>
            <a:avLst/>
            <a:gdLst/>
            <a:ahLst/>
            <a:cxnLst/>
            <a:rect l="l" t="t" r="r" b="b"/>
            <a:pathLst>
              <a:path w="939800" h="656589">
                <a:moveTo>
                  <a:pt x="868103" y="33636"/>
                </a:moveTo>
                <a:lnTo>
                  <a:pt x="0" y="634873"/>
                </a:lnTo>
                <a:lnTo>
                  <a:pt x="14731" y="656209"/>
                </a:lnTo>
                <a:lnTo>
                  <a:pt x="882825" y="54854"/>
                </a:lnTo>
                <a:lnTo>
                  <a:pt x="868103" y="33636"/>
                </a:lnTo>
                <a:close/>
              </a:path>
              <a:path w="939800" h="656589">
                <a:moveTo>
                  <a:pt x="924920" y="26289"/>
                </a:moveTo>
                <a:lnTo>
                  <a:pt x="878712" y="26289"/>
                </a:lnTo>
                <a:lnTo>
                  <a:pt x="893445" y="47498"/>
                </a:lnTo>
                <a:lnTo>
                  <a:pt x="882825" y="54854"/>
                </a:lnTo>
                <a:lnTo>
                  <a:pt x="897635" y="76200"/>
                </a:lnTo>
                <a:lnTo>
                  <a:pt x="924920" y="26289"/>
                </a:lnTo>
                <a:close/>
              </a:path>
              <a:path w="939800" h="656589">
                <a:moveTo>
                  <a:pt x="878712" y="26289"/>
                </a:moveTo>
                <a:lnTo>
                  <a:pt x="868103" y="33636"/>
                </a:lnTo>
                <a:lnTo>
                  <a:pt x="882825" y="54854"/>
                </a:lnTo>
                <a:lnTo>
                  <a:pt x="893445" y="47498"/>
                </a:lnTo>
                <a:lnTo>
                  <a:pt x="878712" y="26289"/>
                </a:lnTo>
                <a:close/>
              </a:path>
              <a:path w="939800" h="656589">
                <a:moveTo>
                  <a:pt x="939292" y="0"/>
                </a:moveTo>
                <a:lnTo>
                  <a:pt x="853312" y="12319"/>
                </a:lnTo>
                <a:lnTo>
                  <a:pt x="868103" y="33636"/>
                </a:lnTo>
                <a:lnTo>
                  <a:pt x="878712" y="26289"/>
                </a:lnTo>
                <a:lnTo>
                  <a:pt x="924920" y="26289"/>
                </a:lnTo>
                <a:lnTo>
                  <a:pt x="939292" y="0"/>
                </a:lnTo>
                <a:close/>
              </a:path>
            </a:pathLst>
          </a:custGeom>
          <a:solidFill>
            <a:srgbClr val="000000"/>
          </a:solidFill>
        </p:spPr>
        <p:txBody>
          <a:bodyPr wrap="square" lIns="0" tIns="0" rIns="0" bIns="0" rtlCol="0"/>
          <a:lstStyle/>
          <a:p>
            <a:endParaRPr sz="1350"/>
          </a:p>
        </p:txBody>
      </p:sp>
      <p:sp>
        <p:nvSpPr>
          <p:cNvPr id="24" name="object 24"/>
          <p:cNvSpPr/>
          <p:nvPr/>
        </p:nvSpPr>
        <p:spPr>
          <a:xfrm>
            <a:off x="3116389" y="1347025"/>
            <a:ext cx="948690" cy="508159"/>
          </a:xfrm>
          <a:custGeom>
            <a:avLst/>
            <a:gdLst/>
            <a:ahLst/>
            <a:cxnLst/>
            <a:rect l="l" t="t" r="r" b="b"/>
            <a:pathLst>
              <a:path w="1264920" h="677544">
                <a:moveTo>
                  <a:pt x="1190113" y="24847"/>
                </a:moveTo>
                <a:lnTo>
                  <a:pt x="0" y="654685"/>
                </a:lnTo>
                <a:lnTo>
                  <a:pt x="12191" y="677544"/>
                </a:lnTo>
                <a:lnTo>
                  <a:pt x="1202273" y="47849"/>
                </a:lnTo>
                <a:lnTo>
                  <a:pt x="1190113" y="24847"/>
                </a:lnTo>
                <a:close/>
              </a:path>
              <a:path w="1264920" h="677544">
                <a:moveTo>
                  <a:pt x="1251489" y="18795"/>
                </a:moveTo>
                <a:lnTo>
                  <a:pt x="1201547" y="18795"/>
                </a:lnTo>
                <a:lnTo>
                  <a:pt x="1213739" y="41782"/>
                </a:lnTo>
                <a:lnTo>
                  <a:pt x="1202273" y="47849"/>
                </a:lnTo>
                <a:lnTo>
                  <a:pt x="1214374" y="70738"/>
                </a:lnTo>
                <a:lnTo>
                  <a:pt x="1251489" y="18795"/>
                </a:lnTo>
                <a:close/>
              </a:path>
              <a:path w="1264920" h="677544">
                <a:moveTo>
                  <a:pt x="1201547" y="18795"/>
                </a:moveTo>
                <a:lnTo>
                  <a:pt x="1190113" y="24847"/>
                </a:lnTo>
                <a:lnTo>
                  <a:pt x="1202273" y="47849"/>
                </a:lnTo>
                <a:lnTo>
                  <a:pt x="1213739" y="41782"/>
                </a:lnTo>
                <a:lnTo>
                  <a:pt x="1201547" y="18795"/>
                </a:lnTo>
                <a:close/>
              </a:path>
              <a:path w="1264920" h="677544">
                <a:moveTo>
                  <a:pt x="1264919" y="0"/>
                </a:moveTo>
                <a:lnTo>
                  <a:pt x="1178052" y="2031"/>
                </a:lnTo>
                <a:lnTo>
                  <a:pt x="1190113" y="24847"/>
                </a:lnTo>
                <a:lnTo>
                  <a:pt x="1201547" y="18795"/>
                </a:lnTo>
                <a:lnTo>
                  <a:pt x="1251489" y="18795"/>
                </a:lnTo>
                <a:lnTo>
                  <a:pt x="1264919" y="0"/>
                </a:lnTo>
                <a:close/>
              </a:path>
            </a:pathLst>
          </a:custGeom>
          <a:solidFill>
            <a:srgbClr val="000000"/>
          </a:solidFill>
        </p:spPr>
        <p:txBody>
          <a:bodyPr wrap="square" lIns="0" tIns="0" rIns="0" bIns="0" rtlCol="0"/>
          <a:lstStyle/>
          <a:p>
            <a:endParaRPr sz="1350"/>
          </a:p>
        </p:txBody>
      </p:sp>
      <p:sp>
        <p:nvSpPr>
          <p:cNvPr id="25" name="object 25"/>
          <p:cNvSpPr/>
          <p:nvPr/>
        </p:nvSpPr>
        <p:spPr>
          <a:xfrm>
            <a:off x="3120676" y="1836801"/>
            <a:ext cx="944404" cy="63341"/>
          </a:xfrm>
          <a:custGeom>
            <a:avLst/>
            <a:gdLst/>
            <a:ahLst/>
            <a:cxnLst/>
            <a:rect l="l" t="t" r="r" b="b"/>
            <a:pathLst>
              <a:path w="1259204" h="84455">
                <a:moveTo>
                  <a:pt x="1182624" y="6731"/>
                </a:moveTo>
                <a:lnTo>
                  <a:pt x="1181905" y="32537"/>
                </a:lnTo>
                <a:lnTo>
                  <a:pt x="1194815" y="32893"/>
                </a:lnTo>
                <a:lnTo>
                  <a:pt x="1194053" y="58801"/>
                </a:lnTo>
                <a:lnTo>
                  <a:pt x="1181175" y="58801"/>
                </a:lnTo>
                <a:lnTo>
                  <a:pt x="1180464" y="84328"/>
                </a:lnTo>
                <a:lnTo>
                  <a:pt x="1235228" y="58801"/>
                </a:lnTo>
                <a:lnTo>
                  <a:pt x="1194053" y="58801"/>
                </a:lnTo>
                <a:lnTo>
                  <a:pt x="1181185" y="58446"/>
                </a:lnTo>
                <a:lnTo>
                  <a:pt x="1235989" y="58446"/>
                </a:lnTo>
                <a:lnTo>
                  <a:pt x="1259204" y="47625"/>
                </a:lnTo>
                <a:lnTo>
                  <a:pt x="1182624" y="6731"/>
                </a:lnTo>
                <a:close/>
              </a:path>
              <a:path w="1259204" h="84455">
                <a:moveTo>
                  <a:pt x="1181905" y="32537"/>
                </a:moveTo>
                <a:lnTo>
                  <a:pt x="1181185" y="58446"/>
                </a:lnTo>
                <a:lnTo>
                  <a:pt x="1194053" y="58801"/>
                </a:lnTo>
                <a:lnTo>
                  <a:pt x="1194815"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26" name="object 26"/>
          <p:cNvSpPr/>
          <p:nvPr/>
        </p:nvSpPr>
        <p:spPr>
          <a:xfrm>
            <a:off x="3116104" y="1838134"/>
            <a:ext cx="949166" cy="558165"/>
          </a:xfrm>
          <a:custGeom>
            <a:avLst/>
            <a:gdLst/>
            <a:ahLst/>
            <a:cxnLst/>
            <a:rect l="l" t="t" r="r" b="b"/>
            <a:pathLst>
              <a:path w="1265554" h="744219">
                <a:moveTo>
                  <a:pt x="1191604" y="716227"/>
                </a:moveTo>
                <a:lnTo>
                  <a:pt x="1178559" y="738631"/>
                </a:lnTo>
                <a:lnTo>
                  <a:pt x="1265300" y="744092"/>
                </a:lnTo>
                <a:lnTo>
                  <a:pt x="1251313" y="722756"/>
                </a:lnTo>
                <a:lnTo>
                  <a:pt x="1202817" y="722756"/>
                </a:lnTo>
                <a:lnTo>
                  <a:pt x="1191604" y="716227"/>
                </a:lnTo>
                <a:close/>
              </a:path>
              <a:path w="1265554" h="744219">
                <a:moveTo>
                  <a:pt x="1204635" y="693847"/>
                </a:moveTo>
                <a:lnTo>
                  <a:pt x="1191604" y="716227"/>
                </a:lnTo>
                <a:lnTo>
                  <a:pt x="1202817" y="722756"/>
                </a:lnTo>
                <a:lnTo>
                  <a:pt x="1215897" y="700404"/>
                </a:lnTo>
                <a:lnTo>
                  <a:pt x="1204635" y="693847"/>
                </a:lnTo>
                <a:close/>
              </a:path>
              <a:path w="1265554" h="744219">
                <a:moveTo>
                  <a:pt x="1217675" y="671449"/>
                </a:moveTo>
                <a:lnTo>
                  <a:pt x="1204635" y="693847"/>
                </a:lnTo>
                <a:lnTo>
                  <a:pt x="1215897" y="700404"/>
                </a:lnTo>
                <a:lnTo>
                  <a:pt x="1202817" y="722756"/>
                </a:lnTo>
                <a:lnTo>
                  <a:pt x="1251313" y="722756"/>
                </a:lnTo>
                <a:lnTo>
                  <a:pt x="1217675"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27" name="object 27"/>
          <p:cNvSpPr/>
          <p:nvPr/>
        </p:nvSpPr>
        <p:spPr>
          <a:xfrm>
            <a:off x="3113626" y="1840135"/>
            <a:ext cx="951548" cy="1080135"/>
          </a:xfrm>
          <a:custGeom>
            <a:avLst/>
            <a:gdLst/>
            <a:ahLst/>
            <a:cxnLst/>
            <a:rect l="l" t="t" r="r" b="b"/>
            <a:pathLst>
              <a:path w="1268729" h="1440179">
                <a:moveTo>
                  <a:pt x="1207574" y="1389915"/>
                </a:moveTo>
                <a:lnTo>
                  <a:pt x="1188085" y="1407033"/>
                </a:lnTo>
                <a:lnTo>
                  <a:pt x="1268602"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28" name="object 28"/>
          <p:cNvSpPr/>
          <p:nvPr/>
        </p:nvSpPr>
        <p:spPr>
          <a:xfrm>
            <a:off x="2920365" y="1746505"/>
            <a:ext cx="200025" cy="198881"/>
          </a:xfrm>
          <a:prstGeom prst="rect">
            <a:avLst/>
          </a:prstGeom>
          <a:blipFill>
            <a:blip r:embed="rId3" cstate="print"/>
            <a:stretch>
              <a:fillRect/>
            </a:stretch>
          </a:blipFill>
        </p:spPr>
        <p:txBody>
          <a:bodyPr wrap="square" lIns="0" tIns="0" rIns="0" bIns="0" rtlCol="0"/>
          <a:lstStyle/>
          <a:p>
            <a:endParaRPr sz="1350"/>
          </a:p>
        </p:txBody>
      </p:sp>
      <p:sp>
        <p:nvSpPr>
          <p:cNvPr id="29" name="object 29"/>
          <p:cNvSpPr/>
          <p:nvPr/>
        </p:nvSpPr>
        <p:spPr>
          <a:xfrm>
            <a:off x="2920365" y="1746504"/>
            <a:ext cx="200025" cy="199073"/>
          </a:xfrm>
          <a:custGeom>
            <a:avLst/>
            <a:gdLst/>
            <a:ahLst/>
            <a:cxnLst/>
            <a:rect l="l" t="t" r="r" b="b"/>
            <a:pathLst>
              <a:path w="266700" h="265430">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30" name="object 30"/>
          <p:cNvSpPr/>
          <p:nvPr/>
        </p:nvSpPr>
        <p:spPr>
          <a:xfrm>
            <a:off x="5388101" y="112928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1" name="object 31"/>
          <p:cNvSpPr/>
          <p:nvPr/>
        </p:nvSpPr>
        <p:spPr>
          <a:xfrm>
            <a:off x="5388101" y="165506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2" name="object 32"/>
          <p:cNvSpPr/>
          <p:nvPr/>
        </p:nvSpPr>
        <p:spPr>
          <a:xfrm>
            <a:off x="5388101" y="2178558"/>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33" name="object 33"/>
          <p:cNvSpPr/>
          <p:nvPr/>
        </p:nvSpPr>
        <p:spPr>
          <a:xfrm>
            <a:off x="5388101" y="2702051"/>
            <a:ext cx="381953" cy="382905"/>
          </a:xfrm>
          <a:custGeom>
            <a:avLst/>
            <a:gdLst/>
            <a:ahLst/>
            <a:cxnLst/>
            <a:rect l="l" t="t" r="r" b="b"/>
            <a:pathLst>
              <a:path w="509270" h="510539">
                <a:moveTo>
                  <a:pt x="0" y="255269"/>
                </a:moveTo>
                <a:lnTo>
                  <a:pt x="4099" y="209387"/>
                </a:lnTo>
                <a:lnTo>
                  <a:pt x="15919" y="166202"/>
                </a:lnTo>
                <a:lnTo>
                  <a:pt x="34741" y="126435"/>
                </a:lnTo>
                <a:lnTo>
                  <a:pt x="59847" y="90807"/>
                </a:lnTo>
                <a:lnTo>
                  <a:pt x="90520" y="60040"/>
                </a:lnTo>
                <a:lnTo>
                  <a:pt x="126040" y="34854"/>
                </a:lnTo>
                <a:lnTo>
                  <a:pt x="165690" y="15971"/>
                </a:lnTo>
                <a:lnTo>
                  <a:pt x="208752" y="4113"/>
                </a:lnTo>
                <a:lnTo>
                  <a:pt x="254508"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69"/>
                </a:lnTo>
                <a:lnTo>
                  <a:pt x="504916" y="301152"/>
                </a:lnTo>
                <a:lnTo>
                  <a:pt x="493096" y="344337"/>
                </a:lnTo>
                <a:lnTo>
                  <a:pt x="474274" y="384104"/>
                </a:lnTo>
                <a:lnTo>
                  <a:pt x="449168" y="419732"/>
                </a:lnTo>
                <a:lnTo>
                  <a:pt x="418495" y="450499"/>
                </a:lnTo>
                <a:lnTo>
                  <a:pt x="382975" y="475685"/>
                </a:lnTo>
                <a:lnTo>
                  <a:pt x="343325" y="494568"/>
                </a:lnTo>
                <a:lnTo>
                  <a:pt x="300263" y="506426"/>
                </a:lnTo>
                <a:lnTo>
                  <a:pt x="254508" y="510539"/>
                </a:lnTo>
                <a:lnTo>
                  <a:pt x="208752" y="506426"/>
                </a:lnTo>
                <a:lnTo>
                  <a:pt x="165690" y="494568"/>
                </a:lnTo>
                <a:lnTo>
                  <a:pt x="126040" y="475685"/>
                </a:lnTo>
                <a:lnTo>
                  <a:pt x="90520" y="450499"/>
                </a:lnTo>
                <a:lnTo>
                  <a:pt x="59847" y="419732"/>
                </a:lnTo>
                <a:lnTo>
                  <a:pt x="34741" y="384104"/>
                </a:lnTo>
                <a:lnTo>
                  <a:pt x="15919" y="344337"/>
                </a:lnTo>
                <a:lnTo>
                  <a:pt x="4099" y="301152"/>
                </a:lnTo>
                <a:lnTo>
                  <a:pt x="0" y="255269"/>
                </a:lnTo>
                <a:close/>
              </a:path>
            </a:pathLst>
          </a:custGeom>
          <a:ln w="12191">
            <a:solidFill>
              <a:srgbClr val="000000"/>
            </a:solidFill>
          </a:ln>
        </p:spPr>
        <p:txBody>
          <a:bodyPr wrap="square" lIns="0" tIns="0" rIns="0" bIns="0" rtlCol="0"/>
          <a:lstStyle/>
          <a:p>
            <a:endParaRPr sz="1350"/>
          </a:p>
        </p:txBody>
      </p:sp>
      <p:sp>
        <p:nvSpPr>
          <p:cNvPr id="34" name="object 34"/>
          <p:cNvSpPr/>
          <p:nvPr/>
        </p:nvSpPr>
        <p:spPr>
          <a:xfrm>
            <a:off x="2920365" y="2312289"/>
            <a:ext cx="200025" cy="198881"/>
          </a:xfrm>
          <a:prstGeom prst="rect">
            <a:avLst/>
          </a:prstGeom>
          <a:blipFill>
            <a:blip r:embed="rId3" cstate="print"/>
            <a:stretch>
              <a:fillRect/>
            </a:stretch>
          </a:blipFill>
        </p:spPr>
        <p:txBody>
          <a:bodyPr wrap="square" lIns="0" tIns="0" rIns="0" bIns="0" rtlCol="0"/>
          <a:lstStyle/>
          <a:p>
            <a:endParaRPr sz="1350"/>
          </a:p>
        </p:txBody>
      </p:sp>
      <p:sp>
        <p:nvSpPr>
          <p:cNvPr id="35" name="object 35"/>
          <p:cNvSpPr/>
          <p:nvPr/>
        </p:nvSpPr>
        <p:spPr>
          <a:xfrm>
            <a:off x="2920365" y="2312288"/>
            <a:ext cx="200025" cy="199073"/>
          </a:xfrm>
          <a:custGeom>
            <a:avLst/>
            <a:gdLst/>
            <a:ahLst/>
            <a:cxnLst/>
            <a:rect l="l" t="t" r="r" b="b"/>
            <a:pathLst>
              <a:path w="266700" h="265429">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36" name="object 36"/>
          <p:cNvSpPr/>
          <p:nvPr/>
        </p:nvSpPr>
        <p:spPr>
          <a:xfrm>
            <a:off x="2920365" y="2822067"/>
            <a:ext cx="200025" cy="198881"/>
          </a:xfrm>
          <a:prstGeom prst="rect">
            <a:avLst/>
          </a:prstGeom>
          <a:blipFill>
            <a:blip r:embed="rId4" cstate="print"/>
            <a:stretch>
              <a:fillRect/>
            </a:stretch>
          </a:blipFill>
        </p:spPr>
        <p:txBody>
          <a:bodyPr wrap="square" lIns="0" tIns="0" rIns="0" bIns="0" rtlCol="0"/>
          <a:lstStyle/>
          <a:p>
            <a:endParaRPr sz="1350"/>
          </a:p>
        </p:txBody>
      </p:sp>
      <p:sp>
        <p:nvSpPr>
          <p:cNvPr id="37" name="object 37"/>
          <p:cNvSpPr/>
          <p:nvPr/>
        </p:nvSpPr>
        <p:spPr>
          <a:xfrm>
            <a:off x="2920365" y="2822066"/>
            <a:ext cx="200025" cy="199073"/>
          </a:xfrm>
          <a:custGeom>
            <a:avLst/>
            <a:gdLst/>
            <a:ahLst/>
            <a:cxnLst/>
            <a:rect l="l" t="t" r="r" b="b"/>
            <a:pathLst>
              <a:path w="266700" h="265429">
                <a:moveTo>
                  <a:pt x="0" y="265176"/>
                </a:moveTo>
                <a:lnTo>
                  <a:pt x="266700" y="265176"/>
                </a:lnTo>
                <a:lnTo>
                  <a:pt x="266700" y="0"/>
                </a:lnTo>
                <a:lnTo>
                  <a:pt x="0" y="0"/>
                </a:lnTo>
                <a:lnTo>
                  <a:pt x="0" y="265176"/>
                </a:lnTo>
                <a:close/>
              </a:path>
            </a:pathLst>
          </a:custGeom>
          <a:ln w="6096">
            <a:solidFill>
              <a:srgbClr val="A4A4A4"/>
            </a:solidFill>
          </a:ln>
        </p:spPr>
        <p:txBody>
          <a:bodyPr wrap="square" lIns="0" tIns="0" rIns="0" bIns="0" rtlCol="0"/>
          <a:lstStyle/>
          <a:p>
            <a:endParaRPr sz="1350"/>
          </a:p>
        </p:txBody>
      </p:sp>
      <p:sp>
        <p:nvSpPr>
          <p:cNvPr id="38" name="object 38"/>
          <p:cNvSpPr/>
          <p:nvPr/>
        </p:nvSpPr>
        <p:spPr>
          <a:xfrm>
            <a:off x="3116389" y="2403729"/>
            <a:ext cx="948690" cy="516255"/>
          </a:xfrm>
          <a:custGeom>
            <a:avLst/>
            <a:gdLst/>
            <a:ahLst/>
            <a:cxnLst/>
            <a:rect l="l" t="t" r="r" b="b"/>
            <a:pathLst>
              <a:path w="1264920" h="688339">
                <a:moveTo>
                  <a:pt x="1190329" y="662684"/>
                </a:moveTo>
                <a:lnTo>
                  <a:pt x="1178052" y="685545"/>
                </a:lnTo>
                <a:lnTo>
                  <a:pt x="1264919" y="688085"/>
                </a:lnTo>
                <a:lnTo>
                  <a:pt x="1251338" y="668782"/>
                </a:lnTo>
                <a:lnTo>
                  <a:pt x="1201674" y="668782"/>
                </a:lnTo>
                <a:lnTo>
                  <a:pt x="1190329" y="662684"/>
                </a:lnTo>
                <a:close/>
              </a:path>
              <a:path w="1264920" h="688339">
                <a:moveTo>
                  <a:pt x="1202615" y="639807"/>
                </a:moveTo>
                <a:lnTo>
                  <a:pt x="1190329" y="662684"/>
                </a:lnTo>
                <a:lnTo>
                  <a:pt x="1201674" y="668782"/>
                </a:lnTo>
                <a:lnTo>
                  <a:pt x="1213992" y="645921"/>
                </a:lnTo>
                <a:lnTo>
                  <a:pt x="1202615" y="639807"/>
                </a:lnTo>
                <a:close/>
              </a:path>
              <a:path w="1264920" h="688339">
                <a:moveTo>
                  <a:pt x="1214881" y="616965"/>
                </a:moveTo>
                <a:lnTo>
                  <a:pt x="1202615" y="639807"/>
                </a:lnTo>
                <a:lnTo>
                  <a:pt x="1213992" y="645921"/>
                </a:lnTo>
                <a:lnTo>
                  <a:pt x="1201674" y="668782"/>
                </a:lnTo>
                <a:lnTo>
                  <a:pt x="1251338" y="668782"/>
                </a:lnTo>
                <a:lnTo>
                  <a:pt x="1214881"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39" name="object 39"/>
          <p:cNvSpPr/>
          <p:nvPr/>
        </p:nvSpPr>
        <p:spPr>
          <a:xfrm>
            <a:off x="3116200"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2" y="42799"/>
                </a:lnTo>
                <a:lnTo>
                  <a:pt x="1203541" y="49115"/>
                </a:lnTo>
                <a:lnTo>
                  <a:pt x="1216152" y="71755"/>
                </a:lnTo>
                <a:lnTo>
                  <a:pt x="1251378" y="20193"/>
                </a:lnTo>
                <a:close/>
              </a:path>
              <a:path w="1265554" h="712470">
                <a:moveTo>
                  <a:pt x="1202308" y="20193"/>
                </a:moveTo>
                <a:lnTo>
                  <a:pt x="1190953" y="26516"/>
                </a:lnTo>
                <a:lnTo>
                  <a:pt x="1203541" y="49115"/>
                </a:lnTo>
                <a:lnTo>
                  <a:pt x="1214882" y="42799"/>
                </a:lnTo>
                <a:lnTo>
                  <a:pt x="1202308" y="20193"/>
                </a:lnTo>
                <a:close/>
              </a:path>
              <a:path w="1265554" h="712470">
                <a:moveTo>
                  <a:pt x="1265173" y="0"/>
                </a:moveTo>
                <a:lnTo>
                  <a:pt x="1178306" y="3810"/>
                </a:lnTo>
                <a:lnTo>
                  <a:pt x="1190953" y="26516"/>
                </a:lnTo>
                <a:lnTo>
                  <a:pt x="1202308" y="20193"/>
                </a:lnTo>
                <a:lnTo>
                  <a:pt x="1251378" y="20193"/>
                </a:lnTo>
                <a:lnTo>
                  <a:pt x="1265173" y="0"/>
                </a:lnTo>
                <a:close/>
              </a:path>
            </a:pathLst>
          </a:custGeom>
          <a:solidFill>
            <a:srgbClr val="000000"/>
          </a:solidFill>
        </p:spPr>
        <p:txBody>
          <a:bodyPr wrap="square" lIns="0" tIns="0" rIns="0" bIns="0" rtlCol="0"/>
          <a:lstStyle/>
          <a:p>
            <a:endParaRPr sz="1350"/>
          </a:p>
        </p:txBody>
      </p:sp>
      <p:sp>
        <p:nvSpPr>
          <p:cNvPr id="40" name="object 40"/>
          <p:cNvSpPr/>
          <p:nvPr/>
        </p:nvSpPr>
        <p:spPr>
          <a:xfrm>
            <a:off x="311372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7" y="39497"/>
                </a:lnTo>
                <a:lnTo>
                  <a:pt x="1234820" y="56768"/>
                </a:lnTo>
                <a:lnTo>
                  <a:pt x="1226100" y="66463"/>
                </a:lnTo>
                <a:lnTo>
                  <a:pt x="1245361" y="83820"/>
                </a:lnTo>
                <a:lnTo>
                  <a:pt x="1257584" y="39497"/>
                </a:lnTo>
                <a:close/>
              </a:path>
              <a:path w="1268729" h="1408429">
                <a:moveTo>
                  <a:pt x="1215517" y="39497"/>
                </a:moveTo>
                <a:lnTo>
                  <a:pt x="1206857" y="49123"/>
                </a:lnTo>
                <a:lnTo>
                  <a:pt x="1226100" y="66463"/>
                </a:lnTo>
                <a:lnTo>
                  <a:pt x="1234820" y="56768"/>
                </a:lnTo>
                <a:lnTo>
                  <a:pt x="1215517" y="39497"/>
                </a:lnTo>
                <a:close/>
              </a:path>
              <a:path w="1268729" h="1408429">
                <a:moveTo>
                  <a:pt x="1268475" y="0"/>
                </a:moveTo>
                <a:lnTo>
                  <a:pt x="1187577" y="31750"/>
                </a:lnTo>
                <a:lnTo>
                  <a:pt x="1206857" y="49123"/>
                </a:lnTo>
                <a:lnTo>
                  <a:pt x="1215517" y="39497"/>
                </a:lnTo>
                <a:lnTo>
                  <a:pt x="1257584" y="39497"/>
                </a:lnTo>
                <a:lnTo>
                  <a:pt x="1268475" y="0"/>
                </a:lnTo>
                <a:close/>
              </a:path>
            </a:pathLst>
          </a:custGeom>
          <a:solidFill>
            <a:srgbClr val="000000"/>
          </a:solidFill>
        </p:spPr>
        <p:txBody>
          <a:bodyPr wrap="square" lIns="0" tIns="0" rIns="0" bIns="0" rtlCol="0"/>
          <a:lstStyle/>
          <a:p>
            <a:endParaRPr sz="1350"/>
          </a:p>
        </p:txBody>
      </p:sp>
      <p:sp>
        <p:nvSpPr>
          <p:cNvPr id="41" name="object 41"/>
          <p:cNvSpPr/>
          <p:nvPr/>
        </p:nvSpPr>
        <p:spPr>
          <a:xfrm>
            <a:off x="311267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2" y="48894"/>
                </a:lnTo>
                <a:lnTo>
                  <a:pt x="1247647" y="62229"/>
                </a:lnTo>
                <a:lnTo>
                  <a:pt x="1241011" y="73301"/>
                </a:lnTo>
                <a:lnTo>
                  <a:pt x="1263269" y="86613"/>
                </a:lnTo>
                <a:lnTo>
                  <a:pt x="1266144" y="48894"/>
                </a:lnTo>
                <a:close/>
              </a:path>
              <a:path w="1270000" h="2106929">
                <a:moveTo>
                  <a:pt x="1225422" y="48894"/>
                </a:moveTo>
                <a:lnTo>
                  <a:pt x="1218768" y="59998"/>
                </a:lnTo>
                <a:lnTo>
                  <a:pt x="1241011" y="73301"/>
                </a:lnTo>
                <a:lnTo>
                  <a:pt x="1247647" y="62229"/>
                </a:lnTo>
                <a:lnTo>
                  <a:pt x="1225422" y="48894"/>
                </a:lnTo>
                <a:close/>
              </a:path>
              <a:path w="1270000" h="2106929">
                <a:moveTo>
                  <a:pt x="1269872" y="0"/>
                </a:moveTo>
                <a:lnTo>
                  <a:pt x="1196594" y="46736"/>
                </a:lnTo>
                <a:lnTo>
                  <a:pt x="1218768" y="59998"/>
                </a:lnTo>
                <a:lnTo>
                  <a:pt x="1225422" y="48894"/>
                </a:lnTo>
                <a:lnTo>
                  <a:pt x="1266144" y="48894"/>
                </a:lnTo>
                <a:lnTo>
                  <a:pt x="1269872" y="0"/>
                </a:lnTo>
                <a:close/>
              </a:path>
            </a:pathLst>
          </a:custGeom>
          <a:solidFill>
            <a:srgbClr val="000000"/>
          </a:solidFill>
        </p:spPr>
        <p:txBody>
          <a:bodyPr wrap="square" lIns="0" tIns="0" rIns="0" bIns="0" rtlCol="0"/>
          <a:lstStyle/>
          <a:p>
            <a:endParaRPr sz="1350"/>
          </a:p>
        </p:txBody>
      </p:sp>
      <p:sp>
        <p:nvSpPr>
          <p:cNvPr id="42" name="object 42"/>
          <p:cNvSpPr/>
          <p:nvPr/>
        </p:nvSpPr>
        <p:spPr>
          <a:xfrm>
            <a:off x="311610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90" y="20954"/>
                </a:lnTo>
                <a:lnTo>
                  <a:pt x="1215517" y="43434"/>
                </a:lnTo>
                <a:lnTo>
                  <a:pt x="1204326" y="49833"/>
                </a:lnTo>
                <a:lnTo>
                  <a:pt x="1217168" y="72262"/>
                </a:lnTo>
                <a:lnTo>
                  <a:pt x="1251343" y="20954"/>
                </a:lnTo>
                <a:close/>
              </a:path>
              <a:path w="1265554" h="731519">
                <a:moveTo>
                  <a:pt x="1202690" y="20954"/>
                </a:moveTo>
                <a:lnTo>
                  <a:pt x="1191467" y="27371"/>
                </a:lnTo>
                <a:lnTo>
                  <a:pt x="1204326" y="49833"/>
                </a:lnTo>
                <a:lnTo>
                  <a:pt x="1215517" y="43434"/>
                </a:lnTo>
                <a:lnTo>
                  <a:pt x="1202690" y="20954"/>
                </a:lnTo>
                <a:close/>
              </a:path>
              <a:path w="1265554" h="731519">
                <a:moveTo>
                  <a:pt x="1265300" y="0"/>
                </a:moveTo>
                <a:lnTo>
                  <a:pt x="1178559" y="4825"/>
                </a:lnTo>
                <a:lnTo>
                  <a:pt x="1191467" y="27371"/>
                </a:lnTo>
                <a:lnTo>
                  <a:pt x="1202690" y="20954"/>
                </a:lnTo>
                <a:lnTo>
                  <a:pt x="1251343" y="20954"/>
                </a:lnTo>
                <a:lnTo>
                  <a:pt x="1265300" y="0"/>
                </a:lnTo>
                <a:close/>
              </a:path>
            </a:pathLst>
          </a:custGeom>
          <a:solidFill>
            <a:srgbClr val="000000"/>
          </a:solidFill>
        </p:spPr>
        <p:txBody>
          <a:bodyPr wrap="square" lIns="0" tIns="0" rIns="0" bIns="0" rtlCol="0"/>
          <a:lstStyle/>
          <a:p>
            <a:endParaRPr sz="1350"/>
          </a:p>
        </p:txBody>
      </p:sp>
      <p:sp>
        <p:nvSpPr>
          <p:cNvPr id="43" name="object 43"/>
          <p:cNvSpPr/>
          <p:nvPr/>
        </p:nvSpPr>
        <p:spPr>
          <a:xfrm>
            <a:off x="311372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5" y="0"/>
                </a:moveTo>
                <a:lnTo>
                  <a:pt x="1187831" y="32385"/>
                </a:lnTo>
                <a:lnTo>
                  <a:pt x="1207198" y="49553"/>
                </a:lnTo>
                <a:lnTo>
                  <a:pt x="1215770" y="39877"/>
                </a:lnTo>
                <a:lnTo>
                  <a:pt x="1257797" y="39877"/>
                </a:lnTo>
                <a:lnTo>
                  <a:pt x="1268475" y="0"/>
                </a:lnTo>
                <a:close/>
              </a:path>
            </a:pathLst>
          </a:custGeom>
          <a:solidFill>
            <a:srgbClr val="000000"/>
          </a:solidFill>
        </p:spPr>
        <p:txBody>
          <a:bodyPr wrap="square" lIns="0" tIns="0" rIns="0" bIns="0" rtlCol="0"/>
          <a:lstStyle/>
          <a:p>
            <a:endParaRPr sz="1350"/>
          </a:p>
        </p:txBody>
      </p:sp>
      <p:sp>
        <p:nvSpPr>
          <p:cNvPr id="44" name="object 44"/>
          <p:cNvSpPr/>
          <p:nvPr/>
        </p:nvSpPr>
        <p:spPr>
          <a:xfrm>
            <a:off x="444665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8"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45" name="object 45"/>
          <p:cNvSpPr/>
          <p:nvPr/>
        </p:nvSpPr>
        <p:spPr>
          <a:xfrm>
            <a:off x="4441984" y="1322642"/>
            <a:ext cx="949166" cy="550545"/>
          </a:xfrm>
          <a:custGeom>
            <a:avLst/>
            <a:gdLst/>
            <a:ahLst/>
            <a:cxnLst/>
            <a:rect l="l" t="t" r="r" b="b"/>
            <a:pathLst>
              <a:path w="1265554" h="734060">
                <a:moveTo>
                  <a:pt x="1191423" y="706130"/>
                </a:moveTo>
                <a:lnTo>
                  <a:pt x="1178559" y="728599"/>
                </a:lnTo>
                <a:lnTo>
                  <a:pt x="1265301" y="733678"/>
                </a:lnTo>
                <a:lnTo>
                  <a:pt x="1251307" y="712597"/>
                </a:lnTo>
                <a:lnTo>
                  <a:pt x="1202689" y="712597"/>
                </a:lnTo>
                <a:lnTo>
                  <a:pt x="1191423" y="706130"/>
                </a:lnTo>
                <a:close/>
              </a:path>
              <a:path w="1265554" h="734060">
                <a:moveTo>
                  <a:pt x="1204281" y="683670"/>
                </a:moveTo>
                <a:lnTo>
                  <a:pt x="1191423" y="706130"/>
                </a:lnTo>
                <a:lnTo>
                  <a:pt x="1202689" y="712597"/>
                </a:lnTo>
                <a:lnTo>
                  <a:pt x="1215516" y="690117"/>
                </a:lnTo>
                <a:lnTo>
                  <a:pt x="1204281" y="683670"/>
                </a:lnTo>
                <a:close/>
              </a:path>
              <a:path w="1265554" h="734060">
                <a:moveTo>
                  <a:pt x="1217167" y="661162"/>
                </a:moveTo>
                <a:lnTo>
                  <a:pt x="1204281" y="683670"/>
                </a:lnTo>
                <a:lnTo>
                  <a:pt x="1215516" y="690117"/>
                </a:lnTo>
                <a:lnTo>
                  <a:pt x="1202689" y="712597"/>
                </a:lnTo>
                <a:lnTo>
                  <a:pt x="1251307" y="712597"/>
                </a:lnTo>
                <a:lnTo>
                  <a:pt x="1217167"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46" name="object 46"/>
          <p:cNvSpPr/>
          <p:nvPr/>
        </p:nvSpPr>
        <p:spPr>
          <a:xfrm>
            <a:off x="4439602" y="1324546"/>
            <a:ext cx="951548" cy="1072039"/>
          </a:xfrm>
          <a:custGeom>
            <a:avLst/>
            <a:gdLst/>
            <a:ahLst/>
            <a:cxnLst/>
            <a:rect l="l" t="t" r="r" b="b"/>
            <a:pathLst>
              <a:path w="1268729" h="1429385">
                <a:moveTo>
                  <a:pt x="1207156" y="1379783"/>
                </a:moveTo>
                <a:lnTo>
                  <a:pt x="1187830" y="1396873"/>
                </a:lnTo>
                <a:lnTo>
                  <a:pt x="1268476"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47" name="object 47"/>
          <p:cNvSpPr/>
          <p:nvPr/>
        </p:nvSpPr>
        <p:spPr>
          <a:xfrm>
            <a:off x="4438460" y="1326071"/>
            <a:ext cx="952500" cy="1594485"/>
          </a:xfrm>
          <a:custGeom>
            <a:avLst/>
            <a:gdLst/>
            <a:ahLst/>
            <a:cxnLst/>
            <a:rect l="l" t="t" r="r" b="b"/>
            <a:pathLst>
              <a:path w="1270000" h="2125979">
                <a:moveTo>
                  <a:pt x="1219188" y="2065315"/>
                </a:moveTo>
                <a:lnTo>
                  <a:pt x="1196848" y="2078608"/>
                </a:lnTo>
                <a:lnTo>
                  <a:pt x="1270000" y="2125598"/>
                </a:lnTo>
                <a:lnTo>
                  <a:pt x="1266401" y="2076449"/>
                </a:lnTo>
                <a:lnTo>
                  <a:pt x="1225803" y="2076449"/>
                </a:lnTo>
                <a:lnTo>
                  <a:pt x="1219188" y="2065315"/>
                </a:lnTo>
                <a:close/>
              </a:path>
              <a:path w="1270000" h="2125979">
                <a:moveTo>
                  <a:pt x="1241406" y="2052094"/>
                </a:moveTo>
                <a:lnTo>
                  <a:pt x="1219188" y="2065315"/>
                </a:lnTo>
                <a:lnTo>
                  <a:pt x="1225803" y="2076449"/>
                </a:lnTo>
                <a:lnTo>
                  <a:pt x="1248028" y="2063241"/>
                </a:lnTo>
                <a:lnTo>
                  <a:pt x="1241406" y="2052094"/>
                </a:lnTo>
                <a:close/>
              </a:path>
              <a:path w="1270000" h="2125979">
                <a:moveTo>
                  <a:pt x="1263650" y="2038857"/>
                </a:moveTo>
                <a:lnTo>
                  <a:pt x="1241406" y="2052094"/>
                </a:lnTo>
                <a:lnTo>
                  <a:pt x="1248028" y="2063241"/>
                </a:lnTo>
                <a:lnTo>
                  <a:pt x="1225803" y="2076449"/>
                </a:lnTo>
                <a:lnTo>
                  <a:pt x="1266401" y="2076449"/>
                </a:lnTo>
                <a:lnTo>
                  <a:pt x="1263650"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48" name="object 48"/>
          <p:cNvSpPr/>
          <p:nvPr/>
        </p:nvSpPr>
        <p:spPr>
          <a:xfrm>
            <a:off x="4446555" y="1836801"/>
            <a:ext cx="944404" cy="63341"/>
          </a:xfrm>
          <a:custGeom>
            <a:avLst/>
            <a:gdLst/>
            <a:ahLst/>
            <a:cxnLst/>
            <a:rect l="l" t="t" r="r" b="b"/>
            <a:pathLst>
              <a:path w="1259204" h="84455">
                <a:moveTo>
                  <a:pt x="1182624" y="6731"/>
                </a:moveTo>
                <a:lnTo>
                  <a:pt x="1181905" y="32537"/>
                </a:lnTo>
                <a:lnTo>
                  <a:pt x="1194816" y="32893"/>
                </a:lnTo>
                <a:lnTo>
                  <a:pt x="1194054" y="58801"/>
                </a:lnTo>
                <a:lnTo>
                  <a:pt x="1181175" y="58801"/>
                </a:lnTo>
                <a:lnTo>
                  <a:pt x="1180464" y="84328"/>
                </a:lnTo>
                <a:lnTo>
                  <a:pt x="1235228" y="58801"/>
                </a:lnTo>
                <a:lnTo>
                  <a:pt x="1194054" y="58801"/>
                </a:lnTo>
                <a:lnTo>
                  <a:pt x="1181185" y="58446"/>
                </a:lnTo>
                <a:lnTo>
                  <a:pt x="1235989" y="58446"/>
                </a:lnTo>
                <a:lnTo>
                  <a:pt x="1259205" y="47625"/>
                </a:lnTo>
                <a:lnTo>
                  <a:pt x="1182624" y="6731"/>
                </a:lnTo>
                <a:close/>
              </a:path>
              <a:path w="1259204" h="84455">
                <a:moveTo>
                  <a:pt x="1181905" y="32537"/>
                </a:moveTo>
                <a:lnTo>
                  <a:pt x="1181185" y="58446"/>
                </a:lnTo>
                <a:lnTo>
                  <a:pt x="1194054" y="58801"/>
                </a:lnTo>
                <a:lnTo>
                  <a:pt x="1194816"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49" name="object 49"/>
          <p:cNvSpPr/>
          <p:nvPr/>
        </p:nvSpPr>
        <p:spPr>
          <a:xfrm>
            <a:off x="4441984" y="1838134"/>
            <a:ext cx="949166" cy="558165"/>
          </a:xfrm>
          <a:custGeom>
            <a:avLst/>
            <a:gdLst/>
            <a:ahLst/>
            <a:cxnLst/>
            <a:rect l="l" t="t" r="r" b="b"/>
            <a:pathLst>
              <a:path w="1265554" h="744219">
                <a:moveTo>
                  <a:pt x="1191604" y="716227"/>
                </a:moveTo>
                <a:lnTo>
                  <a:pt x="1178559" y="738631"/>
                </a:lnTo>
                <a:lnTo>
                  <a:pt x="1265301" y="744092"/>
                </a:lnTo>
                <a:lnTo>
                  <a:pt x="1251313" y="722756"/>
                </a:lnTo>
                <a:lnTo>
                  <a:pt x="1202816" y="722756"/>
                </a:lnTo>
                <a:lnTo>
                  <a:pt x="1191604" y="716227"/>
                </a:lnTo>
                <a:close/>
              </a:path>
              <a:path w="1265554" h="744219">
                <a:moveTo>
                  <a:pt x="1204635" y="693847"/>
                </a:moveTo>
                <a:lnTo>
                  <a:pt x="1191604" y="716227"/>
                </a:lnTo>
                <a:lnTo>
                  <a:pt x="1202816" y="722756"/>
                </a:lnTo>
                <a:lnTo>
                  <a:pt x="1215897" y="700404"/>
                </a:lnTo>
                <a:lnTo>
                  <a:pt x="1204635" y="693847"/>
                </a:lnTo>
                <a:close/>
              </a:path>
              <a:path w="1265554" h="744219">
                <a:moveTo>
                  <a:pt x="1217676" y="671449"/>
                </a:moveTo>
                <a:lnTo>
                  <a:pt x="1204635" y="693847"/>
                </a:lnTo>
                <a:lnTo>
                  <a:pt x="1215897" y="700404"/>
                </a:lnTo>
                <a:lnTo>
                  <a:pt x="1202816" y="722756"/>
                </a:lnTo>
                <a:lnTo>
                  <a:pt x="1251313" y="722756"/>
                </a:lnTo>
                <a:lnTo>
                  <a:pt x="1217676"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50" name="object 50"/>
          <p:cNvSpPr/>
          <p:nvPr/>
        </p:nvSpPr>
        <p:spPr>
          <a:xfrm>
            <a:off x="4439506" y="1840135"/>
            <a:ext cx="951548" cy="1080135"/>
          </a:xfrm>
          <a:custGeom>
            <a:avLst/>
            <a:gdLst/>
            <a:ahLst/>
            <a:cxnLst/>
            <a:rect l="l" t="t" r="r" b="b"/>
            <a:pathLst>
              <a:path w="1268729" h="1440179">
                <a:moveTo>
                  <a:pt x="1207574" y="1389915"/>
                </a:moveTo>
                <a:lnTo>
                  <a:pt x="1188085" y="1407033"/>
                </a:lnTo>
                <a:lnTo>
                  <a:pt x="1268603"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51" name="object 51"/>
          <p:cNvSpPr/>
          <p:nvPr/>
        </p:nvSpPr>
        <p:spPr>
          <a:xfrm>
            <a:off x="4442270" y="2403729"/>
            <a:ext cx="948690" cy="516255"/>
          </a:xfrm>
          <a:custGeom>
            <a:avLst/>
            <a:gdLst/>
            <a:ahLst/>
            <a:cxnLst/>
            <a:rect l="l" t="t" r="r" b="b"/>
            <a:pathLst>
              <a:path w="1264920" h="688339">
                <a:moveTo>
                  <a:pt x="1190329" y="662684"/>
                </a:moveTo>
                <a:lnTo>
                  <a:pt x="1178052" y="685545"/>
                </a:lnTo>
                <a:lnTo>
                  <a:pt x="1264920" y="688085"/>
                </a:lnTo>
                <a:lnTo>
                  <a:pt x="1251338" y="668782"/>
                </a:lnTo>
                <a:lnTo>
                  <a:pt x="1201674" y="668782"/>
                </a:lnTo>
                <a:lnTo>
                  <a:pt x="1190329" y="662684"/>
                </a:lnTo>
                <a:close/>
              </a:path>
              <a:path w="1264920" h="688339">
                <a:moveTo>
                  <a:pt x="1202615" y="639807"/>
                </a:moveTo>
                <a:lnTo>
                  <a:pt x="1190329" y="662684"/>
                </a:lnTo>
                <a:lnTo>
                  <a:pt x="1201674" y="668782"/>
                </a:lnTo>
                <a:lnTo>
                  <a:pt x="1213993" y="645921"/>
                </a:lnTo>
                <a:lnTo>
                  <a:pt x="1202615" y="639807"/>
                </a:lnTo>
                <a:close/>
              </a:path>
              <a:path w="1264920" h="688339">
                <a:moveTo>
                  <a:pt x="1214882" y="616965"/>
                </a:moveTo>
                <a:lnTo>
                  <a:pt x="1202615" y="639807"/>
                </a:lnTo>
                <a:lnTo>
                  <a:pt x="1213993" y="645921"/>
                </a:lnTo>
                <a:lnTo>
                  <a:pt x="1201674" y="668782"/>
                </a:lnTo>
                <a:lnTo>
                  <a:pt x="1251338" y="668782"/>
                </a:lnTo>
                <a:lnTo>
                  <a:pt x="1214882"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52" name="object 52"/>
          <p:cNvSpPr/>
          <p:nvPr/>
        </p:nvSpPr>
        <p:spPr>
          <a:xfrm>
            <a:off x="4442079"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1" y="42799"/>
                </a:lnTo>
                <a:lnTo>
                  <a:pt x="1203541" y="49115"/>
                </a:lnTo>
                <a:lnTo>
                  <a:pt x="1216152" y="71755"/>
                </a:lnTo>
                <a:lnTo>
                  <a:pt x="1251378" y="20193"/>
                </a:lnTo>
                <a:close/>
              </a:path>
              <a:path w="1265554" h="712470">
                <a:moveTo>
                  <a:pt x="1202308" y="20193"/>
                </a:moveTo>
                <a:lnTo>
                  <a:pt x="1190953" y="26516"/>
                </a:lnTo>
                <a:lnTo>
                  <a:pt x="1203541" y="49115"/>
                </a:lnTo>
                <a:lnTo>
                  <a:pt x="1214881" y="42799"/>
                </a:lnTo>
                <a:lnTo>
                  <a:pt x="1202308" y="20193"/>
                </a:lnTo>
                <a:close/>
              </a:path>
              <a:path w="1265554" h="712470">
                <a:moveTo>
                  <a:pt x="1265174" y="0"/>
                </a:moveTo>
                <a:lnTo>
                  <a:pt x="1178305" y="3810"/>
                </a:lnTo>
                <a:lnTo>
                  <a:pt x="1190953" y="26516"/>
                </a:lnTo>
                <a:lnTo>
                  <a:pt x="1202308" y="20193"/>
                </a:lnTo>
                <a:lnTo>
                  <a:pt x="1251378" y="20193"/>
                </a:lnTo>
                <a:lnTo>
                  <a:pt x="1265174" y="0"/>
                </a:lnTo>
                <a:close/>
              </a:path>
            </a:pathLst>
          </a:custGeom>
          <a:solidFill>
            <a:srgbClr val="000000"/>
          </a:solidFill>
        </p:spPr>
        <p:txBody>
          <a:bodyPr wrap="square" lIns="0" tIns="0" rIns="0" bIns="0" rtlCol="0"/>
          <a:lstStyle/>
          <a:p>
            <a:endParaRPr sz="1350"/>
          </a:p>
        </p:txBody>
      </p:sp>
      <p:sp>
        <p:nvSpPr>
          <p:cNvPr id="53" name="object 53"/>
          <p:cNvSpPr/>
          <p:nvPr/>
        </p:nvSpPr>
        <p:spPr>
          <a:xfrm>
            <a:off x="443960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6" y="39497"/>
                </a:lnTo>
                <a:lnTo>
                  <a:pt x="1234820" y="56768"/>
                </a:lnTo>
                <a:lnTo>
                  <a:pt x="1226100" y="66463"/>
                </a:lnTo>
                <a:lnTo>
                  <a:pt x="1245362" y="83820"/>
                </a:lnTo>
                <a:lnTo>
                  <a:pt x="1257584" y="39497"/>
                </a:lnTo>
                <a:close/>
              </a:path>
              <a:path w="1268729" h="1408429">
                <a:moveTo>
                  <a:pt x="1215516" y="39497"/>
                </a:moveTo>
                <a:lnTo>
                  <a:pt x="1206857" y="49123"/>
                </a:lnTo>
                <a:lnTo>
                  <a:pt x="1226100" y="66463"/>
                </a:lnTo>
                <a:lnTo>
                  <a:pt x="1234820" y="56768"/>
                </a:lnTo>
                <a:lnTo>
                  <a:pt x="1215516" y="39497"/>
                </a:lnTo>
                <a:close/>
              </a:path>
              <a:path w="1268729" h="1408429">
                <a:moveTo>
                  <a:pt x="1268476" y="0"/>
                </a:moveTo>
                <a:lnTo>
                  <a:pt x="1187577" y="31750"/>
                </a:lnTo>
                <a:lnTo>
                  <a:pt x="1206857" y="49123"/>
                </a:lnTo>
                <a:lnTo>
                  <a:pt x="1215516" y="39497"/>
                </a:lnTo>
                <a:lnTo>
                  <a:pt x="1257584" y="39497"/>
                </a:lnTo>
                <a:lnTo>
                  <a:pt x="1268476" y="0"/>
                </a:lnTo>
                <a:close/>
              </a:path>
            </a:pathLst>
          </a:custGeom>
          <a:solidFill>
            <a:srgbClr val="000000"/>
          </a:solidFill>
        </p:spPr>
        <p:txBody>
          <a:bodyPr wrap="square" lIns="0" tIns="0" rIns="0" bIns="0" rtlCol="0"/>
          <a:lstStyle/>
          <a:p>
            <a:endParaRPr sz="1350"/>
          </a:p>
        </p:txBody>
      </p:sp>
      <p:sp>
        <p:nvSpPr>
          <p:cNvPr id="54" name="object 54"/>
          <p:cNvSpPr/>
          <p:nvPr/>
        </p:nvSpPr>
        <p:spPr>
          <a:xfrm>
            <a:off x="443855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3" y="48894"/>
                </a:lnTo>
                <a:lnTo>
                  <a:pt x="1247648" y="62229"/>
                </a:lnTo>
                <a:lnTo>
                  <a:pt x="1241011" y="73301"/>
                </a:lnTo>
                <a:lnTo>
                  <a:pt x="1263268" y="86613"/>
                </a:lnTo>
                <a:lnTo>
                  <a:pt x="1266144" y="48894"/>
                </a:lnTo>
                <a:close/>
              </a:path>
              <a:path w="1270000" h="2106929">
                <a:moveTo>
                  <a:pt x="1225423" y="48894"/>
                </a:moveTo>
                <a:lnTo>
                  <a:pt x="1218768" y="59998"/>
                </a:lnTo>
                <a:lnTo>
                  <a:pt x="1241011" y="73301"/>
                </a:lnTo>
                <a:lnTo>
                  <a:pt x="1247648" y="62229"/>
                </a:lnTo>
                <a:lnTo>
                  <a:pt x="1225423" y="48894"/>
                </a:lnTo>
                <a:close/>
              </a:path>
              <a:path w="1270000" h="2106929">
                <a:moveTo>
                  <a:pt x="1269873" y="0"/>
                </a:moveTo>
                <a:lnTo>
                  <a:pt x="1196593" y="46736"/>
                </a:lnTo>
                <a:lnTo>
                  <a:pt x="1218768" y="59998"/>
                </a:lnTo>
                <a:lnTo>
                  <a:pt x="1225423" y="48894"/>
                </a:lnTo>
                <a:lnTo>
                  <a:pt x="1266144" y="48894"/>
                </a:lnTo>
                <a:lnTo>
                  <a:pt x="1269873" y="0"/>
                </a:lnTo>
                <a:close/>
              </a:path>
            </a:pathLst>
          </a:custGeom>
          <a:solidFill>
            <a:srgbClr val="000000"/>
          </a:solidFill>
        </p:spPr>
        <p:txBody>
          <a:bodyPr wrap="square" lIns="0" tIns="0" rIns="0" bIns="0" rtlCol="0"/>
          <a:lstStyle/>
          <a:p>
            <a:endParaRPr sz="1350"/>
          </a:p>
        </p:txBody>
      </p:sp>
      <p:sp>
        <p:nvSpPr>
          <p:cNvPr id="55" name="object 55"/>
          <p:cNvSpPr/>
          <p:nvPr/>
        </p:nvSpPr>
        <p:spPr>
          <a:xfrm>
            <a:off x="444198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89" y="20954"/>
                </a:lnTo>
                <a:lnTo>
                  <a:pt x="1215516" y="43434"/>
                </a:lnTo>
                <a:lnTo>
                  <a:pt x="1204326" y="49833"/>
                </a:lnTo>
                <a:lnTo>
                  <a:pt x="1217167" y="72262"/>
                </a:lnTo>
                <a:lnTo>
                  <a:pt x="1251343" y="20954"/>
                </a:lnTo>
                <a:close/>
              </a:path>
              <a:path w="1265554" h="731519">
                <a:moveTo>
                  <a:pt x="1202689" y="20954"/>
                </a:moveTo>
                <a:lnTo>
                  <a:pt x="1191467" y="27371"/>
                </a:lnTo>
                <a:lnTo>
                  <a:pt x="1204326" y="49833"/>
                </a:lnTo>
                <a:lnTo>
                  <a:pt x="1215516" y="43434"/>
                </a:lnTo>
                <a:lnTo>
                  <a:pt x="1202689" y="20954"/>
                </a:lnTo>
                <a:close/>
              </a:path>
              <a:path w="1265554" h="731519">
                <a:moveTo>
                  <a:pt x="1265301" y="0"/>
                </a:moveTo>
                <a:lnTo>
                  <a:pt x="1178559" y="4825"/>
                </a:lnTo>
                <a:lnTo>
                  <a:pt x="1191467" y="27371"/>
                </a:lnTo>
                <a:lnTo>
                  <a:pt x="1202689" y="20954"/>
                </a:lnTo>
                <a:lnTo>
                  <a:pt x="1251343" y="20954"/>
                </a:lnTo>
                <a:lnTo>
                  <a:pt x="1265301" y="0"/>
                </a:lnTo>
                <a:close/>
              </a:path>
            </a:pathLst>
          </a:custGeom>
          <a:solidFill>
            <a:srgbClr val="000000"/>
          </a:solidFill>
        </p:spPr>
        <p:txBody>
          <a:bodyPr wrap="square" lIns="0" tIns="0" rIns="0" bIns="0" rtlCol="0"/>
          <a:lstStyle/>
          <a:p>
            <a:endParaRPr sz="1350"/>
          </a:p>
        </p:txBody>
      </p:sp>
      <p:sp>
        <p:nvSpPr>
          <p:cNvPr id="56" name="object 56"/>
          <p:cNvSpPr/>
          <p:nvPr/>
        </p:nvSpPr>
        <p:spPr>
          <a:xfrm>
            <a:off x="443960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6" y="0"/>
                </a:moveTo>
                <a:lnTo>
                  <a:pt x="1187830" y="32385"/>
                </a:lnTo>
                <a:lnTo>
                  <a:pt x="1207198" y="49553"/>
                </a:lnTo>
                <a:lnTo>
                  <a:pt x="1215770" y="39877"/>
                </a:lnTo>
                <a:lnTo>
                  <a:pt x="1257797" y="39877"/>
                </a:lnTo>
                <a:lnTo>
                  <a:pt x="1268476" y="0"/>
                </a:lnTo>
                <a:close/>
              </a:path>
            </a:pathLst>
          </a:custGeom>
          <a:solidFill>
            <a:srgbClr val="000000"/>
          </a:solidFill>
        </p:spPr>
        <p:txBody>
          <a:bodyPr wrap="square" lIns="0" tIns="0" rIns="0" bIns="0" rtlCol="0"/>
          <a:lstStyle/>
          <a:p>
            <a:endParaRPr sz="1350"/>
          </a:p>
        </p:txBody>
      </p:sp>
      <p:sp>
        <p:nvSpPr>
          <p:cNvPr id="57" name="object 57"/>
          <p:cNvSpPr/>
          <p:nvPr/>
        </p:nvSpPr>
        <p:spPr>
          <a:xfrm>
            <a:off x="6864286" y="1786509"/>
            <a:ext cx="349568" cy="58579"/>
          </a:xfrm>
          <a:custGeom>
            <a:avLst/>
            <a:gdLst/>
            <a:ahLst/>
            <a:cxnLst/>
            <a:rect l="l" t="t" r="r" b="b"/>
            <a:pathLst>
              <a:path w="466090" h="78105">
                <a:moveTo>
                  <a:pt x="388239" y="0"/>
                </a:moveTo>
                <a:lnTo>
                  <a:pt x="388239" y="77724"/>
                </a:lnTo>
                <a:lnTo>
                  <a:pt x="440055" y="51815"/>
                </a:lnTo>
                <a:lnTo>
                  <a:pt x="401193" y="51815"/>
                </a:lnTo>
                <a:lnTo>
                  <a:pt x="401193" y="25908"/>
                </a:lnTo>
                <a:lnTo>
                  <a:pt x="440055" y="25908"/>
                </a:lnTo>
                <a:lnTo>
                  <a:pt x="388239" y="0"/>
                </a:lnTo>
                <a:close/>
              </a:path>
              <a:path w="466090" h="78105">
                <a:moveTo>
                  <a:pt x="388239" y="25908"/>
                </a:moveTo>
                <a:lnTo>
                  <a:pt x="0" y="25908"/>
                </a:lnTo>
                <a:lnTo>
                  <a:pt x="0" y="51815"/>
                </a:lnTo>
                <a:lnTo>
                  <a:pt x="388239" y="51815"/>
                </a:lnTo>
                <a:lnTo>
                  <a:pt x="388239" y="25908"/>
                </a:lnTo>
                <a:close/>
              </a:path>
              <a:path w="466090" h="78105">
                <a:moveTo>
                  <a:pt x="440055" y="25908"/>
                </a:moveTo>
                <a:lnTo>
                  <a:pt x="401193" y="25908"/>
                </a:lnTo>
                <a:lnTo>
                  <a:pt x="401193" y="51815"/>
                </a:lnTo>
                <a:lnTo>
                  <a:pt x="440055" y="51815"/>
                </a:lnTo>
                <a:lnTo>
                  <a:pt x="465963" y="38862"/>
                </a:lnTo>
                <a:lnTo>
                  <a:pt x="440055" y="25908"/>
                </a:lnTo>
                <a:close/>
              </a:path>
            </a:pathLst>
          </a:custGeom>
          <a:solidFill>
            <a:srgbClr val="000000"/>
          </a:solidFill>
        </p:spPr>
        <p:txBody>
          <a:bodyPr wrap="square" lIns="0" tIns="0" rIns="0" bIns="0" rtlCol="0"/>
          <a:lstStyle/>
          <a:p>
            <a:endParaRPr sz="1350"/>
          </a:p>
        </p:txBody>
      </p:sp>
      <p:sp>
        <p:nvSpPr>
          <p:cNvPr id="58" name="object 58"/>
          <p:cNvSpPr/>
          <p:nvPr/>
        </p:nvSpPr>
        <p:spPr>
          <a:xfrm>
            <a:off x="6864286" y="2417445"/>
            <a:ext cx="349568" cy="58579"/>
          </a:xfrm>
          <a:custGeom>
            <a:avLst/>
            <a:gdLst/>
            <a:ahLst/>
            <a:cxnLst/>
            <a:rect l="l" t="t" r="r" b="b"/>
            <a:pathLst>
              <a:path w="466090" h="78104">
                <a:moveTo>
                  <a:pt x="388239" y="0"/>
                </a:moveTo>
                <a:lnTo>
                  <a:pt x="388239" y="77724"/>
                </a:lnTo>
                <a:lnTo>
                  <a:pt x="440055" y="51815"/>
                </a:lnTo>
                <a:lnTo>
                  <a:pt x="401193" y="51815"/>
                </a:lnTo>
                <a:lnTo>
                  <a:pt x="401193" y="25907"/>
                </a:lnTo>
                <a:lnTo>
                  <a:pt x="440054" y="25907"/>
                </a:lnTo>
                <a:lnTo>
                  <a:pt x="388239" y="0"/>
                </a:lnTo>
                <a:close/>
              </a:path>
              <a:path w="466090" h="78104">
                <a:moveTo>
                  <a:pt x="388239" y="25907"/>
                </a:moveTo>
                <a:lnTo>
                  <a:pt x="0" y="25907"/>
                </a:lnTo>
                <a:lnTo>
                  <a:pt x="0" y="51815"/>
                </a:lnTo>
                <a:lnTo>
                  <a:pt x="388239" y="51815"/>
                </a:lnTo>
                <a:lnTo>
                  <a:pt x="388239" y="25907"/>
                </a:lnTo>
                <a:close/>
              </a:path>
              <a:path w="466090" h="78104">
                <a:moveTo>
                  <a:pt x="440054" y="25907"/>
                </a:moveTo>
                <a:lnTo>
                  <a:pt x="401193" y="25907"/>
                </a:lnTo>
                <a:lnTo>
                  <a:pt x="401193" y="51815"/>
                </a:lnTo>
                <a:lnTo>
                  <a:pt x="440055" y="51815"/>
                </a:lnTo>
                <a:lnTo>
                  <a:pt x="465963" y="38862"/>
                </a:lnTo>
                <a:lnTo>
                  <a:pt x="440054" y="25907"/>
                </a:lnTo>
                <a:close/>
              </a:path>
            </a:pathLst>
          </a:custGeom>
          <a:solidFill>
            <a:srgbClr val="000000"/>
          </a:solidFill>
        </p:spPr>
        <p:txBody>
          <a:bodyPr wrap="square" lIns="0" tIns="0" rIns="0" bIns="0" rtlCol="0"/>
          <a:lstStyle/>
          <a:p>
            <a:endParaRPr sz="1350"/>
          </a:p>
        </p:txBody>
      </p:sp>
      <p:sp>
        <p:nvSpPr>
          <p:cNvPr id="59" name="object 59"/>
          <p:cNvSpPr/>
          <p:nvPr/>
        </p:nvSpPr>
        <p:spPr>
          <a:xfrm>
            <a:off x="4117085" y="1200150"/>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0" name="object 60"/>
          <p:cNvSpPr/>
          <p:nvPr/>
        </p:nvSpPr>
        <p:spPr>
          <a:xfrm>
            <a:off x="4119372" y="1204722"/>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1" name="object 61"/>
          <p:cNvSpPr/>
          <p:nvPr/>
        </p:nvSpPr>
        <p:spPr>
          <a:xfrm>
            <a:off x="4120515" y="2257425"/>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2" name="object 62"/>
          <p:cNvSpPr/>
          <p:nvPr/>
        </p:nvSpPr>
        <p:spPr>
          <a:xfrm>
            <a:off x="4123943" y="2261996"/>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3" name="object 63"/>
          <p:cNvSpPr/>
          <p:nvPr/>
        </p:nvSpPr>
        <p:spPr>
          <a:xfrm>
            <a:off x="5441823" y="2235708"/>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4" name="object 64"/>
          <p:cNvSpPr/>
          <p:nvPr/>
        </p:nvSpPr>
        <p:spPr>
          <a:xfrm>
            <a:off x="5444108" y="2240279"/>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5" name="object 65"/>
          <p:cNvSpPr/>
          <p:nvPr/>
        </p:nvSpPr>
        <p:spPr>
          <a:xfrm>
            <a:off x="5448681" y="2755773"/>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6" name="object 66"/>
          <p:cNvSpPr/>
          <p:nvPr/>
        </p:nvSpPr>
        <p:spPr>
          <a:xfrm>
            <a:off x="5452109" y="2759201"/>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7" name="object 67"/>
          <p:cNvSpPr/>
          <p:nvPr/>
        </p:nvSpPr>
        <p:spPr>
          <a:xfrm>
            <a:off x="2880359" y="2267712"/>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68" name="object 68"/>
          <p:cNvSpPr/>
          <p:nvPr/>
        </p:nvSpPr>
        <p:spPr>
          <a:xfrm>
            <a:off x="2882645" y="2272283"/>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69" name="object 69"/>
          <p:cNvSpPr/>
          <p:nvPr/>
        </p:nvSpPr>
        <p:spPr>
          <a:xfrm>
            <a:off x="2897504" y="1721358"/>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70" name="object 70"/>
          <p:cNvSpPr/>
          <p:nvPr/>
        </p:nvSpPr>
        <p:spPr>
          <a:xfrm>
            <a:off x="2900933" y="1724787"/>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71" name="object 71"/>
          <p:cNvSpPr/>
          <p:nvPr/>
        </p:nvSpPr>
        <p:spPr>
          <a:xfrm>
            <a:off x="3130105" y="2376582"/>
            <a:ext cx="934403" cy="58579"/>
          </a:xfrm>
          <a:custGeom>
            <a:avLst/>
            <a:gdLst/>
            <a:ahLst/>
            <a:cxnLst/>
            <a:rect l="l" t="t" r="r" b="b"/>
            <a:pathLst>
              <a:path w="1245870" h="78105">
                <a:moveTo>
                  <a:pt x="1219922" y="25781"/>
                </a:moveTo>
                <a:lnTo>
                  <a:pt x="1180846" y="25781"/>
                </a:lnTo>
                <a:lnTo>
                  <a:pt x="1180973" y="51688"/>
                </a:lnTo>
                <a:lnTo>
                  <a:pt x="1167934" y="51746"/>
                </a:lnTo>
                <a:lnTo>
                  <a:pt x="1168018" y="77724"/>
                </a:lnTo>
                <a:lnTo>
                  <a:pt x="1245615" y="38481"/>
                </a:lnTo>
                <a:lnTo>
                  <a:pt x="1219922" y="25781"/>
                </a:lnTo>
                <a:close/>
              </a:path>
              <a:path w="1245870" h="78105">
                <a:moveTo>
                  <a:pt x="1167849" y="25838"/>
                </a:moveTo>
                <a:lnTo>
                  <a:pt x="0" y="30987"/>
                </a:lnTo>
                <a:lnTo>
                  <a:pt x="0" y="56896"/>
                </a:lnTo>
                <a:lnTo>
                  <a:pt x="1167934" y="51746"/>
                </a:lnTo>
                <a:lnTo>
                  <a:pt x="1167849" y="25838"/>
                </a:lnTo>
                <a:close/>
              </a:path>
              <a:path w="1245870" h="78105">
                <a:moveTo>
                  <a:pt x="1180846" y="25781"/>
                </a:moveTo>
                <a:lnTo>
                  <a:pt x="1167849" y="25838"/>
                </a:lnTo>
                <a:lnTo>
                  <a:pt x="1167934" y="51746"/>
                </a:lnTo>
                <a:lnTo>
                  <a:pt x="1180973" y="51688"/>
                </a:lnTo>
                <a:lnTo>
                  <a:pt x="1180846" y="25781"/>
                </a:lnTo>
                <a:close/>
              </a:path>
              <a:path w="1245870" h="78105">
                <a:moveTo>
                  <a:pt x="1167764" y="0"/>
                </a:moveTo>
                <a:lnTo>
                  <a:pt x="1167849" y="25838"/>
                </a:lnTo>
                <a:lnTo>
                  <a:pt x="1219922" y="25781"/>
                </a:lnTo>
                <a:lnTo>
                  <a:pt x="1167764" y="0"/>
                </a:lnTo>
                <a:close/>
              </a:path>
            </a:pathLst>
          </a:custGeom>
          <a:solidFill>
            <a:srgbClr val="000000"/>
          </a:solidFill>
        </p:spPr>
        <p:txBody>
          <a:bodyPr wrap="square" lIns="0" tIns="0" rIns="0" bIns="0" rtlCol="0"/>
          <a:lstStyle/>
          <a:p>
            <a:endParaRPr sz="1350"/>
          </a:p>
        </p:txBody>
      </p:sp>
      <p:sp>
        <p:nvSpPr>
          <p:cNvPr id="72" name="object 72"/>
          <p:cNvSpPr/>
          <p:nvPr/>
        </p:nvSpPr>
        <p:spPr>
          <a:xfrm>
            <a:off x="4473130" y="2366295"/>
            <a:ext cx="934403" cy="58579"/>
          </a:xfrm>
          <a:custGeom>
            <a:avLst/>
            <a:gdLst/>
            <a:ahLst/>
            <a:cxnLst/>
            <a:rect l="l" t="t" r="r" b="b"/>
            <a:pathLst>
              <a:path w="1245870" h="78105">
                <a:moveTo>
                  <a:pt x="1219922" y="25780"/>
                </a:moveTo>
                <a:lnTo>
                  <a:pt x="1180846" y="25780"/>
                </a:lnTo>
                <a:lnTo>
                  <a:pt x="1180973" y="51688"/>
                </a:lnTo>
                <a:lnTo>
                  <a:pt x="1167934" y="51746"/>
                </a:lnTo>
                <a:lnTo>
                  <a:pt x="1168018" y="77724"/>
                </a:lnTo>
                <a:lnTo>
                  <a:pt x="1245615" y="38480"/>
                </a:lnTo>
                <a:lnTo>
                  <a:pt x="1219922" y="25780"/>
                </a:lnTo>
                <a:close/>
              </a:path>
              <a:path w="1245870" h="78105">
                <a:moveTo>
                  <a:pt x="1167849" y="25838"/>
                </a:moveTo>
                <a:lnTo>
                  <a:pt x="0" y="30987"/>
                </a:lnTo>
                <a:lnTo>
                  <a:pt x="0" y="56896"/>
                </a:lnTo>
                <a:lnTo>
                  <a:pt x="1167934" y="51746"/>
                </a:lnTo>
                <a:lnTo>
                  <a:pt x="1167849" y="25838"/>
                </a:lnTo>
                <a:close/>
              </a:path>
              <a:path w="1245870" h="78105">
                <a:moveTo>
                  <a:pt x="1180846" y="25780"/>
                </a:moveTo>
                <a:lnTo>
                  <a:pt x="1167849" y="25838"/>
                </a:lnTo>
                <a:lnTo>
                  <a:pt x="1167934" y="51746"/>
                </a:lnTo>
                <a:lnTo>
                  <a:pt x="1180973" y="51688"/>
                </a:lnTo>
                <a:lnTo>
                  <a:pt x="1180846" y="25780"/>
                </a:lnTo>
                <a:close/>
              </a:path>
              <a:path w="1245870" h="78105">
                <a:moveTo>
                  <a:pt x="1167764" y="0"/>
                </a:moveTo>
                <a:lnTo>
                  <a:pt x="1167849" y="25838"/>
                </a:lnTo>
                <a:lnTo>
                  <a:pt x="1219922" y="25780"/>
                </a:lnTo>
                <a:lnTo>
                  <a:pt x="1167764" y="0"/>
                </a:lnTo>
                <a:close/>
              </a:path>
            </a:pathLst>
          </a:custGeom>
          <a:solidFill>
            <a:srgbClr val="000000"/>
          </a:solidFill>
        </p:spPr>
        <p:txBody>
          <a:bodyPr wrap="square" lIns="0" tIns="0" rIns="0" bIns="0" rtlCol="0"/>
          <a:lstStyle/>
          <a:p>
            <a:endParaRPr sz="1350"/>
          </a:p>
        </p:txBody>
      </p:sp>
      <p:sp>
        <p:nvSpPr>
          <p:cNvPr id="73" name="object 73"/>
          <p:cNvSpPr/>
          <p:nvPr/>
        </p:nvSpPr>
        <p:spPr>
          <a:xfrm>
            <a:off x="4441888" y="1320737"/>
            <a:ext cx="946309" cy="560070"/>
          </a:xfrm>
          <a:custGeom>
            <a:avLst/>
            <a:gdLst/>
            <a:ahLst/>
            <a:cxnLst/>
            <a:rect l="l" t="t" r="r" b="b"/>
            <a:pathLst>
              <a:path w="1261745" h="746760">
                <a:moveTo>
                  <a:pt x="1187763" y="28180"/>
                </a:moveTo>
                <a:lnTo>
                  <a:pt x="0" y="724407"/>
                </a:lnTo>
                <a:lnTo>
                  <a:pt x="13208" y="746759"/>
                </a:lnTo>
                <a:lnTo>
                  <a:pt x="1200894" y="50503"/>
                </a:lnTo>
                <a:lnTo>
                  <a:pt x="1187763" y="28180"/>
                </a:lnTo>
                <a:close/>
              </a:path>
              <a:path w="1261745" h="746760">
                <a:moveTo>
                  <a:pt x="1247309" y="21589"/>
                </a:moveTo>
                <a:lnTo>
                  <a:pt x="1199007" y="21589"/>
                </a:lnTo>
                <a:lnTo>
                  <a:pt x="1212088" y="43941"/>
                </a:lnTo>
                <a:lnTo>
                  <a:pt x="1200894" y="50503"/>
                </a:lnTo>
                <a:lnTo>
                  <a:pt x="1213993" y="72770"/>
                </a:lnTo>
                <a:lnTo>
                  <a:pt x="1247309" y="21589"/>
                </a:lnTo>
                <a:close/>
              </a:path>
              <a:path w="1261745" h="746760">
                <a:moveTo>
                  <a:pt x="1199007" y="21589"/>
                </a:moveTo>
                <a:lnTo>
                  <a:pt x="1187763" y="28180"/>
                </a:lnTo>
                <a:lnTo>
                  <a:pt x="1200894" y="50503"/>
                </a:lnTo>
                <a:lnTo>
                  <a:pt x="1212088" y="43941"/>
                </a:lnTo>
                <a:lnTo>
                  <a:pt x="1199007" y="21589"/>
                </a:lnTo>
                <a:close/>
              </a:path>
              <a:path w="1261745" h="746760">
                <a:moveTo>
                  <a:pt x="1261364" y="0"/>
                </a:moveTo>
                <a:lnTo>
                  <a:pt x="1174623" y="5841"/>
                </a:lnTo>
                <a:lnTo>
                  <a:pt x="1187763" y="28180"/>
                </a:lnTo>
                <a:lnTo>
                  <a:pt x="1199007" y="21589"/>
                </a:lnTo>
                <a:lnTo>
                  <a:pt x="1247309" y="21589"/>
                </a:lnTo>
                <a:lnTo>
                  <a:pt x="1261364" y="0"/>
                </a:lnTo>
                <a:close/>
              </a:path>
            </a:pathLst>
          </a:custGeom>
          <a:solidFill>
            <a:srgbClr val="000000"/>
          </a:solidFill>
        </p:spPr>
        <p:txBody>
          <a:bodyPr wrap="square" lIns="0" tIns="0" rIns="0" bIns="0" rtlCol="0"/>
          <a:lstStyle/>
          <a:p>
            <a:endParaRPr sz="1350"/>
          </a:p>
        </p:txBody>
      </p:sp>
      <p:sp>
        <p:nvSpPr>
          <p:cNvPr id="74" name="object 74"/>
          <p:cNvSpPr txBox="1"/>
          <p:nvPr/>
        </p:nvSpPr>
        <p:spPr>
          <a:xfrm>
            <a:off x="1888768" y="3164966"/>
            <a:ext cx="5045431" cy="705482"/>
          </a:xfrm>
          <a:prstGeom prst="rect">
            <a:avLst/>
          </a:prstGeom>
        </p:spPr>
        <p:txBody>
          <a:bodyPr vert="horz" wrap="square" lIns="0" tIns="50959" rIns="0" bIns="0" rtlCol="0">
            <a:spAutoFit/>
          </a:bodyPr>
          <a:lstStyle/>
          <a:p>
            <a:pPr marL="266700" indent="-257175">
              <a:spcBef>
                <a:spcPts val="401"/>
              </a:spcBef>
              <a:buFont typeface="Wingdings"/>
              <a:buChar char=""/>
              <a:tabLst>
                <a:tab pos="267176" algn="l"/>
              </a:tabLst>
            </a:pPr>
            <a:r>
              <a:rPr sz="2000" b="1" spc="-131" dirty="0">
                <a:latin typeface="Times New Roman" panose="02020603050405020304" pitchFamily="18" charset="0"/>
                <a:cs typeface="Times New Roman" panose="02020603050405020304" pitchFamily="18" charset="0"/>
              </a:rPr>
              <a:t>Each </a:t>
            </a:r>
            <a:r>
              <a:rPr sz="2000" b="1" spc="-105" dirty="0">
                <a:latin typeface="Times New Roman" panose="02020603050405020304" pitchFamily="18" charset="0"/>
                <a:cs typeface="Times New Roman" panose="02020603050405020304" pitchFamily="18" charset="0"/>
              </a:rPr>
              <a:t>time </a:t>
            </a:r>
            <a:r>
              <a:rPr sz="2000" b="1" spc="-113" dirty="0">
                <a:latin typeface="Times New Roman" panose="02020603050405020304" pitchFamily="18" charset="0"/>
                <a:cs typeface="Times New Roman" panose="02020603050405020304" pitchFamily="18" charset="0"/>
              </a:rPr>
              <a:t>before </a:t>
            </a:r>
            <a:r>
              <a:rPr sz="2000" b="1" spc="-90" dirty="0">
                <a:latin typeface="Times New Roman" panose="02020603050405020304" pitchFamily="18" charset="0"/>
                <a:cs typeface="Times New Roman" panose="02020603050405020304" pitchFamily="18" charset="0"/>
              </a:rPr>
              <a:t>updating </a:t>
            </a:r>
            <a:r>
              <a:rPr sz="2000" b="1" spc="-113" dirty="0">
                <a:latin typeface="Times New Roman" panose="02020603050405020304" pitchFamily="18" charset="0"/>
                <a:cs typeface="Times New Roman" panose="02020603050405020304" pitchFamily="18" charset="0"/>
              </a:rPr>
              <a:t>the</a:t>
            </a:r>
            <a:r>
              <a:rPr sz="2000" b="1" spc="-221" dirty="0">
                <a:latin typeface="Times New Roman" panose="02020603050405020304" pitchFamily="18" charset="0"/>
                <a:cs typeface="Times New Roman" panose="02020603050405020304" pitchFamily="18" charset="0"/>
              </a:rPr>
              <a:t> </a:t>
            </a:r>
            <a:r>
              <a:rPr sz="2000" b="1" spc="-109" dirty="0">
                <a:latin typeface="Times New Roman" panose="02020603050405020304" pitchFamily="18" charset="0"/>
                <a:cs typeface="Times New Roman" panose="02020603050405020304" pitchFamily="18" charset="0"/>
              </a:rPr>
              <a:t>parameters</a:t>
            </a:r>
            <a:endParaRPr sz="2000" dirty="0">
              <a:latin typeface="Times New Roman" panose="02020603050405020304" pitchFamily="18" charset="0"/>
              <a:cs typeface="Times New Roman" panose="02020603050405020304" pitchFamily="18" charset="0"/>
            </a:endParaRPr>
          </a:p>
          <a:p>
            <a:pPr marL="669608" lvl="1" indent="-257175">
              <a:spcBef>
                <a:spcPts val="326"/>
              </a:spcBef>
              <a:buFont typeface="Wingdings"/>
              <a:buChar char=""/>
              <a:tabLst>
                <a:tab pos="670083" algn="l"/>
              </a:tabLst>
            </a:pPr>
            <a:r>
              <a:rPr sz="2000" spc="-172" dirty="0">
                <a:latin typeface="Times New Roman" panose="02020603050405020304" pitchFamily="18" charset="0"/>
                <a:cs typeface="Times New Roman" panose="02020603050405020304" pitchFamily="18" charset="0"/>
              </a:rPr>
              <a:t>Each </a:t>
            </a:r>
            <a:r>
              <a:rPr sz="2000" spc="-56" dirty="0">
                <a:latin typeface="Times New Roman" panose="02020603050405020304" pitchFamily="18" charset="0"/>
                <a:cs typeface="Times New Roman" panose="02020603050405020304" pitchFamily="18" charset="0"/>
              </a:rPr>
              <a:t>neuron </a:t>
            </a:r>
            <a:r>
              <a:rPr sz="2000" spc="-135" dirty="0">
                <a:latin typeface="Times New Roman" panose="02020603050405020304" pitchFamily="18" charset="0"/>
                <a:cs typeface="Times New Roman" panose="02020603050405020304" pitchFamily="18" charset="0"/>
              </a:rPr>
              <a:t>has </a:t>
            </a:r>
            <a:r>
              <a:rPr sz="2000" spc="-188" dirty="0">
                <a:latin typeface="Times New Roman" panose="02020603050405020304" pitchFamily="18" charset="0"/>
                <a:cs typeface="Times New Roman" panose="02020603050405020304" pitchFamily="18" charset="0"/>
              </a:rPr>
              <a:t>p% </a:t>
            </a:r>
            <a:r>
              <a:rPr sz="2000" spc="11" dirty="0">
                <a:latin typeface="Times New Roman" panose="02020603050405020304" pitchFamily="18" charset="0"/>
                <a:cs typeface="Times New Roman" panose="02020603050405020304" pitchFamily="18" charset="0"/>
              </a:rPr>
              <a:t>to</a:t>
            </a:r>
            <a:r>
              <a:rPr sz="2000" spc="30"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dropout</a:t>
            </a:r>
            <a:endParaRPr sz="2000" dirty="0">
              <a:latin typeface="Times New Roman" panose="02020603050405020304" pitchFamily="18" charset="0"/>
              <a:cs typeface="Times New Roman" panose="02020603050405020304" pitchFamily="18" charset="0"/>
            </a:endParaRPr>
          </a:p>
        </p:txBody>
      </p:sp>
      <p:sp>
        <p:nvSpPr>
          <p:cNvPr id="75" name="object 75"/>
          <p:cNvSpPr/>
          <p:nvPr/>
        </p:nvSpPr>
        <p:spPr>
          <a:xfrm>
            <a:off x="3128772" y="2920746"/>
            <a:ext cx="944404" cy="58579"/>
          </a:xfrm>
          <a:custGeom>
            <a:avLst/>
            <a:gdLst/>
            <a:ahLst/>
            <a:cxnLst/>
            <a:rect l="l" t="t" r="r" b="b"/>
            <a:pathLst>
              <a:path w="1259204" h="78104">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8" y="40132"/>
                </a:lnTo>
                <a:lnTo>
                  <a:pt x="1181989" y="0"/>
                </a:lnTo>
                <a:close/>
              </a:path>
              <a:path w="1259204" h="78104">
                <a:moveTo>
                  <a:pt x="1181565" y="25938"/>
                </a:moveTo>
                <a:lnTo>
                  <a:pt x="1181143" y="51721"/>
                </a:lnTo>
                <a:lnTo>
                  <a:pt x="1194054" y="51943"/>
                </a:lnTo>
                <a:lnTo>
                  <a:pt x="1194562" y="26162"/>
                </a:lnTo>
                <a:lnTo>
                  <a:pt x="1181565" y="25938"/>
                </a:lnTo>
                <a:close/>
              </a:path>
              <a:path w="1259204" h="78104">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76" name="object 76"/>
          <p:cNvSpPr/>
          <p:nvPr/>
        </p:nvSpPr>
        <p:spPr>
          <a:xfrm>
            <a:off x="4455795" y="2920746"/>
            <a:ext cx="944404" cy="58579"/>
          </a:xfrm>
          <a:custGeom>
            <a:avLst/>
            <a:gdLst/>
            <a:ahLst/>
            <a:cxnLst/>
            <a:rect l="l" t="t" r="r" b="b"/>
            <a:pathLst>
              <a:path w="1259204" h="78104">
                <a:moveTo>
                  <a:pt x="1181989" y="0"/>
                </a:moveTo>
                <a:lnTo>
                  <a:pt x="1181565" y="25938"/>
                </a:lnTo>
                <a:lnTo>
                  <a:pt x="1194562" y="26162"/>
                </a:lnTo>
                <a:lnTo>
                  <a:pt x="1194053" y="51943"/>
                </a:lnTo>
                <a:lnTo>
                  <a:pt x="1181140" y="51943"/>
                </a:lnTo>
                <a:lnTo>
                  <a:pt x="1180718" y="77724"/>
                </a:lnTo>
                <a:lnTo>
                  <a:pt x="1234458" y="51943"/>
                </a:lnTo>
                <a:lnTo>
                  <a:pt x="1194053" y="51943"/>
                </a:lnTo>
                <a:lnTo>
                  <a:pt x="1181143" y="51721"/>
                </a:lnTo>
                <a:lnTo>
                  <a:pt x="1234919" y="51721"/>
                </a:lnTo>
                <a:lnTo>
                  <a:pt x="1259077" y="40132"/>
                </a:lnTo>
                <a:lnTo>
                  <a:pt x="1181989" y="0"/>
                </a:lnTo>
                <a:close/>
              </a:path>
              <a:path w="1259204" h="78104">
                <a:moveTo>
                  <a:pt x="1181565" y="25938"/>
                </a:moveTo>
                <a:lnTo>
                  <a:pt x="1181143" y="51721"/>
                </a:lnTo>
                <a:lnTo>
                  <a:pt x="1194053" y="51943"/>
                </a:lnTo>
                <a:lnTo>
                  <a:pt x="1194562" y="26162"/>
                </a:lnTo>
                <a:lnTo>
                  <a:pt x="1181565" y="25938"/>
                </a:lnTo>
                <a:close/>
              </a:path>
              <a:path w="1259204" h="78104">
                <a:moveTo>
                  <a:pt x="507" y="5588"/>
                </a:moveTo>
                <a:lnTo>
                  <a:pt x="0" y="31496"/>
                </a:lnTo>
                <a:lnTo>
                  <a:pt x="1181143" y="51721"/>
                </a:lnTo>
                <a:lnTo>
                  <a:pt x="1181565" y="25938"/>
                </a:lnTo>
                <a:lnTo>
                  <a:pt x="507" y="5588"/>
                </a:lnTo>
                <a:close/>
              </a:path>
            </a:pathLst>
          </a:custGeom>
          <a:solidFill>
            <a:srgbClr val="000000"/>
          </a:solidFill>
        </p:spPr>
        <p:txBody>
          <a:bodyPr wrap="square" lIns="0" tIns="0" rIns="0" bIns="0" rtlCol="0"/>
          <a:lstStyle/>
          <a:p>
            <a:endParaRPr sz="1350"/>
          </a:p>
        </p:txBody>
      </p:sp>
    </p:spTree>
    <p:extLst>
      <p:ext uri="{BB962C8B-B14F-4D97-AF65-F5344CB8AC3E}">
        <p14:creationId xmlns:p14="http://schemas.microsoft.com/office/powerpoint/2010/main" val="2091914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6" y="459754"/>
            <a:ext cx="1422083" cy="517930"/>
          </a:xfrm>
          <a:prstGeom prst="rect">
            <a:avLst/>
          </a:prstGeom>
        </p:spPr>
        <p:txBody>
          <a:bodyPr vert="horz" wrap="square" lIns="0" tIns="10001" rIns="0" bIns="0" rtlCol="0" anchor="ctr">
            <a:spAutoFit/>
          </a:bodyPr>
          <a:lstStyle/>
          <a:p>
            <a:pPr marL="9525">
              <a:spcBef>
                <a:spcPts val="79"/>
              </a:spcBef>
            </a:pPr>
            <a:r>
              <a:rPr spc="-113" dirty="0"/>
              <a:t>Dropout</a:t>
            </a:r>
          </a:p>
        </p:txBody>
      </p:sp>
      <p:sp>
        <p:nvSpPr>
          <p:cNvPr id="3" name="object 3"/>
          <p:cNvSpPr txBox="1"/>
          <p:nvPr/>
        </p:nvSpPr>
        <p:spPr>
          <a:xfrm>
            <a:off x="1535811" y="1133474"/>
            <a:ext cx="973455" cy="332303"/>
          </a:xfrm>
          <a:prstGeom prst="rect">
            <a:avLst/>
          </a:prstGeom>
        </p:spPr>
        <p:txBody>
          <a:bodyPr vert="horz" wrap="square" lIns="0" tIns="9049" rIns="0" bIns="0" rtlCol="0">
            <a:spAutoFit/>
          </a:bodyPr>
          <a:lstStyle/>
          <a:p>
            <a:pPr marL="9525">
              <a:spcBef>
                <a:spcPts val="71"/>
              </a:spcBef>
            </a:pPr>
            <a:r>
              <a:rPr sz="2100" b="1" u="sng" spc="-153" dirty="0">
                <a:solidFill>
                  <a:srgbClr val="0000FF"/>
                </a:solidFill>
                <a:uFill>
                  <a:solidFill>
                    <a:srgbClr val="0000FF"/>
                  </a:solidFill>
                </a:uFill>
                <a:latin typeface="Times New Roman" panose="02020603050405020304" pitchFamily="18" charset="0"/>
                <a:cs typeface="Times New Roman" panose="02020603050405020304" pitchFamily="18" charset="0"/>
              </a:rPr>
              <a:t>Training:</a:t>
            </a:r>
            <a:endParaRPr sz="2100" dirty="0">
              <a:latin typeface="Times New Roman" panose="02020603050405020304" pitchFamily="18" charset="0"/>
              <a:cs typeface="Times New Roman" panose="02020603050405020304" pitchFamily="18" charset="0"/>
            </a:endParaRPr>
          </a:p>
        </p:txBody>
      </p:sp>
      <p:sp>
        <p:nvSpPr>
          <p:cNvPr id="4" name="object 4"/>
          <p:cNvSpPr/>
          <p:nvPr/>
        </p:nvSpPr>
        <p:spPr>
          <a:xfrm>
            <a:off x="4064508" y="1680209"/>
            <a:ext cx="381953" cy="382905"/>
          </a:xfrm>
          <a:custGeom>
            <a:avLst/>
            <a:gdLst/>
            <a:ahLst/>
            <a:cxnLst/>
            <a:rect l="l" t="t" r="r" b="b"/>
            <a:pathLst>
              <a:path w="509270" h="510539">
                <a:moveTo>
                  <a:pt x="0" y="255270"/>
                </a:moveTo>
                <a:lnTo>
                  <a:pt x="4099" y="209387"/>
                </a:lnTo>
                <a:lnTo>
                  <a:pt x="15919" y="166202"/>
                </a:lnTo>
                <a:lnTo>
                  <a:pt x="34741" y="126435"/>
                </a:lnTo>
                <a:lnTo>
                  <a:pt x="59847" y="90807"/>
                </a:lnTo>
                <a:lnTo>
                  <a:pt x="90520" y="60040"/>
                </a:lnTo>
                <a:lnTo>
                  <a:pt x="126040" y="34854"/>
                </a:lnTo>
                <a:lnTo>
                  <a:pt x="165690" y="15971"/>
                </a:lnTo>
                <a:lnTo>
                  <a:pt x="208752" y="4113"/>
                </a:lnTo>
                <a:lnTo>
                  <a:pt x="254507"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70"/>
                </a:lnTo>
                <a:lnTo>
                  <a:pt x="504916" y="301152"/>
                </a:lnTo>
                <a:lnTo>
                  <a:pt x="493096" y="344337"/>
                </a:lnTo>
                <a:lnTo>
                  <a:pt x="474274" y="384104"/>
                </a:lnTo>
                <a:lnTo>
                  <a:pt x="449168" y="419732"/>
                </a:lnTo>
                <a:lnTo>
                  <a:pt x="418495" y="450499"/>
                </a:lnTo>
                <a:lnTo>
                  <a:pt x="382975" y="475685"/>
                </a:lnTo>
                <a:lnTo>
                  <a:pt x="343325" y="494568"/>
                </a:lnTo>
                <a:lnTo>
                  <a:pt x="300263" y="506426"/>
                </a:lnTo>
                <a:lnTo>
                  <a:pt x="254507" y="510540"/>
                </a:lnTo>
                <a:lnTo>
                  <a:pt x="208752" y="506426"/>
                </a:lnTo>
                <a:lnTo>
                  <a:pt x="165690" y="494568"/>
                </a:lnTo>
                <a:lnTo>
                  <a:pt x="126040" y="475685"/>
                </a:lnTo>
                <a:lnTo>
                  <a:pt x="90520" y="450499"/>
                </a:lnTo>
                <a:lnTo>
                  <a:pt x="59847" y="419732"/>
                </a:lnTo>
                <a:lnTo>
                  <a:pt x="34741" y="384104"/>
                </a:lnTo>
                <a:lnTo>
                  <a:pt x="15919" y="344337"/>
                </a:lnTo>
                <a:lnTo>
                  <a:pt x="4099" y="301152"/>
                </a:lnTo>
                <a:lnTo>
                  <a:pt x="0" y="255270"/>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4064508" y="2728341"/>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6"/>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6469380" y="1615058"/>
            <a:ext cx="382905" cy="381953"/>
          </a:xfrm>
          <a:custGeom>
            <a:avLst/>
            <a:gdLst/>
            <a:ahLst/>
            <a:cxnLst/>
            <a:rect l="l" t="t" r="r" b="b"/>
            <a:pathLst>
              <a:path w="510540" h="509269">
                <a:moveTo>
                  <a:pt x="0" y="254508"/>
                </a:moveTo>
                <a:lnTo>
                  <a:pt x="4113" y="208752"/>
                </a:lnTo>
                <a:lnTo>
                  <a:pt x="15971" y="165690"/>
                </a:lnTo>
                <a:lnTo>
                  <a:pt x="34854" y="126040"/>
                </a:lnTo>
                <a:lnTo>
                  <a:pt x="60040" y="90520"/>
                </a:lnTo>
                <a:lnTo>
                  <a:pt x="90807" y="59847"/>
                </a:lnTo>
                <a:lnTo>
                  <a:pt x="126435" y="34741"/>
                </a:lnTo>
                <a:lnTo>
                  <a:pt x="166202" y="15919"/>
                </a:lnTo>
                <a:lnTo>
                  <a:pt x="209387" y="4099"/>
                </a:lnTo>
                <a:lnTo>
                  <a:pt x="255269" y="0"/>
                </a:lnTo>
                <a:lnTo>
                  <a:pt x="301152" y="4099"/>
                </a:lnTo>
                <a:lnTo>
                  <a:pt x="344337" y="15919"/>
                </a:lnTo>
                <a:lnTo>
                  <a:pt x="384104" y="34741"/>
                </a:lnTo>
                <a:lnTo>
                  <a:pt x="419732" y="59847"/>
                </a:lnTo>
                <a:lnTo>
                  <a:pt x="450499" y="90520"/>
                </a:lnTo>
                <a:lnTo>
                  <a:pt x="475685" y="126040"/>
                </a:lnTo>
                <a:lnTo>
                  <a:pt x="494568" y="165690"/>
                </a:lnTo>
                <a:lnTo>
                  <a:pt x="506426" y="208752"/>
                </a:lnTo>
                <a:lnTo>
                  <a:pt x="510539" y="254508"/>
                </a:lnTo>
                <a:lnTo>
                  <a:pt x="506426" y="300263"/>
                </a:lnTo>
                <a:lnTo>
                  <a:pt x="494568" y="343325"/>
                </a:lnTo>
                <a:lnTo>
                  <a:pt x="475685" y="382975"/>
                </a:lnTo>
                <a:lnTo>
                  <a:pt x="450499" y="418495"/>
                </a:lnTo>
                <a:lnTo>
                  <a:pt x="419732" y="449168"/>
                </a:lnTo>
                <a:lnTo>
                  <a:pt x="384104" y="474274"/>
                </a:lnTo>
                <a:lnTo>
                  <a:pt x="344337" y="493096"/>
                </a:lnTo>
                <a:lnTo>
                  <a:pt x="301152" y="504916"/>
                </a:lnTo>
                <a:lnTo>
                  <a:pt x="255269" y="509015"/>
                </a:lnTo>
                <a:lnTo>
                  <a:pt x="209387" y="504916"/>
                </a:lnTo>
                <a:lnTo>
                  <a:pt x="166202" y="493096"/>
                </a:lnTo>
                <a:lnTo>
                  <a:pt x="126435" y="474274"/>
                </a:lnTo>
                <a:lnTo>
                  <a:pt x="90807" y="449168"/>
                </a:lnTo>
                <a:lnTo>
                  <a:pt x="60040" y="418495"/>
                </a:lnTo>
                <a:lnTo>
                  <a:pt x="34854" y="382975"/>
                </a:lnTo>
                <a:lnTo>
                  <a:pt x="15971" y="343325"/>
                </a:lnTo>
                <a:lnTo>
                  <a:pt x="4113" y="300263"/>
                </a:lnTo>
                <a:lnTo>
                  <a:pt x="0" y="254508"/>
                </a:lnTo>
                <a:close/>
              </a:path>
            </a:pathLst>
          </a:custGeom>
          <a:ln w="12192">
            <a:solidFill>
              <a:srgbClr val="000000"/>
            </a:solidFill>
          </a:ln>
        </p:spPr>
        <p:txBody>
          <a:bodyPr wrap="square" lIns="0" tIns="0" rIns="0" bIns="0" rtlCol="0"/>
          <a:lstStyle/>
          <a:p>
            <a:endParaRPr sz="1350"/>
          </a:p>
        </p:txBody>
      </p:sp>
      <p:sp>
        <p:nvSpPr>
          <p:cNvPr id="7" name="object 7"/>
          <p:cNvSpPr/>
          <p:nvPr/>
        </p:nvSpPr>
        <p:spPr>
          <a:xfrm>
            <a:off x="6469380" y="2243708"/>
            <a:ext cx="382905" cy="382905"/>
          </a:xfrm>
          <a:custGeom>
            <a:avLst/>
            <a:gdLst/>
            <a:ahLst/>
            <a:cxnLst/>
            <a:rect l="l" t="t" r="r" b="b"/>
            <a:pathLst>
              <a:path w="510540" h="510539">
                <a:moveTo>
                  <a:pt x="0" y="255270"/>
                </a:moveTo>
                <a:lnTo>
                  <a:pt x="4113" y="209387"/>
                </a:lnTo>
                <a:lnTo>
                  <a:pt x="15971" y="166202"/>
                </a:lnTo>
                <a:lnTo>
                  <a:pt x="34854" y="126435"/>
                </a:lnTo>
                <a:lnTo>
                  <a:pt x="60040" y="90807"/>
                </a:lnTo>
                <a:lnTo>
                  <a:pt x="90807" y="60040"/>
                </a:lnTo>
                <a:lnTo>
                  <a:pt x="126435" y="34854"/>
                </a:lnTo>
                <a:lnTo>
                  <a:pt x="166202" y="15971"/>
                </a:lnTo>
                <a:lnTo>
                  <a:pt x="209387" y="4113"/>
                </a:lnTo>
                <a:lnTo>
                  <a:pt x="255269" y="0"/>
                </a:lnTo>
                <a:lnTo>
                  <a:pt x="301152" y="4113"/>
                </a:lnTo>
                <a:lnTo>
                  <a:pt x="344337" y="15971"/>
                </a:lnTo>
                <a:lnTo>
                  <a:pt x="384104" y="34854"/>
                </a:lnTo>
                <a:lnTo>
                  <a:pt x="419732" y="60040"/>
                </a:lnTo>
                <a:lnTo>
                  <a:pt x="450499" y="90807"/>
                </a:lnTo>
                <a:lnTo>
                  <a:pt x="475685" y="126435"/>
                </a:lnTo>
                <a:lnTo>
                  <a:pt x="494568" y="166202"/>
                </a:lnTo>
                <a:lnTo>
                  <a:pt x="506426" y="209387"/>
                </a:lnTo>
                <a:lnTo>
                  <a:pt x="510539" y="255270"/>
                </a:lnTo>
                <a:lnTo>
                  <a:pt x="506426" y="301152"/>
                </a:lnTo>
                <a:lnTo>
                  <a:pt x="494568" y="344337"/>
                </a:lnTo>
                <a:lnTo>
                  <a:pt x="475685" y="384104"/>
                </a:lnTo>
                <a:lnTo>
                  <a:pt x="450499" y="419732"/>
                </a:lnTo>
                <a:lnTo>
                  <a:pt x="419732" y="450499"/>
                </a:lnTo>
                <a:lnTo>
                  <a:pt x="384104" y="475685"/>
                </a:lnTo>
                <a:lnTo>
                  <a:pt x="344337" y="494568"/>
                </a:lnTo>
                <a:lnTo>
                  <a:pt x="301152" y="506426"/>
                </a:lnTo>
                <a:lnTo>
                  <a:pt x="255269" y="510539"/>
                </a:lnTo>
                <a:lnTo>
                  <a:pt x="209387" y="506426"/>
                </a:lnTo>
                <a:lnTo>
                  <a:pt x="166202" y="494568"/>
                </a:lnTo>
                <a:lnTo>
                  <a:pt x="126435" y="475685"/>
                </a:lnTo>
                <a:lnTo>
                  <a:pt x="90807" y="450499"/>
                </a:lnTo>
                <a:lnTo>
                  <a:pt x="60040" y="419732"/>
                </a:lnTo>
                <a:lnTo>
                  <a:pt x="34854" y="384104"/>
                </a:lnTo>
                <a:lnTo>
                  <a:pt x="15971" y="344337"/>
                </a:lnTo>
                <a:lnTo>
                  <a:pt x="4113" y="301152"/>
                </a:lnTo>
                <a:lnTo>
                  <a:pt x="0" y="255270"/>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920365" y="1229867"/>
            <a:ext cx="200025" cy="200025"/>
          </a:xfrm>
          <a:prstGeom prst="rect">
            <a:avLst/>
          </a:prstGeom>
          <a:blipFill>
            <a:blip r:embed="rId2" cstate="print"/>
            <a:stretch>
              <a:fillRect/>
            </a:stretch>
          </a:blipFill>
        </p:spPr>
        <p:txBody>
          <a:bodyPr wrap="square" lIns="0" tIns="0" rIns="0" bIns="0" rtlCol="0"/>
          <a:lstStyle/>
          <a:p>
            <a:endParaRPr sz="1350"/>
          </a:p>
        </p:txBody>
      </p:sp>
      <p:sp>
        <p:nvSpPr>
          <p:cNvPr id="9" name="object 9"/>
          <p:cNvSpPr/>
          <p:nvPr/>
        </p:nvSpPr>
        <p:spPr>
          <a:xfrm>
            <a:off x="2920365" y="1229867"/>
            <a:ext cx="200025" cy="200025"/>
          </a:xfrm>
          <a:custGeom>
            <a:avLst/>
            <a:gdLst/>
            <a:ahLst/>
            <a:cxnLst/>
            <a:rect l="l" t="t" r="r" b="b"/>
            <a:pathLst>
              <a:path w="266700" h="266700">
                <a:moveTo>
                  <a:pt x="0" y="266700"/>
                </a:moveTo>
                <a:lnTo>
                  <a:pt x="266700" y="266700"/>
                </a:lnTo>
                <a:lnTo>
                  <a:pt x="266700" y="0"/>
                </a:lnTo>
                <a:lnTo>
                  <a:pt x="0" y="0"/>
                </a:lnTo>
                <a:lnTo>
                  <a:pt x="0" y="266700"/>
                </a:lnTo>
                <a:close/>
              </a:path>
            </a:pathLst>
          </a:custGeom>
          <a:ln w="6096">
            <a:solidFill>
              <a:srgbClr val="A4A4A4"/>
            </a:solidFill>
          </a:ln>
        </p:spPr>
        <p:txBody>
          <a:bodyPr wrap="square" lIns="0" tIns="0" rIns="0" bIns="0" rtlCol="0"/>
          <a:lstStyle/>
          <a:p>
            <a:endParaRPr sz="1350"/>
          </a:p>
        </p:txBody>
      </p:sp>
      <p:sp>
        <p:nvSpPr>
          <p:cNvPr id="10" name="object 10"/>
          <p:cNvSpPr/>
          <p:nvPr/>
        </p:nvSpPr>
        <p:spPr>
          <a:xfrm>
            <a:off x="3116104" y="1322642"/>
            <a:ext cx="949166" cy="550545"/>
          </a:xfrm>
          <a:custGeom>
            <a:avLst/>
            <a:gdLst/>
            <a:ahLst/>
            <a:cxnLst/>
            <a:rect l="l" t="t" r="r" b="b"/>
            <a:pathLst>
              <a:path w="1265554" h="734060">
                <a:moveTo>
                  <a:pt x="1191423" y="706130"/>
                </a:moveTo>
                <a:lnTo>
                  <a:pt x="1178559" y="728599"/>
                </a:lnTo>
                <a:lnTo>
                  <a:pt x="1265300" y="733678"/>
                </a:lnTo>
                <a:lnTo>
                  <a:pt x="1251307" y="712597"/>
                </a:lnTo>
                <a:lnTo>
                  <a:pt x="1202690" y="712597"/>
                </a:lnTo>
                <a:lnTo>
                  <a:pt x="1191423" y="706130"/>
                </a:lnTo>
                <a:close/>
              </a:path>
              <a:path w="1265554" h="734060">
                <a:moveTo>
                  <a:pt x="1204281" y="683670"/>
                </a:moveTo>
                <a:lnTo>
                  <a:pt x="1191423" y="706130"/>
                </a:lnTo>
                <a:lnTo>
                  <a:pt x="1202690" y="712597"/>
                </a:lnTo>
                <a:lnTo>
                  <a:pt x="1215517" y="690117"/>
                </a:lnTo>
                <a:lnTo>
                  <a:pt x="1204281" y="683670"/>
                </a:lnTo>
                <a:close/>
              </a:path>
              <a:path w="1265554" h="734060">
                <a:moveTo>
                  <a:pt x="1217168" y="661162"/>
                </a:moveTo>
                <a:lnTo>
                  <a:pt x="1204281" y="683670"/>
                </a:lnTo>
                <a:lnTo>
                  <a:pt x="1215517" y="690117"/>
                </a:lnTo>
                <a:lnTo>
                  <a:pt x="1202690" y="712597"/>
                </a:lnTo>
                <a:lnTo>
                  <a:pt x="1251307" y="712597"/>
                </a:lnTo>
                <a:lnTo>
                  <a:pt x="1217168"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11" name="object 11"/>
          <p:cNvSpPr/>
          <p:nvPr/>
        </p:nvSpPr>
        <p:spPr>
          <a:xfrm>
            <a:off x="3112579" y="1326071"/>
            <a:ext cx="952500" cy="1594485"/>
          </a:xfrm>
          <a:custGeom>
            <a:avLst/>
            <a:gdLst/>
            <a:ahLst/>
            <a:cxnLst/>
            <a:rect l="l" t="t" r="r" b="b"/>
            <a:pathLst>
              <a:path w="1270000" h="2125979">
                <a:moveTo>
                  <a:pt x="1219188" y="2065315"/>
                </a:moveTo>
                <a:lnTo>
                  <a:pt x="1196847" y="2078608"/>
                </a:lnTo>
                <a:lnTo>
                  <a:pt x="1269999" y="2125598"/>
                </a:lnTo>
                <a:lnTo>
                  <a:pt x="1266401" y="2076449"/>
                </a:lnTo>
                <a:lnTo>
                  <a:pt x="1225804" y="2076449"/>
                </a:lnTo>
                <a:lnTo>
                  <a:pt x="1219188" y="2065315"/>
                </a:lnTo>
                <a:close/>
              </a:path>
              <a:path w="1270000" h="2125979">
                <a:moveTo>
                  <a:pt x="1241406" y="2052094"/>
                </a:moveTo>
                <a:lnTo>
                  <a:pt x="1219188" y="2065315"/>
                </a:lnTo>
                <a:lnTo>
                  <a:pt x="1225804" y="2076449"/>
                </a:lnTo>
                <a:lnTo>
                  <a:pt x="1248029" y="2063241"/>
                </a:lnTo>
                <a:lnTo>
                  <a:pt x="1241406" y="2052094"/>
                </a:lnTo>
                <a:close/>
              </a:path>
              <a:path w="1270000" h="2125979">
                <a:moveTo>
                  <a:pt x="1263649" y="2038857"/>
                </a:moveTo>
                <a:lnTo>
                  <a:pt x="1241406" y="2052094"/>
                </a:lnTo>
                <a:lnTo>
                  <a:pt x="1248029" y="2063241"/>
                </a:lnTo>
                <a:lnTo>
                  <a:pt x="1225804" y="2076449"/>
                </a:lnTo>
                <a:lnTo>
                  <a:pt x="1266401" y="2076449"/>
                </a:lnTo>
                <a:lnTo>
                  <a:pt x="1263649"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12" name="object 12"/>
          <p:cNvSpPr/>
          <p:nvPr/>
        </p:nvSpPr>
        <p:spPr>
          <a:xfrm>
            <a:off x="5769292" y="1784127"/>
            <a:ext cx="700088" cy="111919"/>
          </a:xfrm>
          <a:custGeom>
            <a:avLst/>
            <a:gdLst/>
            <a:ahLst/>
            <a:cxnLst/>
            <a:rect l="l" t="t" r="r" b="b"/>
            <a:pathLst>
              <a:path w="933450" h="149225">
                <a:moveTo>
                  <a:pt x="854849" y="25847"/>
                </a:moveTo>
                <a:lnTo>
                  <a:pt x="0" y="123443"/>
                </a:lnTo>
                <a:lnTo>
                  <a:pt x="3048" y="149098"/>
                </a:lnTo>
                <a:lnTo>
                  <a:pt x="857760" y="51502"/>
                </a:lnTo>
                <a:lnTo>
                  <a:pt x="854849" y="25847"/>
                </a:lnTo>
                <a:close/>
              </a:path>
              <a:path w="933450" h="149225">
                <a:moveTo>
                  <a:pt x="918531" y="24384"/>
                </a:moveTo>
                <a:lnTo>
                  <a:pt x="867663" y="24384"/>
                </a:lnTo>
                <a:lnTo>
                  <a:pt x="870585" y="50037"/>
                </a:lnTo>
                <a:lnTo>
                  <a:pt x="857760" y="51502"/>
                </a:lnTo>
                <a:lnTo>
                  <a:pt x="860679" y="77215"/>
                </a:lnTo>
                <a:lnTo>
                  <a:pt x="933450" y="29845"/>
                </a:lnTo>
                <a:lnTo>
                  <a:pt x="918531" y="24384"/>
                </a:lnTo>
                <a:close/>
              </a:path>
              <a:path w="933450" h="149225">
                <a:moveTo>
                  <a:pt x="867663" y="24384"/>
                </a:moveTo>
                <a:lnTo>
                  <a:pt x="854849" y="25847"/>
                </a:lnTo>
                <a:lnTo>
                  <a:pt x="857760" y="51502"/>
                </a:lnTo>
                <a:lnTo>
                  <a:pt x="870585" y="50037"/>
                </a:lnTo>
                <a:lnTo>
                  <a:pt x="867663" y="24384"/>
                </a:lnTo>
                <a:close/>
              </a:path>
              <a:path w="933450" h="149225">
                <a:moveTo>
                  <a:pt x="851915" y="0"/>
                </a:moveTo>
                <a:lnTo>
                  <a:pt x="854849" y="25847"/>
                </a:lnTo>
                <a:lnTo>
                  <a:pt x="867663" y="24384"/>
                </a:lnTo>
                <a:lnTo>
                  <a:pt x="918531" y="24384"/>
                </a:lnTo>
                <a:lnTo>
                  <a:pt x="851915" y="0"/>
                </a:lnTo>
                <a:close/>
              </a:path>
            </a:pathLst>
          </a:custGeom>
          <a:solidFill>
            <a:srgbClr val="000000"/>
          </a:solidFill>
        </p:spPr>
        <p:txBody>
          <a:bodyPr wrap="square" lIns="0" tIns="0" rIns="0" bIns="0" rtlCol="0"/>
          <a:lstStyle/>
          <a:p>
            <a:endParaRPr sz="1350"/>
          </a:p>
        </p:txBody>
      </p:sp>
      <p:sp>
        <p:nvSpPr>
          <p:cNvPr id="13" name="object 13"/>
          <p:cNvSpPr/>
          <p:nvPr/>
        </p:nvSpPr>
        <p:spPr>
          <a:xfrm>
            <a:off x="5764816" y="1305973"/>
            <a:ext cx="704850" cy="500539"/>
          </a:xfrm>
          <a:custGeom>
            <a:avLst/>
            <a:gdLst/>
            <a:ahLst/>
            <a:cxnLst/>
            <a:rect l="l" t="t" r="r" b="b"/>
            <a:pathLst>
              <a:path w="939800" h="667385">
                <a:moveTo>
                  <a:pt x="868494" y="633244"/>
                </a:moveTo>
                <a:lnTo>
                  <a:pt x="853567" y="654430"/>
                </a:lnTo>
                <a:lnTo>
                  <a:pt x="939419" y="667385"/>
                </a:lnTo>
                <a:lnTo>
                  <a:pt x="925133" y="640714"/>
                </a:lnTo>
                <a:lnTo>
                  <a:pt x="879094" y="640714"/>
                </a:lnTo>
                <a:lnTo>
                  <a:pt x="868494" y="633244"/>
                </a:lnTo>
                <a:close/>
              </a:path>
              <a:path w="939800" h="667385">
                <a:moveTo>
                  <a:pt x="883410" y="612075"/>
                </a:moveTo>
                <a:lnTo>
                  <a:pt x="868494" y="633244"/>
                </a:lnTo>
                <a:lnTo>
                  <a:pt x="879094" y="640714"/>
                </a:lnTo>
                <a:lnTo>
                  <a:pt x="893952" y="619505"/>
                </a:lnTo>
                <a:lnTo>
                  <a:pt x="883410" y="612075"/>
                </a:lnTo>
                <a:close/>
              </a:path>
              <a:path w="939800" h="667385">
                <a:moveTo>
                  <a:pt x="898398" y="590803"/>
                </a:moveTo>
                <a:lnTo>
                  <a:pt x="883410" y="612075"/>
                </a:lnTo>
                <a:lnTo>
                  <a:pt x="893952" y="619505"/>
                </a:lnTo>
                <a:lnTo>
                  <a:pt x="879094" y="640714"/>
                </a:lnTo>
                <a:lnTo>
                  <a:pt x="925133" y="640714"/>
                </a:lnTo>
                <a:lnTo>
                  <a:pt x="898398" y="590803"/>
                </a:lnTo>
                <a:close/>
              </a:path>
              <a:path w="939800" h="667385">
                <a:moveTo>
                  <a:pt x="14986" y="0"/>
                </a:moveTo>
                <a:lnTo>
                  <a:pt x="0" y="21081"/>
                </a:lnTo>
                <a:lnTo>
                  <a:pt x="868494" y="633244"/>
                </a:lnTo>
                <a:lnTo>
                  <a:pt x="883410" y="612075"/>
                </a:lnTo>
                <a:lnTo>
                  <a:pt x="14986" y="0"/>
                </a:lnTo>
                <a:close/>
              </a:path>
            </a:pathLst>
          </a:custGeom>
          <a:solidFill>
            <a:srgbClr val="000000"/>
          </a:solidFill>
        </p:spPr>
        <p:txBody>
          <a:bodyPr wrap="square" lIns="0" tIns="0" rIns="0" bIns="0" rtlCol="0"/>
          <a:lstStyle/>
          <a:p>
            <a:endParaRPr sz="1350"/>
          </a:p>
        </p:txBody>
      </p:sp>
      <p:sp>
        <p:nvSpPr>
          <p:cNvPr id="14" name="object 14"/>
          <p:cNvSpPr/>
          <p:nvPr/>
        </p:nvSpPr>
        <p:spPr>
          <a:xfrm>
            <a:off x="5762244" y="1341786"/>
            <a:ext cx="707231" cy="1094423"/>
          </a:xfrm>
          <a:custGeom>
            <a:avLst/>
            <a:gdLst/>
            <a:ahLst/>
            <a:cxnLst/>
            <a:rect l="l" t="t" r="r" b="b"/>
            <a:pathLst>
              <a:path w="942975" h="1459230">
                <a:moveTo>
                  <a:pt x="889965" y="1400391"/>
                </a:moveTo>
                <a:lnTo>
                  <a:pt x="868172" y="1414399"/>
                </a:lnTo>
                <a:lnTo>
                  <a:pt x="942848" y="1458849"/>
                </a:lnTo>
                <a:lnTo>
                  <a:pt x="937756" y="1411351"/>
                </a:lnTo>
                <a:lnTo>
                  <a:pt x="897001" y="1411351"/>
                </a:lnTo>
                <a:lnTo>
                  <a:pt x="889965" y="1400391"/>
                </a:lnTo>
                <a:close/>
              </a:path>
              <a:path w="942975" h="1459230">
                <a:moveTo>
                  <a:pt x="911835" y="1386335"/>
                </a:moveTo>
                <a:lnTo>
                  <a:pt x="889965" y="1400391"/>
                </a:lnTo>
                <a:lnTo>
                  <a:pt x="897001" y="1411351"/>
                </a:lnTo>
                <a:lnTo>
                  <a:pt x="918844" y="1397253"/>
                </a:lnTo>
                <a:lnTo>
                  <a:pt x="911835" y="1386335"/>
                </a:lnTo>
                <a:close/>
              </a:path>
              <a:path w="942975" h="1459230">
                <a:moveTo>
                  <a:pt x="933577" y="1372362"/>
                </a:moveTo>
                <a:lnTo>
                  <a:pt x="911835" y="1386335"/>
                </a:lnTo>
                <a:lnTo>
                  <a:pt x="918844" y="1397253"/>
                </a:lnTo>
                <a:lnTo>
                  <a:pt x="897001" y="1411351"/>
                </a:lnTo>
                <a:lnTo>
                  <a:pt x="937756" y="1411351"/>
                </a:lnTo>
                <a:lnTo>
                  <a:pt x="933577" y="1372362"/>
                </a:lnTo>
                <a:close/>
              </a:path>
              <a:path w="942975" h="1459230">
                <a:moveTo>
                  <a:pt x="21844" y="0"/>
                </a:moveTo>
                <a:lnTo>
                  <a:pt x="0" y="13970"/>
                </a:lnTo>
                <a:lnTo>
                  <a:pt x="889965" y="1400391"/>
                </a:lnTo>
                <a:lnTo>
                  <a:pt x="911835" y="1386335"/>
                </a:lnTo>
                <a:lnTo>
                  <a:pt x="21844" y="0"/>
                </a:lnTo>
                <a:close/>
              </a:path>
            </a:pathLst>
          </a:custGeom>
          <a:solidFill>
            <a:srgbClr val="000000"/>
          </a:solidFill>
        </p:spPr>
        <p:txBody>
          <a:bodyPr wrap="square" lIns="0" tIns="0" rIns="0" bIns="0" rtlCol="0"/>
          <a:lstStyle/>
          <a:p>
            <a:endParaRPr sz="1350"/>
          </a:p>
        </p:txBody>
      </p:sp>
      <p:sp>
        <p:nvSpPr>
          <p:cNvPr id="15" name="object 15"/>
          <p:cNvSpPr/>
          <p:nvPr/>
        </p:nvSpPr>
        <p:spPr>
          <a:xfrm>
            <a:off x="5764625" y="1905000"/>
            <a:ext cx="704850" cy="530543"/>
          </a:xfrm>
          <a:custGeom>
            <a:avLst/>
            <a:gdLst/>
            <a:ahLst/>
            <a:cxnLst/>
            <a:rect l="l" t="t" r="r" b="b"/>
            <a:pathLst>
              <a:path w="939800" h="707389">
                <a:moveTo>
                  <a:pt x="869762" y="671204"/>
                </a:moveTo>
                <a:lnTo>
                  <a:pt x="854202" y="692023"/>
                </a:lnTo>
                <a:lnTo>
                  <a:pt x="939673" y="707389"/>
                </a:lnTo>
                <a:lnTo>
                  <a:pt x="925449" y="678941"/>
                </a:lnTo>
                <a:lnTo>
                  <a:pt x="880110" y="678941"/>
                </a:lnTo>
                <a:lnTo>
                  <a:pt x="869762" y="671204"/>
                </a:lnTo>
                <a:close/>
              </a:path>
              <a:path w="939800" h="707389">
                <a:moveTo>
                  <a:pt x="885244" y="650492"/>
                </a:moveTo>
                <a:lnTo>
                  <a:pt x="869762" y="671204"/>
                </a:lnTo>
                <a:lnTo>
                  <a:pt x="880110" y="678941"/>
                </a:lnTo>
                <a:lnTo>
                  <a:pt x="895604" y="658240"/>
                </a:lnTo>
                <a:lnTo>
                  <a:pt x="885244" y="650492"/>
                </a:lnTo>
                <a:close/>
              </a:path>
              <a:path w="939800" h="707389">
                <a:moveTo>
                  <a:pt x="900811" y="629665"/>
                </a:moveTo>
                <a:lnTo>
                  <a:pt x="885244" y="650492"/>
                </a:lnTo>
                <a:lnTo>
                  <a:pt x="895604" y="658240"/>
                </a:lnTo>
                <a:lnTo>
                  <a:pt x="880110" y="678941"/>
                </a:lnTo>
                <a:lnTo>
                  <a:pt x="925449" y="678941"/>
                </a:lnTo>
                <a:lnTo>
                  <a:pt x="900811" y="629665"/>
                </a:lnTo>
                <a:close/>
              </a:path>
              <a:path w="939800" h="707389">
                <a:moveTo>
                  <a:pt x="15494" y="0"/>
                </a:moveTo>
                <a:lnTo>
                  <a:pt x="0" y="20827"/>
                </a:lnTo>
                <a:lnTo>
                  <a:pt x="869762" y="671204"/>
                </a:lnTo>
                <a:lnTo>
                  <a:pt x="885244" y="650492"/>
                </a:lnTo>
                <a:lnTo>
                  <a:pt x="15494" y="0"/>
                </a:lnTo>
                <a:close/>
              </a:path>
            </a:pathLst>
          </a:custGeom>
          <a:solidFill>
            <a:srgbClr val="000000"/>
          </a:solidFill>
        </p:spPr>
        <p:txBody>
          <a:bodyPr wrap="square" lIns="0" tIns="0" rIns="0" bIns="0" rtlCol="0"/>
          <a:lstStyle/>
          <a:p>
            <a:endParaRPr sz="1350"/>
          </a:p>
        </p:txBody>
      </p:sp>
      <p:sp>
        <p:nvSpPr>
          <p:cNvPr id="16" name="object 16"/>
          <p:cNvSpPr/>
          <p:nvPr/>
        </p:nvSpPr>
        <p:spPr>
          <a:xfrm>
            <a:off x="5388101" y="112928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17" name="object 17"/>
          <p:cNvSpPr/>
          <p:nvPr/>
        </p:nvSpPr>
        <p:spPr>
          <a:xfrm>
            <a:off x="5388101" y="165506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18" name="object 18"/>
          <p:cNvSpPr/>
          <p:nvPr/>
        </p:nvSpPr>
        <p:spPr>
          <a:xfrm>
            <a:off x="2920365" y="2822067"/>
            <a:ext cx="200025" cy="198881"/>
          </a:xfrm>
          <a:prstGeom prst="rect">
            <a:avLst/>
          </a:prstGeom>
          <a:blipFill>
            <a:blip r:embed="rId3" cstate="print"/>
            <a:stretch>
              <a:fillRect/>
            </a:stretch>
          </a:blipFill>
        </p:spPr>
        <p:txBody>
          <a:bodyPr wrap="square" lIns="0" tIns="0" rIns="0" bIns="0" rtlCol="0"/>
          <a:lstStyle/>
          <a:p>
            <a:endParaRPr sz="1350"/>
          </a:p>
        </p:txBody>
      </p:sp>
      <p:sp>
        <p:nvSpPr>
          <p:cNvPr id="19" name="object 19"/>
          <p:cNvSpPr/>
          <p:nvPr/>
        </p:nvSpPr>
        <p:spPr>
          <a:xfrm>
            <a:off x="2920365" y="2822066"/>
            <a:ext cx="200025" cy="199073"/>
          </a:xfrm>
          <a:custGeom>
            <a:avLst/>
            <a:gdLst/>
            <a:ahLst/>
            <a:cxnLst/>
            <a:rect l="l" t="t" r="r" b="b"/>
            <a:pathLst>
              <a:path w="266700" h="265429">
                <a:moveTo>
                  <a:pt x="0" y="265176"/>
                </a:moveTo>
                <a:lnTo>
                  <a:pt x="266700" y="265176"/>
                </a:lnTo>
                <a:lnTo>
                  <a:pt x="266700" y="0"/>
                </a:lnTo>
                <a:lnTo>
                  <a:pt x="0" y="0"/>
                </a:lnTo>
                <a:lnTo>
                  <a:pt x="0" y="265176"/>
                </a:lnTo>
                <a:close/>
              </a:path>
            </a:pathLst>
          </a:custGeom>
          <a:ln w="6096">
            <a:solidFill>
              <a:srgbClr val="A4A4A4"/>
            </a:solidFill>
          </a:ln>
        </p:spPr>
        <p:txBody>
          <a:bodyPr wrap="square" lIns="0" tIns="0" rIns="0" bIns="0" rtlCol="0"/>
          <a:lstStyle/>
          <a:p>
            <a:endParaRPr sz="1350"/>
          </a:p>
        </p:txBody>
      </p:sp>
      <p:sp>
        <p:nvSpPr>
          <p:cNvPr id="20" name="object 20"/>
          <p:cNvSpPr/>
          <p:nvPr/>
        </p:nvSpPr>
        <p:spPr>
          <a:xfrm>
            <a:off x="3120962" y="2890742"/>
            <a:ext cx="944404" cy="58579"/>
          </a:xfrm>
          <a:custGeom>
            <a:avLst/>
            <a:gdLst/>
            <a:ahLst/>
            <a:cxnLst/>
            <a:rect l="l" t="t" r="r" b="b"/>
            <a:pathLst>
              <a:path w="1259204" h="78104">
                <a:moveTo>
                  <a:pt x="1233043" y="25907"/>
                </a:moveTo>
                <a:lnTo>
                  <a:pt x="1194054" y="25907"/>
                </a:lnTo>
                <a:lnTo>
                  <a:pt x="1194054" y="51815"/>
                </a:lnTo>
                <a:lnTo>
                  <a:pt x="1181142" y="51844"/>
                </a:lnTo>
                <a:lnTo>
                  <a:pt x="1181227" y="77724"/>
                </a:lnTo>
                <a:lnTo>
                  <a:pt x="1258823" y="38734"/>
                </a:lnTo>
                <a:lnTo>
                  <a:pt x="1233043" y="25907"/>
                </a:lnTo>
                <a:close/>
              </a:path>
              <a:path w="1259204" h="78104">
                <a:moveTo>
                  <a:pt x="1181057" y="25937"/>
                </a:moveTo>
                <a:lnTo>
                  <a:pt x="0" y="28575"/>
                </a:lnTo>
                <a:lnTo>
                  <a:pt x="0" y="54482"/>
                </a:lnTo>
                <a:lnTo>
                  <a:pt x="1181142" y="51844"/>
                </a:lnTo>
                <a:lnTo>
                  <a:pt x="1181057" y="25937"/>
                </a:lnTo>
                <a:close/>
              </a:path>
              <a:path w="1259204" h="78104">
                <a:moveTo>
                  <a:pt x="1194054" y="25907"/>
                </a:moveTo>
                <a:lnTo>
                  <a:pt x="1181057" y="25937"/>
                </a:lnTo>
                <a:lnTo>
                  <a:pt x="1181142" y="51844"/>
                </a:lnTo>
                <a:lnTo>
                  <a:pt x="1194054" y="51815"/>
                </a:lnTo>
                <a:lnTo>
                  <a:pt x="1194054" y="25907"/>
                </a:lnTo>
                <a:close/>
              </a:path>
              <a:path w="1259204" h="78104">
                <a:moveTo>
                  <a:pt x="1180972" y="0"/>
                </a:moveTo>
                <a:lnTo>
                  <a:pt x="1181057" y="25937"/>
                </a:lnTo>
                <a:lnTo>
                  <a:pt x="1233043" y="25907"/>
                </a:lnTo>
                <a:lnTo>
                  <a:pt x="1180972" y="0"/>
                </a:lnTo>
                <a:close/>
              </a:path>
            </a:pathLst>
          </a:custGeom>
          <a:solidFill>
            <a:srgbClr val="000000"/>
          </a:solidFill>
        </p:spPr>
        <p:txBody>
          <a:bodyPr wrap="square" lIns="0" tIns="0" rIns="0" bIns="0" rtlCol="0"/>
          <a:lstStyle/>
          <a:p>
            <a:endParaRPr sz="1350"/>
          </a:p>
        </p:txBody>
      </p:sp>
      <p:sp>
        <p:nvSpPr>
          <p:cNvPr id="21" name="object 21"/>
          <p:cNvSpPr/>
          <p:nvPr/>
        </p:nvSpPr>
        <p:spPr>
          <a:xfrm>
            <a:off x="311372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7" y="39497"/>
                </a:lnTo>
                <a:lnTo>
                  <a:pt x="1234820" y="56768"/>
                </a:lnTo>
                <a:lnTo>
                  <a:pt x="1226100" y="66463"/>
                </a:lnTo>
                <a:lnTo>
                  <a:pt x="1245361" y="83820"/>
                </a:lnTo>
                <a:lnTo>
                  <a:pt x="1257584" y="39497"/>
                </a:lnTo>
                <a:close/>
              </a:path>
              <a:path w="1268729" h="1408429">
                <a:moveTo>
                  <a:pt x="1215517" y="39497"/>
                </a:moveTo>
                <a:lnTo>
                  <a:pt x="1206857" y="49123"/>
                </a:lnTo>
                <a:lnTo>
                  <a:pt x="1226100" y="66463"/>
                </a:lnTo>
                <a:lnTo>
                  <a:pt x="1234820" y="56768"/>
                </a:lnTo>
                <a:lnTo>
                  <a:pt x="1215517" y="39497"/>
                </a:lnTo>
                <a:close/>
              </a:path>
              <a:path w="1268729" h="1408429">
                <a:moveTo>
                  <a:pt x="1268475" y="0"/>
                </a:moveTo>
                <a:lnTo>
                  <a:pt x="1187577" y="31750"/>
                </a:lnTo>
                <a:lnTo>
                  <a:pt x="1206857" y="49123"/>
                </a:lnTo>
                <a:lnTo>
                  <a:pt x="1215517" y="39497"/>
                </a:lnTo>
                <a:lnTo>
                  <a:pt x="1257584" y="39497"/>
                </a:lnTo>
                <a:lnTo>
                  <a:pt x="1268475" y="0"/>
                </a:lnTo>
                <a:close/>
              </a:path>
            </a:pathLst>
          </a:custGeom>
          <a:solidFill>
            <a:srgbClr val="000000"/>
          </a:solidFill>
        </p:spPr>
        <p:txBody>
          <a:bodyPr wrap="square" lIns="0" tIns="0" rIns="0" bIns="0" rtlCol="0"/>
          <a:lstStyle/>
          <a:p>
            <a:endParaRPr sz="1350"/>
          </a:p>
        </p:txBody>
      </p:sp>
      <p:sp>
        <p:nvSpPr>
          <p:cNvPr id="22" name="object 22"/>
          <p:cNvSpPr/>
          <p:nvPr/>
        </p:nvSpPr>
        <p:spPr>
          <a:xfrm>
            <a:off x="4446555" y="1836801"/>
            <a:ext cx="944404" cy="63341"/>
          </a:xfrm>
          <a:custGeom>
            <a:avLst/>
            <a:gdLst/>
            <a:ahLst/>
            <a:cxnLst/>
            <a:rect l="l" t="t" r="r" b="b"/>
            <a:pathLst>
              <a:path w="1259204" h="84455">
                <a:moveTo>
                  <a:pt x="1182624" y="6731"/>
                </a:moveTo>
                <a:lnTo>
                  <a:pt x="1181905" y="32537"/>
                </a:lnTo>
                <a:lnTo>
                  <a:pt x="1194816" y="32893"/>
                </a:lnTo>
                <a:lnTo>
                  <a:pt x="1194054" y="58801"/>
                </a:lnTo>
                <a:lnTo>
                  <a:pt x="1181175" y="58801"/>
                </a:lnTo>
                <a:lnTo>
                  <a:pt x="1180464" y="84328"/>
                </a:lnTo>
                <a:lnTo>
                  <a:pt x="1235228" y="58801"/>
                </a:lnTo>
                <a:lnTo>
                  <a:pt x="1194054" y="58801"/>
                </a:lnTo>
                <a:lnTo>
                  <a:pt x="1181185" y="58446"/>
                </a:lnTo>
                <a:lnTo>
                  <a:pt x="1235989" y="58446"/>
                </a:lnTo>
                <a:lnTo>
                  <a:pt x="1259205" y="47625"/>
                </a:lnTo>
                <a:lnTo>
                  <a:pt x="1182624" y="6731"/>
                </a:lnTo>
                <a:close/>
              </a:path>
              <a:path w="1259204" h="84455">
                <a:moveTo>
                  <a:pt x="1181905" y="32537"/>
                </a:moveTo>
                <a:lnTo>
                  <a:pt x="1181185" y="58446"/>
                </a:lnTo>
                <a:lnTo>
                  <a:pt x="1194054" y="58801"/>
                </a:lnTo>
                <a:lnTo>
                  <a:pt x="1194816"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23" name="object 23"/>
          <p:cNvSpPr/>
          <p:nvPr/>
        </p:nvSpPr>
        <p:spPr>
          <a:xfrm>
            <a:off x="443960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6" y="39497"/>
                </a:lnTo>
                <a:lnTo>
                  <a:pt x="1234820" y="56768"/>
                </a:lnTo>
                <a:lnTo>
                  <a:pt x="1226100" y="66463"/>
                </a:lnTo>
                <a:lnTo>
                  <a:pt x="1245362" y="83820"/>
                </a:lnTo>
                <a:lnTo>
                  <a:pt x="1257584" y="39497"/>
                </a:lnTo>
                <a:close/>
              </a:path>
              <a:path w="1268729" h="1408429">
                <a:moveTo>
                  <a:pt x="1215516" y="39497"/>
                </a:moveTo>
                <a:lnTo>
                  <a:pt x="1206857" y="49123"/>
                </a:lnTo>
                <a:lnTo>
                  <a:pt x="1226100" y="66463"/>
                </a:lnTo>
                <a:lnTo>
                  <a:pt x="1234820" y="56768"/>
                </a:lnTo>
                <a:lnTo>
                  <a:pt x="1215516" y="39497"/>
                </a:lnTo>
                <a:close/>
              </a:path>
              <a:path w="1268729" h="1408429">
                <a:moveTo>
                  <a:pt x="1268476" y="0"/>
                </a:moveTo>
                <a:lnTo>
                  <a:pt x="1187577" y="31750"/>
                </a:lnTo>
                <a:lnTo>
                  <a:pt x="1206857" y="49123"/>
                </a:lnTo>
                <a:lnTo>
                  <a:pt x="1215516" y="39497"/>
                </a:lnTo>
                <a:lnTo>
                  <a:pt x="1257584" y="39497"/>
                </a:lnTo>
                <a:lnTo>
                  <a:pt x="1268476" y="0"/>
                </a:lnTo>
                <a:close/>
              </a:path>
            </a:pathLst>
          </a:custGeom>
          <a:solidFill>
            <a:srgbClr val="000000"/>
          </a:solidFill>
        </p:spPr>
        <p:txBody>
          <a:bodyPr wrap="square" lIns="0" tIns="0" rIns="0" bIns="0" rtlCol="0"/>
          <a:lstStyle/>
          <a:p>
            <a:endParaRPr sz="1350"/>
          </a:p>
        </p:txBody>
      </p:sp>
      <p:sp>
        <p:nvSpPr>
          <p:cNvPr id="24" name="object 24"/>
          <p:cNvSpPr/>
          <p:nvPr/>
        </p:nvSpPr>
        <p:spPr>
          <a:xfrm>
            <a:off x="443855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3" y="48894"/>
                </a:lnTo>
                <a:lnTo>
                  <a:pt x="1247648" y="62229"/>
                </a:lnTo>
                <a:lnTo>
                  <a:pt x="1241011" y="73301"/>
                </a:lnTo>
                <a:lnTo>
                  <a:pt x="1263268" y="86613"/>
                </a:lnTo>
                <a:lnTo>
                  <a:pt x="1266144" y="48894"/>
                </a:lnTo>
                <a:close/>
              </a:path>
              <a:path w="1270000" h="2106929">
                <a:moveTo>
                  <a:pt x="1225423" y="48894"/>
                </a:moveTo>
                <a:lnTo>
                  <a:pt x="1218768" y="59998"/>
                </a:lnTo>
                <a:lnTo>
                  <a:pt x="1241011" y="73301"/>
                </a:lnTo>
                <a:lnTo>
                  <a:pt x="1247648" y="62229"/>
                </a:lnTo>
                <a:lnTo>
                  <a:pt x="1225423" y="48894"/>
                </a:lnTo>
                <a:close/>
              </a:path>
              <a:path w="1270000" h="2106929">
                <a:moveTo>
                  <a:pt x="1269873" y="0"/>
                </a:moveTo>
                <a:lnTo>
                  <a:pt x="1196593" y="46736"/>
                </a:lnTo>
                <a:lnTo>
                  <a:pt x="1218768" y="59998"/>
                </a:lnTo>
                <a:lnTo>
                  <a:pt x="1225423" y="48894"/>
                </a:lnTo>
                <a:lnTo>
                  <a:pt x="1266144" y="48894"/>
                </a:lnTo>
                <a:lnTo>
                  <a:pt x="1269873" y="0"/>
                </a:lnTo>
                <a:close/>
              </a:path>
            </a:pathLst>
          </a:custGeom>
          <a:solidFill>
            <a:srgbClr val="000000"/>
          </a:solidFill>
        </p:spPr>
        <p:txBody>
          <a:bodyPr wrap="square" lIns="0" tIns="0" rIns="0" bIns="0" rtlCol="0"/>
          <a:lstStyle/>
          <a:p>
            <a:endParaRPr sz="1350"/>
          </a:p>
        </p:txBody>
      </p:sp>
      <p:sp>
        <p:nvSpPr>
          <p:cNvPr id="25" name="object 25"/>
          <p:cNvSpPr/>
          <p:nvPr/>
        </p:nvSpPr>
        <p:spPr>
          <a:xfrm>
            <a:off x="6864286" y="1786509"/>
            <a:ext cx="349568" cy="58579"/>
          </a:xfrm>
          <a:custGeom>
            <a:avLst/>
            <a:gdLst/>
            <a:ahLst/>
            <a:cxnLst/>
            <a:rect l="l" t="t" r="r" b="b"/>
            <a:pathLst>
              <a:path w="466090" h="78105">
                <a:moveTo>
                  <a:pt x="388239" y="0"/>
                </a:moveTo>
                <a:lnTo>
                  <a:pt x="388239" y="77724"/>
                </a:lnTo>
                <a:lnTo>
                  <a:pt x="440055" y="51815"/>
                </a:lnTo>
                <a:lnTo>
                  <a:pt x="401193" y="51815"/>
                </a:lnTo>
                <a:lnTo>
                  <a:pt x="401193" y="25908"/>
                </a:lnTo>
                <a:lnTo>
                  <a:pt x="440055" y="25908"/>
                </a:lnTo>
                <a:lnTo>
                  <a:pt x="388239" y="0"/>
                </a:lnTo>
                <a:close/>
              </a:path>
              <a:path w="466090" h="78105">
                <a:moveTo>
                  <a:pt x="388239" y="25908"/>
                </a:moveTo>
                <a:lnTo>
                  <a:pt x="0" y="25908"/>
                </a:lnTo>
                <a:lnTo>
                  <a:pt x="0" y="51815"/>
                </a:lnTo>
                <a:lnTo>
                  <a:pt x="388239" y="51815"/>
                </a:lnTo>
                <a:lnTo>
                  <a:pt x="388239" y="25908"/>
                </a:lnTo>
                <a:close/>
              </a:path>
              <a:path w="466090" h="78105">
                <a:moveTo>
                  <a:pt x="440055" y="25908"/>
                </a:moveTo>
                <a:lnTo>
                  <a:pt x="401193" y="25908"/>
                </a:lnTo>
                <a:lnTo>
                  <a:pt x="401193" y="51815"/>
                </a:lnTo>
                <a:lnTo>
                  <a:pt x="440055" y="51815"/>
                </a:lnTo>
                <a:lnTo>
                  <a:pt x="465963" y="38862"/>
                </a:lnTo>
                <a:lnTo>
                  <a:pt x="440055" y="25908"/>
                </a:lnTo>
                <a:close/>
              </a:path>
            </a:pathLst>
          </a:custGeom>
          <a:solidFill>
            <a:srgbClr val="000000"/>
          </a:solidFill>
        </p:spPr>
        <p:txBody>
          <a:bodyPr wrap="square" lIns="0" tIns="0" rIns="0" bIns="0" rtlCol="0"/>
          <a:lstStyle/>
          <a:p>
            <a:endParaRPr sz="1350"/>
          </a:p>
        </p:txBody>
      </p:sp>
      <p:sp>
        <p:nvSpPr>
          <p:cNvPr id="26" name="object 26"/>
          <p:cNvSpPr/>
          <p:nvPr/>
        </p:nvSpPr>
        <p:spPr>
          <a:xfrm>
            <a:off x="6864286" y="2417445"/>
            <a:ext cx="349568" cy="58579"/>
          </a:xfrm>
          <a:custGeom>
            <a:avLst/>
            <a:gdLst/>
            <a:ahLst/>
            <a:cxnLst/>
            <a:rect l="l" t="t" r="r" b="b"/>
            <a:pathLst>
              <a:path w="466090" h="78104">
                <a:moveTo>
                  <a:pt x="388239" y="0"/>
                </a:moveTo>
                <a:lnTo>
                  <a:pt x="388239" y="77724"/>
                </a:lnTo>
                <a:lnTo>
                  <a:pt x="440055" y="51815"/>
                </a:lnTo>
                <a:lnTo>
                  <a:pt x="401193" y="51815"/>
                </a:lnTo>
                <a:lnTo>
                  <a:pt x="401193" y="25907"/>
                </a:lnTo>
                <a:lnTo>
                  <a:pt x="440054" y="25907"/>
                </a:lnTo>
                <a:lnTo>
                  <a:pt x="388239" y="0"/>
                </a:lnTo>
                <a:close/>
              </a:path>
              <a:path w="466090" h="78104">
                <a:moveTo>
                  <a:pt x="388239" y="25907"/>
                </a:moveTo>
                <a:lnTo>
                  <a:pt x="0" y="25907"/>
                </a:lnTo>
                <a:lnTo>
                  <a:pt x="0" y="51815"/>
                </a:lnTo>
                <a:lnTo>
                  <a:pt x="388239" y="51815"/>
                </a:lnTo>
                <a:lnTo>
                  <a:pt x="388239" y="25907"/>
                </a:lnTo>
                <a:close/>
              </a:path>
              <a:path w="466090" h="78104">
                <a:moveTo>
                  <a:pt x="440054" y="25907"/>
                </a:moveTo>
                <a:lnTo>
                  <a:pt x="401193" y="25907"/>
                </a:lnTo>
                <a:lnTo>
                  <a:pt x="401193" y="51815"/>
                </a:lnTo>
                <a:lnTo>
                  <a:pt x="440055" y="51815"/>
                </a:lnTo>
                <a:lnTo>
                  <a:pt x="465963" y="38862"/>
                </a:lnTo>
                <a:lnTo>
                  <a:pt x="440054" y="25907"/>
                </a:lnTo>
                <a:close/>
              </a:path>
            </a:pathLst>
          </a:custGeom>
          <a:solidFill>
            <a:srgbClr val="000000"/>
          </a:solidFill>
        </p:spPr>
        <p:txBody>
          <a:bodyPr wrap="square" lIns="0" tIns="0" rIns="0" bIns="0" rtlCol="0"/>
          <a:lstStyle/>
          <a:p>
            <a:endParaRPr sz="1350"/>
          </a:p>
        </p:txBody>
      </p:sp>
      <p:sp>
        <p:nvSpPr>
          <p:cNvPr id="27" name="object 27"/>
          <p:cNvSpPr/>
          <p:nvPr/>
        </p:nvSpPr>
        <p:spPr>
          <a:xfrm>
            <a:off x="2648330" y="3858768"/>
            <a:ext cx="472440" cy="281464"/>
          </a:xfrm>
          <a:custGeom>
            <a:avLst/>
            <a:gdLst/>
            <a:ahLst/>
            <a:cxnLst/>
            <a:rect l="l" t="t" r="r" b="b"/>
            <a:pathLst>
              <a:path w="629919" h="375285">
                <a:moveTo>
                  <a:pt x="441960" y="0"/>
                </a:moveTo>
                <a:lnTo>
                  <a:pt x="441960" y="93725"/>
                </a:lnTo>
                <a:lnTo>
                  <a:pt x="0" y="93725"/>
                </a:lnTo>
                <a:lnTo>
                  <a:pt x="0" y="281178"/>
                </a:lnTo>
                <a:lnTo>
                  <a:pt x="441960" y="281178"/>
                </a:lnTo>
                <a:lnTo>
                  <a:pt x="441960" y="374903"/>
                </a:lnTo>
                <a:lnTo>
                  <a:pt x="629412" y="187451"/>
                </a:lnTo>
                <a:lnTo>
                  <a:pt x="441960" y="0"/>
                </a:lnTo>
                <a:close/>
              </a:path>
            </a:pathLst>
          </a:custGeom>
          <a:solidFill>
            <a:srgbClr val="5B9BD4"/>
          </a:solidFill>
        </p:spPr>
        <p:txBody>
          <a:bodyPr wrap="square" lIns="0" tIns="0" rIns="0" bIns="0" rtlCol="0"/>
          <a:lstStyle/>
          <a:p>
            <a:endParaRPr sz="1350"/>
          </a:p>
        </p:txBody>
      </p:sp>
      <p:sp>
        <p:nvSpPr>
          <p:cNvPr id="28" name="object 28"/>
          <p:cNvSpPr/>
          <p:nvPr/>
        </p:nvSpPr>
        <p:spPr>
          <a:xfrm>
            <a:off x="2648330" y="3858768"/>
            <a:ext cx="472440" cy="281464"/>
          </a:xfrm>
          <a:custGeom>
            <a:avLst/>
            <a:gdLst/>
            <a:ahLst/>
            <a:cxnLst/>
            <a:rect l="l" t="t" r="r" b="b"/>
            <a:pathLst>
              <a:path w="629919" h="375285">
                <a:moveTo>
                  <a:pt x="0" y="93725"/>
                </a:moveTo>
                <a:lnTo>
                  <a:pt x="441960" y="93725"/>
                </a:lnTo>
                <a:lnTo>
                  <a:pt x="441960" y="0"/>
                </a:lnTo>
                <a:lnTo>
                  <a:pt x="629412" y="187451"/>
                </a:lnTo>
                <a:lnTo>
                  <a:pt x="441960" y="374903"/>
                </a:lnTo>
                <a:lnTo>
                  <a:pt x="441960" y="281178"/>
                </a:lnTo>
                <a:lnTo>
                  <a:pt x="0" y="281178"/>
                </a:lnTo>
                <a:lnTo>
                  <a:pt x="0" y="93725"/>
                </a:lnTo>
                <a:close/>
              </a:path>
            </a:pathLst>
          </a:custGeom>
          <a:ln w="12192">
            <a:solidFill>
              <a:srgbClr val="41709C"/>
            </a:solidFill>
          </a:ln>
        </p:spPr>
        <p:txBody>
          <a:bodyPr wrap="square" lIns="0" tIns="0" rIns="0" bIns="0" rtlCol="0"/>
          <a:lstStyle/>
          <a:p>
            <a:endParaRPr sz="1350"/>
          </a:p>
        </p:txBody>
      </p:sp>
      <p:sp>
        <p:nvSpPr>
          <p:cNvPr id="29" name="object 29"/>
          <p:cNvSpPr/>
          <p:nvPr/>
        </p:nvSpPr>
        <p:spPr>
          <a:xfrm>
            <a:off x="4441888" y="1320737"/>
            <a:ext cx="946309" cy="560070"/>
          </a:xfrm>
          <a:custGeom>
            <a:avLst/>
            <a:gdLst/>
            <a:ahLst/>
            <a:cxnLst/>
            <a:rect l="l" t="t" r="r" b="b"/>
            <a:pathLst>
              <a:path w="1261745" h="746760">
                <a:moveTo>
                  <a:pt x="1187763" y="28180"/>
                </a:moveTo>
                <a:lnTo>
                  <a:pt x="0" y="724407"/>
                </a:lnTo>
                <a:lnTo>
                  <a:pt x="13208" y="746759"/>
                </a:lnTo>
                <a:lnTo>
                  <a:pt x="1200894" y="50503"/>
                </a:lnTo>
                <a:lnTo>
                  <a:pt x="1187763" y="28180"/>
                </a:lnTo>
                <a:close/>
              </a:path>
              <a:path w="1261745" h="746760">
                <a:moveTo>
                  <a:pt x="1247309" y="21589"/>
                </a:moveTo>
                <a:lnTo>
                  <a:pt x="1199007" y="21589"/>
                </a:lnTo>
                <a:lnTo>
                  <a:pt x="1212088" y="43941"/>
                </a:lnTo>
                <a:lnTo>
                  <a:pt x="1200894" y="50503"/>
                </a:lnTo>
                <a:lnTo>
                  <a:pt x="1213993" y="72770"/>
                </a:lnTo>
                <a:lnTo>
                  <a:pt x="1247309" y="21589"/>
                </a:lnTo>
                <a:close/>
              </a:path>
              <a:path w="1261745" h="746760">
                <a:moveTo>
                  <a:pt x="1199007" y="21589"/>
                </a:moveTo>
                <a:lnTo>
                  <a:pt x="1187763" y="28180"/>
                </a:lnTo>
                <a:lnTo>
                  <a:pt x="1200894" y="50503"/>
                </a:lnTo>
                <a:lnTo>
                  <a:pt x="1212088" y="43941"/>
                </a:lnTo>
                <a:lnTo>
                  <a:pt x="1199007" y="21589"/>
                </a:lnTo>
                <a:close/>
              </a:path>
              <a:path w="1261745" h="746760">
                <a:moveTo>
                  <a:pt x="1261364" y="0"/>
                </a:moveTo>
                <a:lnTo>
                  <a:pt x="1174623" y="5841"/>
                </a:lnTo>
                <a:lnTo>
                  <a:pt x="1187763" y="28180"/>
                </a:lnTo>
                <a:lnTo>
                  <a:pt x="1199007" y="21589"/>
                </a:lnTo>
                <a:lnTo>
                  <a:pt x="1247309" y="21589"/>
                </a:lnTo>
                <a:lnTo>
                  <a:pt x="1261364" y="0"/>
                </a:lnTo>
                <a:close/>
              </a:path>
            </a:pathLst>
          </a:custGeom>
          <a:solidFill>
            <a:srgbClr val="000000"/>
          </a:solidFill>
        </p:spPr>
        <p:txBody>
          <a:bodyPr wrap="square" lIns="0" tIns="0" rIns="0" bIns="0" rtlCol="0"/>
          <a:lstStyle/>
          <a:p>
            <a:endParaRPr sz="1350"/>
          </a:p>
        </p:txBody>
      </p:sp>
      <p:sp>
        <p:nvSpPr>
          <p:cNvPr id="30" name="object 30"/>
          <p:cNvSpPr txBox="1"/>
          <p:nvPr/>
        </p:nvSpPr>
        <p:spPr>
          <a:xfrm>
            <a:off x="1888769" y="2730494"/>
            <a:ext cx="5182076" cy="1728037"/>
          </a:xfrm>
          <a:prstGeom prst="rect">
            <a:avLst/>
          </a:prstGeom>
        </p:spPr>
        <p:txBody>
          <a:bodyPr vert="horz" wrap="square" lIns="0" tIns="9525" rIns="0" bIns="0" rtlCol="0">
            <a:spAutoFit/>
          </a:bodyPr>
          <a:lstStyle/>
          <a:p>
            <a:pPr marR="827723" algn="r">
              <a:spcBef>
                <a:spcPts val="75"/>
              </a:spcBef>
            </a:pPr>
            <a:r>
              <a:rPr spc="-150" dirty="0">
                <a:solidFill>
                  <a:srgbClr val="FF0000"/>
                </a:solidFill>
                <a:latin typeface="Times New Roman" panose="02020603050405020304" pitchFamily="18" charset="0"/>
                <a:cs typeface="Times New Roman" panose="02020603050405020304" pitchFamily="18" charset="0"/>
              </a:rPr>
              <a:t>T</a:t>
            </a:r>
            <a:r>
              <a:rPr spc="-143" dirty="0">
                <a:solidFill>
                  <a:srgbClr val="FF0000"/>
                </a:solidFill>
                <a:latin typeface="Times New Roman" panose="02020603050405020304" pitchFamily="18" charset="0"/>
                <a:cs typeface="Times New Roman" panose="02020603050405020304" pitchFamily="18" charset="0"/>
              </a:rPr>
              <a:t>h</a:t>
            </a:r>
            <a:r>
              <a:rPr spc="-15" dirty="0">
                <a:solidFill>
                  <a:srgbClr val="FF0000"/>
                </a:solidFill>
                <a:latin typeface="Times New Roman" panose="02020603050405020304" pitchFamily="18" charset="0"/>
                <a:cs typeface="Times New Roman" panose="02020603050405020304" pitchFamily="18" charset="0"/>
              </a:rPr>
              <a:t>inner!</a:t>
            </a:r>
            <a:endParaRPr dirty="0">
              <a:latin typeface="Times New Roman" panose="02020603050405020304" pitchFamily="18" charset="0"/>
              <a:cs typeface="Times New Roman" panose="02020603050405020304" pitchFamily="18" charset="0"/>
            </a:endParaRPr>
          </a:p>
          <a:p>
            <a:pPr marL="266700" indent="-257175">
              <a:spcBef>
                <a:spcPts val="1586"/>
              </a:spcBef>
              <a:buFont typeface="Wingdings"/>
              <a:buChar char=""/>
              <a:tabLst>
                <a:tab pos="267176" algn="l"/>
              </a:tabLst>
            </a:pPr>
            <a:r>
              <a:rPr b="1" spc="-131" dirty="0">
                <a:latin typeface="Times New Roman" panose="02020603050405020304" pitchFamily="18" charset="0"/>
                <a:cs typeface="Times New Roman" panose="02020603050405020304" pitchFamily="18" charset="0"/>
              </a:rPr>
              <a:t>Each </a:t>
            </a:r>
            <a:r>
              <a:rPr b="1" spc="-105" dirty="0">
                <a:latin typeface="Times New Roman" panose="02020603050405020304" pitchFamily="18" charset="0"/>
                <a:cs typeface="Times New Roman" panose="02020603050405020304" pitchFamily="18" charset="0"/>
              </a:rPr>
              <a:t>time </a:t>
            </a:r>
            <a:r>
              <a:rPr b="1" spc="-113" dirty="0">
                <a:latin typeface="Times New Roman" panose="02020603050405020304" pitchFamily="18" charset="0"/>
                <a:cs typeface="Times New Roman" panose="02020603050405020304" pitchFamily="18" charset="0"/>
              </a:rPr>
              <a:t>before </a:t>
            </a:r>
            <a:r>
              <a:rPr b="1" spc="-90" dirty="0">
                <a:latin typeface="Times New Roman" panose="02020603050405020304" pitchFamily="18" charset="0"/>
                <a:cs typeface="Times New Roman" panose="02020603050405020304" pitchFamily="18" charset="0"/>
              </a:rPr>
              <a:t>updating </a:t>
            </a:r>
            <a:r>
              <a:rPr b="1" spc="-113" dirty="0">
                <a:latin typeface="Times New Roman" panose="02020603050405020304" pitchFamily="18" charset="0"/>
                <a:cs typeface="Times New Roman" panose="02020603050405020304" pitchFamily="18" charset="0"/>
              </a:rPr>
              <a:t>the</a:t>
            </a:r>
            <a:r>
              <a:rPr b="1" spc="-233" dirty="0">
                <a:latin typeface="Times New Roman" panose="02020603050405020304" pitchFamily="18" charset="0"/>
                <a:cs typeface="Times New Roman" panose="02020603050405020304" pitchFamily="18" charset="0"/>
              </a:rPr>
              <a:t> </a:t>
            </a:r>
            <a:r>
              <a:rPr b="1" spc="-109" dirty="0">
                <a:latin typeface="Times New Roman" panose="02020603050405020304" pitchFamily="18" charset="0"/>
                <a:cs typeface="Times New Roman" panose="02020603050405020304" pitchFamily="18" charset="0"/>
              </a:rPr>
              <a:t>parameters</a:t>
            </a:r>
            <a:endParaRPr dirty="0">
              <a:latin typeface="Times New Roman" panose="02020603050405020304" pitchFamily="18" charset="0"/>
              <a:cs typeface="Times New Roman" panose="02020603050405020304" pitchFamily="18" charset="0"/>
            </a:endParaRPr>
          </a:p>
          <a:p>
            <a:pPr marL="669608" lvl="1" indent="-257175">
              <a:spcBef>
                <a:spcPts val="326"/>
              </a:spcBef>
              <a:buFont typeface="Wingdings"/>
              <a:buChar char=""/>
              <a:tabLst>
                <a:tab pos="670083" algn="l"/>
              </a:tabLst>
            </a:pPr>
            <a:r>
              <a:rPr spc="-172" dirty="0">
                <a:latin typeface="Times New Roman" panose="02020603050405020304" pitchFamily="18" charset="0"/>
                <a:cs typeface="Times New Roman" panose="02020603050405020304" pitchFamily="18" charset="0"/>
              </a:rPr>
              <a:t>Each </a:t>
            </a:r>
            <a:r>
              <a:rPr spc="-56" dirty="0">
                <a:latin typeface="Times New Roman" panose="02020603050405020304" pitchFamily="18" charset="0"/>
                <a:cs typeface="Times New Roman" panose="02020603050405020304" pitchFamily="18" charset="0"/>
              </a:rPr>
              <a:t>neuron </a:t>
            </a:r>
            <a:r>
              <a:rPr spc="-135" dirty="0">
                <a:latin typeface="Times New Roman" panose="02020603050405020304" pitchFamily="18" charset="0"/>
                <a:cs typeface="Times New Roman" panose="02020603050405020304" pitchFamily="18" charset="0"/>
              </a:rPr>
              <a:t>has </a:t>
            </a:r>
            <a:r>
              <a:rPr spc="-188" dirty="0">
                <a:latin typeface="Times New Roman" panose="02020603050405020304" pitchFamily="18" charset="0"/>
                <a:cs typeface="Times New Roman" panose="02020603050405020304" pitchFamily="18" charset="0"/>
              </a:rPr>
              <a:t>p% </a:t>
            </a:r>
            <a:r>
              <a:rPr spc="11" dirty="0">
                <a:latin typeface="Times New Roman" panose="02020603050405020304" pitchFamily="18" charset="0"/>
                <a:cs typeface="Times New Roman" panose="02020603050405020304" pitchFamily="18" charset="0"/>
              </a:rPr>
              <a:t>to</a:t>
            </a:r>
            <a:r>
              <a:rPr spc="34"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dropout</a:t>
            </a:r>
            <a:endParaRPr dirty="0">
              <a:latin typeface="Times New Roman" panose="02020603050405020304" pitchFamily="18" charset="0"/>
              <a:cs typeface="Times New Roman" panose="02020603050405020304" pitchFamily="18" charset="0"/>
            </a:endParaRPr>
          </a:p>
          <a:p>
            <a:pPr marL="1333023">
              <a:spcBef>
                <a:spcPts val="416"/>
              </a:spcBef>
            </a:pPr>
            <a:r>
              <a:rPr b="1" spc="-150" dirty="0">
                <a:solidFill>
                  <a:srgbClr val="0000FF"/>
                </a:solidFill>
                <a:latin typeface="Times New Roman" panose="02020603050405020304" pitchFamily="18" charset="0"/>
                <a:cs typeface="Times New Roman" panose="02020603050405020304" pitchFamily="18" charset="0"/>
              </a:rPr>
              <a:t>The </a:t>
            </a:r>
            <a:r>
              <a:rPr b="1" spc="-116" dirty="0">
                <a:solidFill>
                  <a:srgbClr val="0000FF"/>
                </a:solidFill>
                <a:latin typeface="Times New Roman" panose="02020603050405020304" pitchFamily="18" charset="0"/>
                <a:cs typeface="Times New Roman" panose="02020603050405020304" pitchFamily="18" charset="0"/>
              </a:rPr>
              <a:t>structure </a:t>
            </a:r>
            <a:r>
              <a:rPr b="1" spc="-75" dirty="0">
                <a:solidFill>
                  <a:srgbClr val="0000FF"/>
                </a:solidFill>
                <a:latin typeface="Times New Roman" panose="02020603050405020304" pitchFamily="18" charset="0"/>
                <a:cs typeface="Times New Roman" panose="02020603050405020304" pitchFamily="18" charset="0"/>
              </a:rPr>
              <a:t>of </a:t>
            </a:r>
            <a:r>
              <a:rPr b="1" spc="-113" dirty="0">
                <a:solidFill>
                  <a:srgbClr val="0000FF"/>
                </a:solidFill>
                <a:latin typeface="Times New Roman" panose="02020603050405020304" pitchFamily="18" charset="0"/>
                <a:cs typeface="Times New Roman" panose="02020603050405020304" pitchFamily="18" charset="0"/>
              </a:rPr>
              <a:t>the </a:t>
            </a:r>
            <a:r>
              <a:rPr b="1" spc="-105" dirty="0">
                <a:solidFill>
                  <a:srgbClr val="0000FF"/>
                </a:solidFill>
                <a:latin typeface="Times New Roman" panose="02020603050405020304" pitchFamily="18" charset="0"/>
                <a:cs typeface="Times New Roman" panose="02020603050405020304" pitchFamily="18" charset="0"/>
              </a:rPr>
              <a:t>network </a:t>
            </a:r>
            <a:r>
              <a:rPr b="1" spc="-79" dirty="0">
                <a:solidFill>
                  <a:srgbClr val="0000FF"/>
                </a:solidFill>
                <a:latin typeface="Times New Roman" panose="02020603050405020304" pitchFamily="18" charset="0"/>
                <a:cs typeface="Times New Roman" panose="02020603050405020304" pitchFamily="18" charset="0"/>
              </a:rPr>
              <a:t>is</a:t>
            </a:r>
            <a:r>
              <a:rPr b="1" spc="-289" dirty="0">
                <a:solidFill>
                  <a:srgbClr val="0000FF"/>
                </a:solidFill>
                <a:latin typeface="Times New Roman" panose="02020603050405020304" pitchFamily="18" charset="0"/>
                <a:cs typeface="Times New Roman" panose="02020603050405020304" pitchFamily="18" charset="0"/>
              </a:rPr>
              <a:t> </a:t>
            </a:r>
            <a:r>
              <a:rPr b="1" spc="-116" dirty="0">
                <a:solidFill>
                  <a:srgbClr val="0000FF"/>
                </a:solidFill>
                <a:latin typeface="Times New Roman" panose="02020603050405020304" pitchFamily="18" charset="0"/>
                <a:cs typeface="Times New Roman" panose="02020603050405020304" pitchFamily="18" charset="0"/>
              </a:rPr>
              <a:t>changed.</a:t>
            </a:r>
            <a:endParaRPr dirty="0">
              <a:latin typeface="Times New Roman" panose="02020603050405020304" pitchFamily="18" charset="0"/>
              <a:cs typeface="Times New Roman" panose="02020603050405020304" pitchFamily="18" charset="0"/>
            </a:endParaRPr>
          </a:p>
          <a:p>
            <a:pPr marL="669608" lvl="1" indent="-257175">
              <a:spcBef>
                <a:spcPts val="296"/>
              </a:spcBef>
              <a:buFont typeface="Wingdings"/>
              <a:buChar char=""/>
              <a:tabLst>
                <a:tab pos="670083" algn="l"/>
              </a:tabLst>
            </a:pPr>
            <a:r>
              <a:rPr spc="-113" dirty="0">
                <a:latin typeface="Times New Roman" panose="02020603050405020304" pitchFamily="18" charset="0"/>
                <a:cs typeface="Times New Roman" panose="02020603050405020304" pitchFamily="18" charset="0"/>
              </a:rPr>
              <a:t>Using </a:t>
            </a:r>
            <a:r>
              <a:rPr spc="-23" dirty="0">
                <a:latin typeface="Times New Roman" panose="02020603050405020304" pitchFamily="18" charset="0"/>
                <a:cs typeface="Times New Roman" panose="02020603050405020304" pitchFamily="18" charset="0"/>
              </a:rPr>
              <a:t>the </a:t>
            </a:r>
            <a:r>
              <a:rPr spc="-64" dirty="0">
                <a:latin typeface="Times New Roman" panose="02020603050405020304" pitchFamily="18" charset="0"/>
                <a:cs typeface="Times New Roman" panose="02020603050405020304" pitchFamily="18" charset="0"/>
              </a:rPr>
              <a:t>new </a:t>
            </a:r>
            <a:r>
              <a:rPr spc="-34" dirty="0">
                <a:latin typeface="Times New Roman" panose="02020603050405020304" pitchFamily="18" charset="0"/>
                <a:cs typeface="Times New Roman" panose="02020603050405020304" pitchFamily="18" charset="0"/>
              </a:rPr>
              <a:t>network </a:t>
            </a:r>
            <a:r>
              <a:rPr spc="-8" dirty="0">
                <a:latin typeface="Times New Roman" panose="02020603050405020304" pitchFamily="18" charset="0"/>
                <a:cs typeface="Times New Roman" panose="02020603050405020304" pitchFamily="18" charset="0"/>
              </a:rPr>
              <a:t>for</a:t>
            </a:r>
            <a:r>
              <a:rPr spc="-270" dirty="0">
                <a:latin typeface="Times New Roman" panose="02020603050405020304" pitchFamily="18" charset="0"/>
                <a:cs typeface="Times New Roman" panose="02020603050405020304" pitchFamily="18" charset="0"/>
              </a:rPr>
              <a:t> </a:t>
            </a:r>
            <a:r>
              <a:rPr spc="-38" dirty="0">
                <a:latin typeface="Times New Roman" panose="02020603050405020304" pitchFamily="18" charset="0"/>
                <a:cs typeface="Times New Roman" panose="02020603050405020304" pitchFamily="18" charset="0"/>
              </a:rPr>
              <a:t>training</a:t>
            </a:r>
            <a:endParaRPr dirty="0">
              <a:latin typeface="Times New Roman" panose="02020603050405020304" pitchFamily="18" charset="0"/>
              <a:cs typeface="Times New Roman" panose="02020603050405020304" pitchFamily="18" charset="0"/>
            </a:endParaRPr>
          </a:p>
        </p:txBody>
      </p:sp>
      <p:sp>
        <p:nvSpPr>
          <p:cNvPr id="31" name="object 31"/>
          <p:cNvSpPr/>
          <p:nvPr/>
        </p:nvSpPr>
        <p:spPr>
          <a:xfrm>
            <a:off x="1922525" y="4588001"/>
            <a:ext cx="5298948" cy="346329"/>
          </a:xfrm>
          <a:prstGeom prst="rect">
            <a:avLst/>
          </a:prstGeom>
          <a:blipFill>
            <a:blip r:embed="rId4" cstate="print"/>
            <a:stretch>
              <a:fillRect/>
            </a:stretch>
          </a:blipFill>
        </p:spPr>
        <p:txBody>
          <a:bodyPr wrap="square" lIns="0" tIns="0" rIns="0" bIns="0" rtlCol="0"/>
          <a:lstStyle/>
          <a:p>
            <a:endParaRPr sz="1350"/>
          </a:p>
        </p:txBody>
      </p:sp>
      <p:sp>
        <p:nvSpPr>
          <p:cNvPr id="32" name="object 32"/>
          <p:cNvSpPr txBox="1"/>
          <p:nvPr/>
        </p:nvSpPr>
        <p:spPr>
          <a:xfrm>
            <a:off x="1922526" y="4588002"/>
            <a:ext cx="5299234" cy="297197"/>
          </a:xfrm>
          <a:prstGeom prst="rect">
            <a:avLst/>
          </a:prstGeom>
          <a:ln w="6096">
            <a:solidFill>
              <a:srgbClr val="EC7C30"/>
            </a:solidFill>
          </a:ln>
        </p:spPr>
        <p:txBody>
          <a:bodyPr vert="horz" wrap="square" lIns="0" tIns="20003" rIns="0" bIns="0" rtlCol="0">
            <a:spAutoFit/>
          </a:bodyPr>
          <a:lstStyle/>
          <a:p>
            <a:pPr marL="93345">
              <a:spcBef>
                <a:spcPts val="158"/>
              </a:spcBef>
            </a:pPr>
            <a:r>
              <a:rPr spc="-109" dirty="0">
                <a:latin typeface="Times New Roman" panose="02020603050405020304" pitchFamily="18" charset="0"/>
                <a:cs typeface="Times New Roman" panose="02020603050405020304" pitchFamily="18" charset="0"/>
              </a:rPr>
              <a:t>For </a:t>
            </a:r>
            <a:r>
              <a:rPr spc="-113" dirty="0">
                <a:latin typeface="Times New Roman" panose="02020603050405020304" pitchFamily="18" charset="0"/>
                <a:cs typeface="Times New Roman" panose="02020603050405020304" pitchFamily="18" charset="0"/>
              </a:rPr>
              <a:t>each </a:t>
            </a:r>
            <a:r>
              <a:rPr spc="-49" dirty="0">
                <a:latin typeface="Times New Roman" panose="02020603050405020304" pitchFamily="18" charset="0"/>
                <a:cs typeface="Times New Roman" panose="02020603050405020304" pitchFamily="18" charset="0"/>
              </a:rPr>
              <a:t>mini-batch, </a:t>
            </a:r>
            <a:r>
              <a:rPr spc="-71" dirty="0">
                <a:latin typeface="Times New Roman" panose="02020603050405020304" pitchFamily="18" charset="0"/>
                <a:cs typeface="Times New Roman" panose="02020603050405020304" pitchFamily="18" charset="0"/>
              </a:rPr>
              <a:t>we </a:t>
            </a:r>
            <a:r>
              <a:rPr spc="-83" dirty="0">
                <a:latin typeface="Times New Roman" panose="02020603050405020304" pitchFamily="18" charset="0"/>
                <a:cs typeface="Times New Roman" panose="02020603050405020304" pitchFamily="18" charset="0"/>
              </a:rPr>
              <a:t>resample </a:t>
            </a:r>
            <a:r>
              <a:rPr spc="-23" dirty="0">
                <a:latin typeface="Times New Roman" panose="02020603050405020304" pitchFamily="18" charset="0"/>
                <a:cs typeface="Times New Roman" panose="02020603050405020304" pitchFamily="18" charset="0"/>
              </a:rPr>
              <a:t>the </a:t>
            </a:r>
            <a:r>
              <a:rPr spc="-30" dirty="0">
                <a:latin typeface="Times New Roman" panose="02020603050405020304" pitchFamily="18" charset="0"/>
                <a:cs typeface="Times New Roman" panose="02020603050405020304" pitchFamily="18" charset="0"/>
              </a:rPr>
              <a:t>dropout</a:t>
            </a:r>
            <a:r>
              <a:rPr spc="-248" dirty="0">
                <a:latin typeface="Times New Roman" panose="02020603050405020304" pitchFamily="18" charset="0"/>
                <a:cs typeface="Times New Roman" panose="02020603050405020304" pitchFamily="18" charset="0"/>
              </a:rPr>
              <a:t> </a:t>
            </a:r>
            <a:r>
              <a:rPr spc="-79" dirty="0">
                <a:latin typeface="Times New Roman" panose="02020603050405020304" pitchFamily="18" charset="0"/>
                <a:cs typeface="Times New Roman" panose="02020603050405020304" pitchFamily="18" charset="0"/>
              </a:rPr>
              <a:t>neurons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321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6" y="459754"/>
            <a:ext cx="1422083" cy="517930"/>
          </a:xfrm>
          <a:prstGeom prst="rect">
            <a:avLst/>
          </a:prstGeom>
        </p:spPr>
        <p:txBody>
          <a:bodyPr vert="horz" wrap="square" lIns="0" tIns="10001" rIns="0" bIns="0" rtlCol="0" anchor="ctr">
            <a:spAutoFit/>
          </a:bodyPr>
          <a:lstStyle/>
          <a:p>
            <a:pPr marL="9525">
              <a:spcBef>
                <a:spcPts val="79"/>
              </a:spcBef>
            </a:pPr>
            <a:r>
              <a:rPr spc="-113" dirty="0"/>
              <a:t>Dropout</a:t>
            </a:r>
          </a:p>
        </p:txBody>
      </p:sp>
      <p:sp>
        <p:nvSpPr>
          <p:cNvPr id="3" name="object 3"/>
          <p:cNvSpPr/>
          <p:nvPr/>
        </p:nvSpPr>
        <p:spPr>
          <a:xfrm>
            <a:off x="4064508" y="1155572"/>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4" name="object 4"/>
          <p:cNvSpPr/>
          <p:nvPr/>
        </p:nvSpPr>
        <p:spPr>
          <a:xfrm>
            <a:off x="4064508" y="1680209"/>
            <a:ext cx="381953" cy="382905"/>
          </a:xfrm>
          <a:custGeom>
            <a:avLst/>
            <a:gdLst/>
            <a:ahLst/>
            <a:cxnLst/>
            <a:rect l="l" t="t" r="r" b="b"/>
            <a:pathLst>
              <a:path w="509270" h="510539">
                <a:moveTo>
                  <a:pt x="0" y="255270"/>
                </a:moveTo>
                <a:lnTo>
                  <a:pt x="4099" y="209387"/>
                </a:lnTo>
                <a:lnTo>
                  <a:pt x="15919" y="166202"/>
                </a:lnTo>
                <a:lnTo>
                  <a:pt x="34741" y="126435"/>
                </a:lnTo>
                <a:lnTo>
                  <a:pt x="59847" y="90807"/>
                </a:lnTo>
                <a:lnTo>
                  <a:pt x="90520" y="60040"/>
                </a:lnTo>
                <a:lnTo>
                  <a:pt x="126040" y="34854"/>
                </a:lnTo>
                <a:lnTo>
                  <a:pt x="165690" y="15971"/>
                </a:lnTo>
                <a:lnTo>
                  <a:pt x="208752" y="4113"/>
                </a:lnTo>
                <a:lnTo>
                  <a:pt x="254507"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70"/>
                </a:lnTo>
                <a:lnTo>
                  <a:pt x="504916" y="301152"/>
                </a:lnTo>
                <a:lnTo>
                  <a:pt x="493096" y="344337"/>
                </a:lnTo>
                <a:lnTo>
                  <a:pt x="474274" y="384104"/>
                </a:lnTo>
                <a:lnTo>
                  <a:pt x="449168" y="419732"/>
                </a:lnTo>
                <a:lnTo>
                  <a:pt x="418495" y="450499"/>
                </a:lnTo>
                <a:lnTo>
                  <a:pt x="382975" y="475685"/>
                </a:lnTo>
                <a:lnTo>
                  <a:pt x="343325" y="494568"/>
                </a:lnTo>
                <a:lnTo>
                  <a:pt x="300263" y="506426"/>
                </a:lnTo>
                <a:lnTo>
                  <a:pt x="254507" y="510540"/>
                </a:lnTo>
                <a:lnTo>
                  <a:pt x="208752" y="506426"/>
                </a:lnTo>
                <a:lnTo>
                  <a:pt x="165690" y="494568"/>
                </a:lnTo>
                <a:lnTo>
                  <a:pt x="126040" y="475685"/>
                </a:lnTo>
                <a:lnTo>
                  <a:pt x="90520" y="450499"/>
                </a:lnTo>
                <a:lnTo>
                  <a:pt x="59847" y="419732"/>
                </a:lnTo>
                <a:lnTo>
                  <a:pt x="34741" y="384104"/>
                </a:lnTo>
                <a:lnTo>
                  <a:pt x="15919" y="344337"/>
                </a:lnTo>
                <a:lnTo>
                  <a:pt x="4099" y="301152"/>
                </a:lnTo>
                <a:lnTo>
                  <a:pt x="0" y="255270"/>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4064508" y="2204846"/>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4064508" y="2728341"/>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6"/>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7" name="object 7"/>
          <p:cNvSpPr/>
          <p:nvPr/>
        </p:nvSpPr>
        <p:spPr>
          <a:xfrm>
            <a:off x="6469380" y="1615058"/>
            <a:ext cx="382905" cy="381953"/>
          </a:xfrm>
          <a:custGeom>
            <a:avLst/>
            <a:gdLst/>
            <a:ahLst/>
            <a:cxnLst/>
            <a:rect l="l" t="t" r="r" b="b"/>
            <a:pathLst>
              <a:path w="510540" h="509269">
                <a:moveTo>
                  <a:pt x="0" y="254508"/>
                </a:moveTo>
                <a:lnTo>
                  <a:pt x="4113" y="208752"/>
                </a:lnTo>
                <a:lnTo>
                  <a:pt x="15971" y="165690"/>
                </a:lnTo>
                <a:lnTo>
                  <a:pt x="34854" y="126040"/>
                </a:lnTo>
                <a:lnTo>
                  <a:pt x="60040" y="90520"/>
                </a:lnTo>
                <a:lnTo>
                  <a:pt x="90807" y="59847"/>
                </a:lnTo>
                <a:lnTo>
                  <a:pt x="126435" y="34741"/>
                </a:lnTo>
                <a:lnTo>
                  <a:pt x="166202" y="15919"/>
                </a:lnTo>
                <a:lnTo>
                  <a:pt x="209387" y="4099"/>
                </a:lnTo>
                <a:lnTo>
                  <a:pt x="255269" y="0"/>
                </a:lnTo>
                <a:lnTo>
                  <a:pt x="301152" y="4099"/>
                </a:lnTo>
                <a:lnTo>
                  <a:pt x="344337" y="15919"/>
                </a:lnTo>
                <a:lnTo>
                  <a:pt x="384104" y="34741"/>
                </a:lnTo>
                <a:lnTo>
                  <a:pt x="419732" y="59847"/>
                </a:lnTo>
                <a:lnTo>
                  <a:pt x="450499" y="90520"/>
                </a:lnTo>
                <a:lnTo>
                  <a:pt x="475685" y="126040"/>
                </a:lnTo>
                <a:lnTo>
                  <a:pt x="494568" y="165690"/>
                </a:lnTo>
                <a:lnTo>
                  <a:pt x="506426" y="208752"/>
                </a:lnTo>
                <a:lnTo>
                  <a:pt x="510539" y="254508"/>
                </a:lnTo>
                <a:lnTo>
                  <a:pt x="506426" y="300263"/>
                </a:lnTo>
                <a:lnTo>
                  <a:pt x="494568" y="343325"/>
                </a:lnTo>
                <a:lnTo>
                  <a:pt x="475685" y="382975"/>
                </a:lnTo>
                <a:lnTo>
                  <a:pt x="450499" y="418495"/>
                </a:lnTo>
                <a:lnTo>
                  <a:pt x="419732" y="449168"/>
                </a:lnTo>
                <a:lnTo>
                  <a:pt x="384104" y="474274"/>
                </a:lnTo>
                <a:lnTo>
                  <a:pt x="344337" y="493096"/>
                </a:lnTo>
                <a:lnTo>
                  <a:pt x="301152" y="504916"/>
                </a:lnTo>
                <a:lnTo>
                  <a:pt x="255269" y="509015"/>
                </a:lnTo>
                <a:lnTo>
                  <a:pt x="209387" y="504916"/>
                </a:lnTo>
                <a:lnTo>
                  <a:pt x="166202" y="493096"/>
                </a:lnTo>
                <a:lnTo>
                  <a:pt x="126435" y="474274"/>
                </a:lnTo>
                <a:lnTo>
                  <a:pt x="90807" y="449168"/>
                </a:lnTo>
                <a:lnTo>
                  <a:pt x="60040" y="418495"/>
                </a:lnTo>
                <a:lnTo>
                  <a:pt x="34854" y="382975"/>
                </a:lnTo>
                <a:lnTo>
                  <a:pt x="15971" y="343325"/>
                </a:lnTo>
                <a:lnTo>
                  <a:pt x="4113" y="300263"/>
                </a:lnTo>
                <a:lnTo>
                  <a:pt x="0" y="254508"/>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6469380" y="2243708"/>
            <a:ext cx="382905" cy="382905"/>
          </a:xfrm>
          <a:custGeom>
            <a:avLst/>
            <a:gdLst/>
            <a:ahLst/>
            <a:cxnLst/>
            <a:rect l="l" t="t" r="r" b="b"/>
            <a:pathLst>
              <a:path w="510540" h="510539">
                <a:moveTo>
                  <a:pt x="0" y="255270"/>
                </a:moveTo>
                <a:lnTo>
                  <a:pt x="4113" y="209387"/>
                </a:lnTo>
                <a:lnTo>
                  <a:pt x="15971" y="166202"/>
                </a:lnTo>
                <a:lnTo>
                  <a:pt x="34854" y="126435"/>
                </a:lnTo>
                <a:lnTo>
                  <a:pt x="60040" y="90807"/>
                </a:lnTo>
                <a:lnTo>
                  <a:pt x="90807" y="60040"/>
                </a:lnTo>
                <a:lnTo>
                  <a:pt x="126435" y="34854"/>
                </a:lnTo>
                <a:lnTo>
                  <a:pt x="166202" y="15971"/>
                </a:lnTo>
                <a:lnTo>
                  <a:pt x="209387" y="4113"/>
                </a:lnTo>
                <a:lnTo>
                  <a:pt x="255269" y="0"/>
                </a:lnTo>
                <a:lnTo>
                  <a:pt x="301152" y="4113"/>
                </a:lnTo>
                <a:lnTo>
                  <a:pt x="344337" y="15971"/>
                </a:lnTo>
                <a:lnTo>
                  <a:pt x="384104" y="34854"/>
                </a:lnTo>
                <a:lnTo>
                  <a:pt x="419732" y="60040"/>
                </a:lnTo>
                <a:lnTo>
                  <a:pt x="450499" y="90807"/>
                </a:lnTo>
                <a:lnTo>
                  <a:pt x="475685" y="126435"/>
                </a:lnTo>
                <a:lnTo>
                  <a:pt x="494568" y="166202"/>
                </a:lnTo>
                <a:lnTo>
                  <a:pt x="506426" y="209387"/>
                </a:lnTo>
                <a:lnTo>
                  <a:pt x="510539" y="255270"/>
                </a:lnTo>
                <a:lnTo>
                  <a:pt x="506426" y="301152"/>
                </a:lnTo>
                <a:lnTo>
                  <a:pt x="494568" y="344337"/>
                </a:lnTo>
                <a:lnTo>
                  <a:pt x="475685" y="384104"/>
                </a:lnTo>
                <a:lnTo>
                  <a:pt x="450499" y="419732"/>
                </a:lnTo>
                <a:lnTo>
                  <a:pt x="419732" y="450499"/>
                </a:lnTo>
                <a:lnTo>
                  <a:pt x="384104" y="475685"/>
                </a:lnTo>
                <a:lnTo>
                  <a:pt x="344337" y="494568"/>
                </a:lnTo>
                <a:lnTo>
                  <a:pt x="301152" y="506426"/>
                </a:lnTo>
                <a:lnTo>
                  <a:pt x="255269" y="510539"/>
                </a:lnTo>
                <a:lnTo>
                  <a:pt x="209387" y="506426"/>
                </a:lnTo>
                <a:lnTo>
                  <a:pt x="166202" y="494568"/>
                </a:lnTo>
                <a:lnTo>
                  <a:pt x="126435" y="475685"/>
                </a:lnTo>
                <a:lnTo>
                  <a:pt x="90807" y="450499"/>
                </a:lnTo>
                <a:lnTo>
                  <a:pt x="60040" y="419732"/>
                </a:lnTo>
                <a:lnTo>
                  <a:pt x="34854" y="384104"/>
                </a:lnTo>
                <a:lnTo>
                  <a:pt x="15971" y="344337"/>
                </a:lnTo>
                <a:lnTo>
                  <a:pt x="4113" y="301152"/>
                </a:lnTo>
                <a:lnTo>
                  <a:pt x="0" y="255270"/>
                </a:lnTo>
                <a:close/>
              </a:path>
            </a:pathLst>
          </a:custGeom>
          <a:ln w="12192">
            <a:solidFill>
              <a:srgbClr val="000000"/>
            </a:solidFill>
          </a:ln>
        </p:spPr>
        <p:txBody>
          <a:bodyPr wrap="square" lIns="0" tIns="0" rIns="0" bIns="0" rtlCol="0"/>
          <a:lstStyle/>
          <a:p>
            <a:endParaRPr sz="1350"/>
          </a:p>
        </p:txBody>
      </p:sp>
      <p:sp>
        <p:nvSpPr>
          <p:cNvPr id="9" name="object 9"/>
          <p:cNvSpPr/>
          <p:nvPr/>
        </p:nvSpPr>
        <p:spPr>
          <a:xfrm>
            <a:off x="2920365" y="1229867"/>
            <a:ext cx="200025" cy="200025"/>
          </a:xfrm>
          <a:prstGeom prst="rect">
            <a:avLst/>
          </a:prstGeom>
          <a:blipFill>
            <a:blip r:embed="rId2" cstate="print"/>
            <a:stretch>
              <a:fillRect/>
            </a:stretch>
          </a:blipFill>
        </p:spPr>
        <p:txBody>
          <a:bodyPr wrap="square" lIns="0" tIns="0" rIns="0" bIns="0" rtlCol="0"/>
          <a:lstStyle/>
          <a:p>
            <a:endParaRPr sz="1350"/>
          </a:p>
        </p:txBody>
      </p:sp>
      <p:sp>
        <p:nvSpPr>
          <p:cNvPr id="10" name="object 10"/>
          <p:cNvSpPr/>
          <p:nvPr/>
        </p:nvSpPr>
        <p:spPr>
          <a:xfrm>
            <a:off x="2920365" y="1229867"/>
            <a:ext cx="200025" cy="200025"/>
          </a:xfrm>
          <a:custGeom>
            <a:avLst/>
            <a:gdLst/>
            <a:ahLst/>
            <a:cxnLst/>
            <a:rect l="l" t="t" r="r" b="b"/>
            <a:pathLst>
              <a:path w="266700" h="266700">
                <a:moveTo>
                  <a:pt x="0" y="266700"/>
                </a:moveTo>
                <a:lnTo>
                  <a:pt x="266700" y="266700"/>
                </a:lnTo>
                <a:lnTo>
                  <a:pt x="266700" y="0"/>
                </a:lnTo>
                <a:lnTo>
                  <a:pt x="0" y="0"/>
                </a:lnTo>
                <a:lnTo>
                  <a:pt x="0" y="266700"/>
                </a:lnTo>
                <a:close/>
              </a:path>
            </a:pathLst>
          </a:custGeom>
          <a:ln w="6096">
            <a:solidFill>
              <a:srgbClr val="A4A4A4"/>
            </a:solidFill>
          </a:ln>
        </p:spPr>
        <p:txBody>
          <a:bodyPr wrap="square" lIns="0" tIns="0" rIns="0" bIns="0" rtlCol="0"/>
          <a:lstStyle/>
          <a:p>
            <a:endParaRPr sz="1350"/>
          </a:p>
        </p:txBody>
      </p:sp>
      <p:sp>
        <p:nvSpPr>
          <p:cNvPr id="11" name="object 11"/>
          <p:cNvSpPr/>
          <p:nvPr/>
        </p:nvSpPr>
        <p:spPr>
          <a:xfrm>
            <a:off x="312077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7"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12" name="object 12"/>
          <p:cNvSpPr/>
          <p:nvPr/>
        </p:nvSpPr>
        <p:spPr>
          <a:xfrm>
            <a:off x="3116104" y="1322642"/>
            <a:ext cx="949166" cy="550545"/>
          </a:xfrm>
          <a:custGeom>
            <a:avLst/>
            <a:gdLst/>
            <a:ahLst/>
            <a:cxnLst/>
            <a:rect l="l" t="t" r="r" b="b"/>
            <a:pathLst>
              <a:path w="1265554" h="734060">
                <a:moveTo>
                  <a:pt x="1191423" y="706130"/>
                </a:moveTo>
                <a:lnTo>
                  <a:pt x="1178559" y="728599"/>
                </a:lnTo>
                <a:lnTo>
                  <a:pt x="1265300" y="733678"/>
                </a:lnTo>
                <a:lnTo>
                  <a:pt x="1251307" y="712597"/>
                </a:lnTo>
                <a:lnTo>
                  <a:pt x="1202690" y="712597"/>
                </a:lnTo>
                <a:lnTo>
                  <a:pt x="1191423" y="706130"/>
                </a:lnTo>
                <a:close/>
              </a:path>
              <a:path w="1265554" h="734060">
                <a:moveTo>
                  <a:pt x="1204281" y="683670"/>
                </a:moveTo>
                <a:lnTo>
                  <a:pt x="1191423" y="706130"/>
                </a:lnTo>
                <a:lnTo>
                  <a:pt x="1202690" y="712597"/>
                </a:lnTo>
                <a:lnTo>
                  <a:pt x="1215517" y="690117"/>
                </a:lnTo>
                <a:lnTo>
                  <a:pt x="1204281" y="683670"/>
                </a:lnTo>
                <a:close/>
              </a:path>
              <a:path w="1265554" h="734060">
                <a:moveTo>
                  <a:pt x="1217168" y="661162"/>
                </a:moveTo>
                <a:lnTo>
                  <a:pt x="1204281" y="683670"/>
                </a:lnTo>
                <a:lnTo>
                  <a:pt x="1215517" y="690117"/>
                </a:lnTo>
                <a:lnTo>
                  <a:pt x="1202690" y="712597"/>
                </a:lnTo>
                <a:lnTo>
                  <a:pt x="1251307" y="712597"/>
                </a:lnTo>
                <a:lnTo>
                  <a:pt x="1217168"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13" name="object 13"/>
          <p:cNvSpPr/>
          <p:nvPr/>
        </p:nvSpPr>
        <p:spPr>
          <a:xfrm>
            <a:off x="3113722" y="1324546"/>
            <a:ext cx="951548" cy="1072039"/>
          </a:xfrm>
          <a:custGeom>
            <a:avLst/>
            <a:gdLst/>
            <a:ahLst/>
            <a:cxnLst/>
            <a:rect l="l" t="t" r="r" b="b"/>
            <a:pathLst>
              <a:path w="1268729" h="1429385">
                <a:moveTo>
                  <a:pt x="1207156" y="1379783"/>
                </a:moveTo>
                <a:lnTo>
                  <a:pt x="1187831" y="1396873"/>
                </a:lnTo>
                <a:lnTo>
                  <a:pt x="1268475"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14" name="object 14"/>
          <p:cNvSpPr/>
          <p:nvPr/>
        </p:nvSpPr>
        <p:spPr>
          <a:xfrm>
            <a:off x="3112579" y="1326071"/>
            <a:ext cx="952500" cy="1594485"/>
          </a:xfrm>
          <a:custGeom>
            <a:avLst/>
            <a:gdLst/>
            <a:ahLst/>
            <a:cxnLst/>
            <a:rect l="l" t="t" r="r" b="b"/>
            <a:pathLst>
              <a:path w="1270000" h="2125979">
                <a:moveTo>
                  <a:pt x="1219188" y="2065315"/>
                </a:moveTo>
                <a:lnTo>
                  <a:pt x="1196847" y="2078608"/>
                </a:lnTo>
                <a:lnTo>
                  <a:pt x="1269999" y="2125598"/>
                </a:lnTo>
                <a:lnTo>
                  <a:pt x="1266401" y="2076449"/>
                </a:lnTo>
                <a:lnTo>
                  <a:pt x="1225804" y="2076449"/>
                </a:lnTo>
                <a:lnTo>
                  <a:pt x="1219188" y="2065315"/>
                </a:lnTo>
                <a:close/>
              </a:path>
              <a:path w="1270000" h="2125979">
                <a:moveTo>
                  <a:pt x="1241406" y="2052094"/>
                </a:moveTo>
                <a:lnTo>
                  <a:pt x="1219188" y="2065315"/>
                </a:lnTo>
                <a:lnTo>
                  <a:pt x="1225804" y="2076449"/>
                </a:lnTo>
                <a:lnTo>
                  <a:pt x="1248029" y="2063241"/>
                </a:lnTo>
                <a:lnTo>
                  <a:pt x="1241406" y="2052094"/>
                </a:lnTo>
                <a:close/>
              </a:path>
              <a:path w="1270000" h="2125979">
                <a:moveTo>
                  <a:pt x="1263649" y="2038857"/>
                </a:moveTo>
                <a:lnTo>
                  <a:pt x="1241406" y="2052094"/>
                </a:lnTo>
                <a:lnTo>
                  <a:pt x="1248029" y="2063241"/>
                </a:lnTo>
                <a:lnTo>
                  <a:pt x="1225804" y="2076449"/>
                </a:lnTo>
                <a:lnTo>
                  <a:pt x="1266401" y="2076449"/>
                </a:lnTo>
                <a:lnTo>
                  <a:pt x="1263649"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15" name="object 15"/>
          <p:cNvSpPr/>
          <p:nvPr/>
        </p:nvSpPr>
        <p:spPr>
          <a:xfrm>
            <a:off x="5769292" y="1784127"/>
            <a:ext cx="700088" cy="111919"/>
          </a:xfrm>
          <a:custGeom>
            <a:avLst/>
            <a:gdLst/>
            <a:ahLst/>
            <a:cxnLst/>
            <a:rect l="l" t="t" r="r" b="b"/>
            <a:pathLst>
              <a:path w="933450" h="149225">
                <a:moveTo>
                  <a:pt x="854849" y="25847"/>
                </a:moveTo>
                <a:lnTo>
                  <a:pt x="0" y="123443"/>
                </a:lnTo>
                <a:lnTo>
                  <a:pt x="3048" y="149098"/>
                </a:lnTo>
                <a:lnTo>
                  <a:pt x="857760" y="51502"/>
                </a:lnTo>
                <a:lnTo>
                  <a:pt x="854849" y="25847"/>
                </a:lnTo>
                <a:close/>
              </a:path>
              <a:path w="933450" h="149225">
                <a:moveTo>
                  <a:pt x="918531" y="24384"/>
                </a:moveTo>
                <a:lnTo>
                  <a:pt x="867663" y="24384"/>
                </a:lnTo>
                <a:lnTo>
                  <a:pt x="870585" y="50037"/>
                </a:lnTo>
                <a:lnTo>
                  <a:pt x="857760" y="51502"/>
                </a:lnTo>
                <a:lnTo>
                  <a:pt x="860679" y="77215"/>
                </a:lnTo>
                <a:lnTo>
                  <a:pt x="933450" y="29845"/>
                </a:lnTo>
                <a:lnTo>
                  <a:pt x="918531" y="24384"/>
                </a:lnTo>
                <a:close/>
              </a:path>
              <a:path w="933450" h="149225">
                <a:moveTo>
                  <a:pt x="867663" y="24384"/>
                </a:moveTo>
                <a:lnTo>
                  <a:pt x="854849" y="25847"/>
                </a:lnTo>
                <a:lnTo>
                  <a:pt x="857760" y="51502"/>
                </a:lnTo>
                <a:lnTo>
                  <a:pt x="870585" y="50037"/>
                </a:lnTo>
                <a:lnTo>
                  <a:pt x="867663" y="24384"/>
                </a:lnTo>
                <a:close/>
              </a:path>
              <a:path w="933450" h="149225">
                <a:moveTo>
                  <a:pt x="851915" y="0"/>
                </a:moveTo>
                <a:lnTo>
                  <a:pt x="854849" y="25847"/>
                </a:lnTo>
                <a:lnTo>
                  <a:pt x="867663" y="24384"/>
                </a:lnTo>
                <a:lnTo>
                  <a:pt x="918531" y="24384"/>
                </a:lnTo>
                <a:lnTo>
                  <a:pt x="851915" y="0"/>
                </a:lnTo>
                <a:close/>
              </a:path>
            </a:pathLst>
          </a:custGeom>
          <a:solidFill>
            <a:srgbClr val="000000"/>
          </a:solidFill>
        </p:spPr>
        <p:txBody>
          <a:bodyPr wrap="square" lIns="0" tIns="0" rIns="0" bIns="0" rtlCol="0"/>
          <a:lstStyle/>
          <a:p>
            <a:endParaRPr sz="1350"/>
          </a:p>
        </p:txBody>
      </p:sp>
      <p:sp>
        <p:nvSpPr>
          <p:cNvPr id="16" name="object 16"/>
          <p:cNvSpPr/>
          <p:nvPr/>
        </p:nvSpPr>
        <p:spPr>
          <a:xfrm>
            <a:off x="5764816" y="1305973"/>
            <a:ext cx="704850" cy="500539"/>
          </a:xfrm>
          <a:custGeom>
            <a:avLst/>
            <a:gdLst/>
            <a:ahLst/>
            <a:cxnLst/>
            <a:rect l="l" t="t" r="r" b="b"/>
            <a:pathLst>
              <a:path w="939800" h="667385">
                <a:moveTo>
                  <a:pt x="868494" y="633244"/>
                </a:moveTo>
                <a:lnTo>
                  <a:pt x="853567" y="654430"/>
                </a:lnTo>
                <a:lnTo>
                  <a:pt x="939419" y="667385"/>
                </a:lnTo>
                <a:lnTo>
                  <a:pt x="925133" y="640714"/>
                </a:lnTo>
                <a:lnTo>
                  <a:pt x="879094" y="640714"/>
                </a:lnTo>
                <a:lnTo>
                  <a:pt x="868494" y="633244"/>
                </a:lnTo>
                <a:close/>
              </a:path>
              <a:path w="939800" h="667385">
                <a:moveTo>
                  <a:pt x="883410" y="612075"/>
                </a:moveTo>
                <a:lnTo>
                  <a:pt x="868494" y="633244"/>
                </a:lnTo>
                <a:lnTo>
                  <a:pt x="879094" y="640714"/>
                </a:lnTo>
                <a:lnTo>
                  <a:pt x="893952" y="619505"/>
                </a:lnTo>
                <a:lnTo>
                  <a:pt x="883410" y="612075"/>
                </a:lnTo>
                <a:close/>
              </a:path>
              <a:path w="939800" h="667385">
                <a:moveTo>
                  <a:pt x="898398" y="590803"/>
                </a:moveTo>
                <a:lnTo>
                  <a:pt x="883410" y="612075"/>
                </a:lnTo>
                <a:lnTo>
                  <a:pt x="893952" y="619505"/>
                </a:lnTo>
                <a:lnTo>
                  <a:pt x="879094" y="640714"/>
                </a:lnTo>
                <a:lnTo>
                  <a:pt x="925133" y="640714"/>
                </a:lnTo>
                <a:lnTo>
                  <a:pt x="898398" y="590803"/>
                </a:lnTo>
                <a:close/>
              </a:path>
              <a:path w="939800" h="667385">
                <a:moveTo>
                  <a:pt x="14986" y="0"/>
                </a:moveTo>
                <a:lnTo>
                  <a:pt x="0" y="21081"/>
                </a:lnTo>
                <a:lnTo>
                  <a:pt x="868494" y="633244"/>
                </a:lnTo>
                <a:lnTo>
                  <a:pt x="883410" y="612075"/>
                </a:lnTo>
                <a:lnTo>
                  <a:pt x="14986" y="0"/>
                </a:lnTo>
                <a:close/>
              </a:path>
            </a:pathLst>
          </a:custGeom>
          <a:solidFill>
            <a:srgbClr val="000000"/>
          </a:solidFill>
        </p:spPr>
        <p:txBody>
          <a:bodyPr wrap="square" lIns="0" tIns="0" rIns="0" bIns="0" rtlCol="0"/>
          <a:lstStyle/>
          <a:p>
            <a:endParaRPr sz="1350"/>
          </a:p>
        </p:txBody>
      </p:sp>
      <p:sp>
        <p:nvSpPr>
          <p:cNvPr id="17" name="object 17"/>
          <p:cNvSpPr/>
          <p:nvPr/>
        </p:nvSpPr>
        <p:spPr>
          <a:xfrm>
            <a:off x="5762244" y="1341786"/>
            <a:ext cx="707231" cy="1094423"/>
          </a:xfrm>
          <a:custGeom>
            <a:avLst/>
            <a:gdLst/>
            <a:ahLst/>
            <a:cxnLst/>
            <a:rect l="l" t="t" r="r" b="b"/>
            <a:pathLst>
              <a:path w="942975" h="1459230">
                <a:moveTo>
                  <a:pt x="889965" y="1400391"/>
                </a:moveTo>
                <a:lnTo>
                  <a:pt x="868172" y="1414399"/>
                </a:lnTo>
                <a:lnTo>
                  <a:pt x="942848" y="1458849"/>
                </a:lnTo>
                <a:lnTo>
                  <a:pt x="937756" y="1411351"/>
                </a:lnTo>
                <a:lnTo>
                  <a:pt x="897001" y="1411351"/>
                </a:lnTo>
                <a:lnTo>
                  <a:pt x="889965" y="1400391"/>
                </a:lnTo>
                <a:close/>
              </a:path>
              <a:path w="942975" h="1459230">
                <a:moveTo>
                  <a:pt x="911835" y="1386335"/>
                </a:moveTo>
                <a:lnTo>
                  <a:pt x="889965" y="1400391"/>
                </a:lnTo>
                <a:lnTo>
                  <a:pt x="897001" y="1411351"/>
                </a:lnTo>
                <a:lnTo>
                  <a:pt x="918844" y="1397253"/>
                </a:lnTo>
                <a:lnTo>
                  <a:pt x="911835" y="1386335"/>
                </a:lnTo>
                <a:close/>
              </a:path>
              <a:path w="942975" h="1459230">
                <a:moveTo>
                  <a:pt x="933577" y="1372362"/>
                </a:moveTo>
                <a:lnTo>
                  <a:pt x="911835" y="1386335"/>
                </a:lnTo>
                <a:lnTo>
                  <a:pt x="918844" y="1397253"/>
                </a:lnTo>
                <a:lnTo>
                  <a:pt x="897001" y="1411351"/>
                </a:lnTo>
                <a:lnTo>
                  <a:pt x="937756" y="1411351"/>
                </a:lnTo>
                <a:lnTo>
                  <a:pt x="933577" y="1372362"/>
                </a:lnTo>
                <a:close/>
              </a:path>
              <a:path w="942975" h="1459230">
                <a:moveTo>
                  <a:pt x="21844" y="0"/>
                </a:moveTo>
                <a:lnTo>
                  <a:pt x="0" y="13970"/>
                </a:lnTo>
                <a:lnTo>
                  <a:pt x="889965" y="1400391"/>
                </a:lnTo>
                <a:lnTo>
                  <a:pt x="911835" y="1386335"/>
                </a:lnTo>
                <a:lnTo>
                  <a:pt x="21844" y="0"/>
                </a:lnTo>
                <a:close/>
              </a:path>
            </a:pathLst>
          </a:custGeom>
          <a:solidFill>
            <a:srgbClr val="000000"/>
          </a:solidFill>
        </p:spPr>
        <p:txBody>
          <a:bodyPr wrap="square" lIns="0" tIns="0" rIns="0" bIns="0" rtlCol="0"/>
          <a:lstStyle/>
          <a:p>
            <a:endParaRPr sz="1350"/>
          </a:p>
        </p:txBody>
      </p:sp>
      <p:sp>
        <p:nvSpPr>
          <p:cNvPr id="18" name="object 18"/>
          <p:cNvSpPr/>
          <p:nvPr/>
        </p:nvSpPr>
        <p:spPr>
          <a:xfrm>
            <a:off x="5764625" y="1905000"/>
            <a:ext cx="704850" cy="530543"/>
          </a:xfrm>
          <a:custGeom>
            <a:avLst/>
            <a:gdLst/>
            <a:ahLst/>
            <a:cxnLst/>
            <a:rect l="l" t="t" r="r" b="b"/>
            <a:pathLst>
              <a:path w="939800" h="707389">
                <a:moveTo>
                  <a:pt x="869762" y="671204"/>
                </a:moveTo>
                <a:lnTo>
                  <a:pt x="854202" y="692023"/>
                </a:lnTo>
                <a:lnTo>
                  <a:pt x="939673" y="707389"/>
                </a:lnTo>
                <a:lnTo>
                  <a:pt x="925449" y="678941"/>
                </a:lnTo>
                <a:lnTo>
                  <a:pt x="880110" y="678941"/>
                </a:lnTo>
                <a:lnTo>
                  <a:pt x="869762" y="671204"/>
                </a:lnTo>
                <a:close/>
              </a:path>
              <a:path w="939800" h="707389">
                <a:moveTo>
                  <a:pt x="885244" y="650492"/>
                </a:moveTo>
                <a:lnTo>
                  <a:pt x="869762" y="671204"/>
                </a:lnTo>
                <a:lnTo>
                  <a:pt x="880110" y="678941"/>
                </a:lnTo>
                <a:lnTo>
                  <a:pt x="895604" y="658240"/>
                </a:lnTo>
                <a:lnTo>
                  <a:pt x="885244" y="650492"/>
                </a:lnTo>
                <a:close/>
              </a:path>
              <a:path w="939800" h="707389">
                <a:moveTo>
                  <a:pt x="900811" y="629665"/>
                </a:moveTo>
                <a:lnTo>
                  <a:pt x="885244" y="650492"/>
                </a:lnTo>
                <a:lnTo>
                  <a:pt x="895604" y="658240"/>
                </a:lnTo>
                <a:lnTo>
                  <a:pt x="880110" y="678941"/>
                </a:lnTo>
                <a:lnTo>
                  <a:pt x="925449" y="678941"/>
                </a:lnTo>
                <a:lnTo>
                  <a:pt x="900811" y="629665"/>
                </a:lnTo>
                <a:close/>
              </a:path>
              <a:path w="939800" h="707389">
                <a:moveTo>
                  <a:pt x="15494" y="0"/>
                </a:moveTo>
                <a:lnTo>
                  <a:pt x="0" y="20827"/>
                </a:lnTo>
                <a:lnTo>
                  <a:pt x="869762" y="671204"/>
                </a:lnTo>
                <a:lnTo>
                  <a:pt x="885244" y="650492"/>
                </a:lnTo>
                <a:lnTo>
                  <a:pt x="15494" y="0"/>
                </a:lnTo>
                <a:close/>
              </a:path>
            </a:pathLst>
          </a:custGeom>
          <a:solidFill>
            <a:srgbClr val="000000"/>
          </a:solidFill>
        </p:spPr>
        <p:txBody>
          <a:bodyPr wrap="square" lIns="0" tIns="0" rIns="0" bIns="0" rtlCol="0"/>
          <a:lstStyle/>
          <a:p>
            <a:endParaRPr sz="1350"/>
          </a:p>
        </p:txBody>
      </p:sp>
      <p:sp>
        <p:nvSpPr>
          <p:cNvPr id="19" name="object 19"/>
          <p:cNvSpPr/>
          <p:nvPr/>
        </p:nvSpPr>
        <p:spPr>
          <a:xfrm>
            <a:off x="5764150" y="1806511"/>
            <a:ext cx="705326" cy="597218"/>
          </a:xfrm>
          <a:custGeom>
            <a:avLst/>
            <a:gdLst/>
            <a:ahLst/>
            <a:cxnLst/>
            <a:rect l="l" t="t" r="r" b="b"/>
            <a:pathLst>
              <a:path w="940434" h="796289">
                <a:moveTo>
                  <a:pt x="872578" y="40264"/>
                </a:moveTo>
                <a:lnTo>
                  <a:pt x="0" y="776223"/>
                </a:lnTo>
                <a:lnTo>
                  <a:pt x="16763" y="796035"/>
                </a:lnTo>
                <a:lnTo>
                  <a:pt x="889266" y="60035"/>
                </a:lnTo>
                <a:lnTo>
                  <a:pt x="872578" y="40264"/>
                </a:lnTo>
                <a:close/>
              </a:path>
              <a:path w="940434" h="796289">
                <a:moveTo>
                  <a:pt x="926624" y="31876"/>
                </a:moveTo>
                <a:lnTo>
                  <a:pt x="882522" y="31876"/>
                </a:lnTo>
                <a:lnTo>
                  <a:pt x="899160" y="51688"/>
                </a:lnTo>
                <a:lnTo>
                  <a:pt x="889266" y="60035"/>
                </a:lnTo>
                <a:lnTo>
                  <a:pt x="906017" y="79882"/>
                </a:lnTo>
                <a:lnTo>
                  <a:pt x="926624" y="31876"/>
                </a:lnTo>
                <a:close/>
              </a:path>
              <a:path w="940434" h="796289">
                <a:moveTo>
                  <a:pt x="882522" y="31876"/>
                </a:moveTo>
                <a:lnTo>
                  <a:pt x="872578" y="40264"/>
                </a:lnTo>
                <a:lnTo>
                  <a:pt x="889266" y="60035"/>
                </a:lnTo>
                <a:lnTo>
                  <a:pt x="899160" y="51688"/>
                </a:lnTo>
                <a:lnTo>
                  <a:pt x="882522" y="31876"/>
                </a:lnTo>
                <a:close/>
              </a:path>
              <a:path w="940434" h="796289">
                <a:moveTo>
                  <a:pt x="940308" y="0"/>
                </a:moveTo>
                <a:lnTo>
                  <a:pt x="855852" y="20446"/>
                </a:lnTo>
                <a:lnTo>
                  <a:pt x="872578" y="40264"/>
                </a:lnTo>
                <a:lnTo>
                  <a:pt x="882522" y="31876"/>
                </a:lnTo>
                <a:lnTo>
                  <a:pt x="926624" y="31876"/>
                </a:lnTo>
                <a:lnTo>
                  <a:pt x="940308" y="0"/>
                </a:lnTo>
                <a:close/>
              </a:path>
            </a:pathLst>
          </a:custGeom>
          <a:solidFill>
            <a:srgbClr val="000000"/>
          </a:solidFill>
        </p:spPr>
        <p:txBody>
          <a:bodyPr wrap="square" lIns="0" tIns="0" rIns="0" bIns="0" rtlCol="0"/>
          <a:lstStyle/>
          <a:p>
            <a:endParaRPr sz="1350"/>
          </a:p>
        </p:txBody>
      </p:sp>
      <p:sp>
        <p:nvSpPr>
          <p:cNvPr id="20" name="object 20"/>
          <p:cNvSpPr/>
          <p:nvPr/>
        </p:nvSpPr>
        <p:spPr>
          <a:xfrm>
            <a:off x="5769865" y="2386583"/>
            <a:ext cx="699611" cy="75248"/>
          </a:xfrm>
          <a:custGeom>
            <a:avLst/>
            <a:gdLst/>
            <a:ahLst/>
            <a:cxnLst/>
            <a:rect l="l" t="t" r="r" b="b"/>
            <a:pathLst>
              <a:path w="932815" h="100329">
                <a:moveTo>
                  <a:pt x="857376" y="22478"/>
                </a:moveTo>
                <a:lnTo>
                  <a:pt x="855891" y="48417"/>
                </a:lnTo>
                <a:lnTo>
                  <a:pt x="868806" y="49149"/>
                </a:lnTo>
                <a:lnTo>
                  <a:pt x="867282" y="74929"/>
                </a:lnTo>
                <a:lnTo>
                  <a:pt x="854372" y="74929"/>
                </a:lnTo>
                <a:lnTo>
                  <a:pt x="852931" y="100075"/>
                </a:lnTo>
                <a:lnTo>
                  <a:pt x="911203" y="74929"/>
                </a:lnTo>
                <a:lnTo>
                  <a:pt x="867282" y="74929"/>
                </a:lnTo>
                <a:lnTo>
                  <a:pt x="854414" y="74202"/>
                </a:lnTo>
                <a:lnTo>
                  <a:pt x="912889" y="74202"/>
                </a:lnTo>
                <a:lnTo>
                  <a:pt x="932688" y="65659"/>
                </a:lnTo>
                <a:lnTo>
                  <a:pt x="857376" y="22478"/>
                </a:lnTo>
                <a:close/>
              </a:path>
              <a:path w="932815" h="100329">
                <a:moveTo>
                  <a:pt x="855891" y="48417"/>
                </a:moveTo>
                <a:lnTo>
                  <a:pt x="854414" y="74202"/>
                </a:lnTo>
                <a:lnTo>
                  <a:pt x="867282" y="74929"/>
                </a:lnTo>
                <a:lnTo>
                  <a:pt x="868806" y="49149"/>
                </a:lnTo>
                <a:lnTo>
                  <a:pt x="855891" y="48417"/>
                </a:lnTo>
                <a:close/>
              </a:path>
              <a:path w="932815" h="100329">
                <a:moveTo>
                  <a:pt x="1524" y="0"/>
                </a:moveTo>
                <a:lnTo>
                  <a:pt x="0" y="25908"/>
                </a:lnTo>
                <a:lnTo>
                  <a:pt x="854414" y="74202"/>
                </a:lnTo>
                <a:lnTo>
                  <a:pt x="855891" y="48417"/>
                </a:lnTo>
                <a:lnTo>
                  <a:pt x="1524" y="0"/>
                </a:lnTo>
                <a:close/>
              </a:path>
            </a:pathLst>
          </a:custGeom>
          <a:solidFill>
            <a:srgbClr val="000000"/>
          </a:solidFill>
        </p:spPr>
        <p:txBody>
          <a:bodyPr wrap="square" lIns="0" tIns="0" rIns="0" bIns="0" rtlCol="0"/>
          <a:lstStyle/>
          <a:p>
            <a:endParaRPr sz="1350"/>
          </a:p>
        </p:txBody>
      </p:sp>
      <p:sp>
        <p:nvSpPr>
          <p:cNvPr id="21" name="object 21"/>
          <p:cNvSpPr/>
          <p:nvPr/>
        </p:nvSpPr>
        <p:spPr>
          <a:xfrm>
            <a:off x="5762244" y="1806511"/>
            <a:ext cx="707231" cy="1098233"/>
          </a:xfrm>
          <a:custGeom>
            <a:avLst/>
            <a:gdLst/>
            <a:ahLst/>
            <a:cxnLst/>
            <a:rect l="l" t="t" r="r" b="b"/>
            <a:pathLst>
              <a:path w="942975" h="1464310">
                <a:moveTo>
                  <a:pt x="890147" y="58534"/>
                </a:moveTo>
                <a:lnTo>
                  <a:pt x="0" y="1449831"/>
                </a:lnTo>
                <a:lnTo>
                  <a:pt x="21844" y="1463801"/>
                </a:lnTo>
                <a:lnTo>
                  <a:pt x="911998" y="72493"/>
                </a:lnTo>
                <a:lnTo>
                  <a:pt x="890147" y="58534"/>
                </a:lnTo>
                <a:close/>
              </a:path>
              <a:path w="942975" h="1464310">
                <a:moveTo>
                  <a:pt x="937805" y="47625"/>
                </a:moveTo>
                <a:lnTo>
                  <a:pt x="897128" y="47625"/>
                </a:lnTo>
                <a:lnTo>
                  <a:pt x="918972" y="61594"/>
                </a:lnTo>
                <a:lnTo>
                  <a:pt x="911998" y="72493"/>
                </a:lnTo>
                <a:lnTo>
                  <a:pt x="933704" y="86359"/>
                </a:lnTo>
                <a:lnTo>
                  <a:pt x="937805" y="47625"/>
                </a:lnTo>
                <a:close/>
              </a:path>
              <a:path w="942975" h="1464310">
                <a:moveTo>
                  <a:pt x="897128" y="47625"/>
                </a:moveTo>
                <a:lnTo>
                  <a:pt x="890147" y="58534"/>
                </a:lnTo>
                <a:lnTo>
                  <a:pt x="911998" y="72493"/>
                </a:lnTo>
                <a:lnTo>
                  <a:pt x="918972" y="61594"/>
                </a:lnTo>
                <a:lnTo>
                  <a:pt x="897128" y="47625"/>
                </a:lnTo>
                <a:close/>
              </a:path>
              <a:path w="942975" h="1464310">
                <a:moveTo>
                  <a:pt x="942848" y="0"/>
                </a:moveTo>
                <a:lnTo>
                  <a:pt x="868299" y="44576"/>
                </a:lnTo>
                <a:lnTo>
                  <a:pt x="890147" y="58534"/>
                </a:lnTo>
                <a:lnTo>
                  <a:pt x="897128" y="47625"/>
                </a:lnTo>
                <a:lnTo>
                  <a:pt x="937805" y="47625"/>
                </a:lnTo>
                <a:lnTo>
                  <a:pt x="942848" y="0"/>
                </a:lnTo>
                <a:close/>
              </a:path>
            </a:pathLst>
          </a:custGeom>
          <a:solidFill>
            <a:srgbClr val="000000"/>
          </a:solidFill>
        </p:spPr>
        <p:txBody>
          <a:bodyPr wrap="square" lIns="0" tIns="0" rIns="0" bIns="0" rtlCol="0"/>
          <a:lstStyle/>
          <a:p>
            <a:endParaRPr sz="1350"/>
          </a:p>
        </p:txBody>
      </p:sp>
      <p:sp>
        <p:nvSpPr>
          <p:cNvPr id="22" name="object 22"/>
          <p:cNvSpPr/>
          <p:nvPr/>
        </p:nvSpPr>
        <p:spPr>
          <a:xfrm>
            <a:off x="5764910" y="2436304"/>
            <a:ext cx="704850" cy="492443"/>
          </a:xfrm>
          <a:custGeom>
            <a:avLst/>
            <a:gdLst/>
            <a:ahLst/>
            <a:cxnLst/>
            <a:rect l="l" t="t" r="r" b="b"/>
            <a:pathLst>
              <a:path w="939800" h="656589">
                <a:moveTo>
                  <a:pt x="868103" y="33636"/>
                </a:moveTo>
                <a:lnTo>
                  <a:pt x="0" y="634873"/>
                </a:lnTo>
                <a:lnTo>
                  <a:pt x="14731" y="656209"/>
                </a:lnTo>
                <a:lnTo>
                  <a:pt x="882825" y="54854"/>
                </a:lnTo>
                <a:lnTo>
                  <a:pt x="868103" y="33636"/>
                </a:lnTo>
                <a:close/>
              </a:path>
              <a:path w="939800" h="656589">
                <a:moveTo>
                  <a:pt x="924920" y="26289"/>
                </a:moveTo>
                <a:lnTo>
                  <a:pt x="878712" y="26289"/>
                </a:lnTo>
                <a:lnTo>
                  <a:pt x="893445" y="47498"/>
                </a:lnTo>
                <a:lnTo>
                  <a:pt x="882825" y="54854"/>
                </a:lnTo>
                <a:lnTo>
                  <a:pt x="897635" y="76200"/>
                </a:lnTo>
                <a:lnTo>
                  <a:pt x="924920" y="26289"/>
                </a:lnTo>
                <a:close/>
              </a:path>
              <a:path w="939800" h="656589">
                <a:moveTo>
                  <a:pt x="878712" y="26289"/>
                </a:moveTo>
                <a:lnTo>
                  <a:pt x="868103" y="33636"/>
                </a:lnTo>
                <a:lnTo>
                  <a:pt x="882825" y="54854"/>
                </a:lnTo>
                <a:lnTo>
                  <a:pt x="893445" y="47498"/>
                </a:lnTo>
                <a:lnTo>
                  <a:pt x="878712" y="26289"/>
                </a:lnTo>
                <a:close/>
              </a:path>
              <a:path w="939800" h="656589">
                <a:moveTo>
                  <a:pt x="939292" y="0"/>
                </a:moveTo>
                <a:lnTo>
                  <a:pt x="853312" y="12319"/>
                </a:lnTo>
                <a:lnTo>
                  <a:pt x="868103" y="33636"/>
                </a:lnTo>
                <a:lnTo>
                  <a:pt x="878712" y="26289"/>
                </a:lnTo>
                <a:lnTo>
                  <a:pt x="924920" y="26289"/>
                </a:lnTo>
                <a:lnTo>
                  <a:pt x="939292" y="0"/>
                </a:lnTo>
                <a:close/>
              </a:path>
            </a:pathLst>
          </a:custGeom>
          <a:solidFill>
            <a:srgbClr val="000000"/>
          </a:solidFill>
        </p:spPr>
        <p:txBody>
          <a:bodyPr wrap="square" lIns="0" tIns="0" rIns="0" bIns="0" rtlCol="0"/>
          <a:lstStyle/>
          <a:p>
            <a:endParaRPr sz="1350"/>
          </a:p>
        </p:txBody>
      </p:sp>
      <p:sp>
        <p:nvSpPr>
          <p:cNvPr id="23" name="object 23"/>
          <p:cNvSpPr/>
          <p:nvPr/>
        </p:nvSpPr>
        <p:spPr>
          <a:xfrm>
            <a:off x="3015519" y="1347025"/>
            <a:ext cx="1049179" cy="608171"/>
          </a:xfrm>
          <a:custGeom>
            <a:avLst/>
            <a:gdLst/>
            <a:ahLst/>
            <a:cxnLst/>
            <a:rect l="l" t="t" r="r" b="b"/>
            <a:pathLst>
              <a:path w="1398904" h="810894">
                <a:moveTo>
                  <a:pt x="1324552" y="27405"/>
                </a:moveTo>
                <a:lnTo>
                  <a:pt x="0" y="788035"/>
                </a:lnTo>
                <a:lnTo>
                  <a:pt x="12954" y="810513"/>
                </a:lnTo>
                <a:lnTo>
                  <a:pt x="1337474" y="49903"/>
                </a:lnTo>
                <a:lnTo>
                  <a:pt x="1324552" y="27405"/>
                </a:lnTo>
                <a:close/>
              </a:path>
              <a:path w="1398904" h="810894">
                <a:moveTo>
                  <a:pt x="1384590" y="20954"/>
                </a:moveTo>
                <a:lnTo>
                  <a:pt x="1335785" y="20954"/>
                </a:lnTo>
                <a:lnTo>
                  <a:pt x="1348740" y="43433"/>
                </a:lnTo>
                <a:lnTo>
                  <a:pt x="1337474" y="49903"/>
                </a:lnTo>
                <a:lnTo>
                  <a:pt x="1350391" y="72389"/>
                </a:lnTo>
                <a:lnTo>
                  <a:pt x="1384590" y="20954"/>
                </a:lnTo>
                <a:close/>
              </a:path>
              <a:path w="1398904" h="810894">
                <a:moveTo>
                  <a:pt x="1335785" y="20954"/>
                </a:moveTo>
                <a:lnTo>
                  <a:pt x="1324552" y="27405"/>
                </a:lnTo>
                <a:lnTo>
                  <a:pt x="1337474" y="49903"/>
                </a:lnTo>
                <a:lnTo>
                  <a:pt x="1348740" y="43433"/>
                </a:lnTo>
                <a:lnTo>
                  <a:pt x="1335785" y="20954"/>
                </a:lnTo>
                <a:close/>
              </a:path>
              <a:path w="1398904" h="810894">
                <a:moveTo>
                  <a:pt x="1398523" y="0"/>
                </a:moveTo>
                <a:lnTo>
                  <a:pt x="1311656" y="4952"/>
                </a:lnTo>
                <a:lnTo>
                  <a:pt x="1324552" y="27405"/>
                </a:lnTo>
                <a:lnTo>
                  <a:pt x="1335785" y="20954"/>
                </a:lnTo>
                <a:lnTo>
                  <a:pt x="1384590" y="20954"/>
                </a:lnTo>
                <a:lnTo>
                  <a:pt x="1398523" y="0"/>
                </a:lnTo>
                <a:close/>
              </a:path>
            </a:pathLst>
          </a:custGeom>
          <a:solidFill>
            <a:srgbClr val="000000"/>
          </a:solidFill>
        </p:spPr>
        <p:txBody>
          <a:bodyPr wrap="square" lIns="0" tIns="0" rIns="0" bIns="0" rtlCol="0"/>
          <a:lstStyle/>
          <a:p>
            <a:endParaRPr sz="1350"/>
          </a:p>
        </p:txBody>
      </p:sp>
      <p:sp>
        <p:nvSpPr>
          <p:cNvPr id="24" name="object 24"/>
          <p:cNvSpPr/>
          <p:nvPr/>
        </p:nvSpPr>
        <p:spPr>
          <a:xfrm>
            <a:off x="3120676" y="1836801"/>
            <a:ext cx="944404" cy="63341"/>
          </a:xfrm>
          <a:custGeom>
            <a:avLst/>
            <a:gdLst/>
            <a:ahLst/>
            <a:cxnLst/>
            <a:rect l="l" t="t" r="r" b="b"/>
            <a:pathLst>
              <a:path w="1259204" h="84455">
                <a:moveTo>
                  <a:pt x="1182624" y="6731"/>
                </a:moveTo>
                <a:lnTo>
                  <a:pt x="1181905" y="32537"/>
                </a:lnTo>
                <a:lnTo>
                  <a:pt x="1194815" y="32893"/>
                </a:lnTo>
                <a:lnTo>
                  <a:pt x="1194053" y="58801"/>
                </a:lnTo>
                <a:lnTo>
                  <a:pt x="1181175" y="58801"/>
                </a:lnTo>
                <a:lnTo>
                  <a:pt x="1180464" y="84328"/>
                </a:lnTo>
                <a:lnTo>
                  <a:pt x="1235228" y="58801"/>
                </a:lnTo>
                <a:lnTo>
                  <a:pt x="1194053" y="58801"/>
                </a:lnTo>
                <a:lnTo>
                  <a:pt x="1181185" y="58446"/>
                </a:lnTo>
                <a:lnTo>
                  <a:pt x="1235989" y="58446"/>
                </a:lnTo>
                <a:lnTo>
                  <a:pt x="1259204" y="47625"/>
                </a:lnTo>
                <a:lnTo>
                  <a:pt x="1182624" y="6731"/>
                </a:lnTo>
                <a:close/>
              </a:path>
              <a:path w="1259204" h="84455">
                <a:moveTo>
                  <a:pt x="1181905" y="32537"/>
                </a:moveTo>
                <a:lnTo>
                  <a:pt x="1181185" y="58446"/>
                </a:lnTo>
                <a:lnTo>
                  <a:pt x="1194053" y="58801"/>
                </a:lnTo>
                <a:lnTo>
                  <a:pt x="1194815"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25" name="object 25"/>
          <p:cNvSpPr/>
          <p:nvPr/>
        </p:nvSpPr>
        <p:spPr>
          <a:xfrm>
            <a:off x="3116104" y="1838134"/>
            <a:ext cx="949166" cy="558165"/>
          </a:xfrm>
          <a:custGeom>
            <a:avLst/>
            <a:gdLst/>
            <a:ahLst/>
            <a:cxnLst/>
            <a:rect l="l" t="t" r="r" b="b"/>
            <a:pathLst>
              <a:path w="1265554" h="744219">
                <a:moveTo>
                  <a:pt x="1191604" y="716227"/>
                </a:moveTo>
                <a:lnTo>
                  <a:pt x="1178559" y="738631"/>
                </a:lnTo>
                <a:lnTo>
                  <a:pt x="1265300" y="744092"/>
                </a:lnTo>
                <a:lnTo>
                  <a:pt x="1251313" y="722756"/>
                </a:lnTo>
                <a:lnTo>
                  <a:pt x="1202817" y="722756"/>
                </a:lnTo>
                <a:lnTo>
                  <a:pt x="1191604" y="716227"/>
                </a:lnTo>
                <a:close/>
              </a:path>
              <a:path w="1265554" h="744219">
                <a:moveTo>
                  <a:pt x="1204635" y="693847"/>
                </a:moveTo>
                <a:lnTo>
                  <a:pt x="1191604" y="716227"/>
                </a:lnTo>
                <a:lnTo>
                  <a:pt x="1202817" y="722756"/>
                </a:lnTo>
                <a:lnTo>
                  <a:pt x="1215897" y="700404"/>
                </a:lnTo>
                <a:lnTo>
                  <a:pt x="1204635" y="693847"/>
                </a:lnTo>
                <a:close/>
              </a:path>
              <a:path w="1265554" h="744219">
                <a:moveTo>
                  <a:pt x="1217675" y="671449"/>
                </a:moveTo>
                <a:lnTo>
                  <a:pt x="1204635" y="693847"/>
                </a:lnTo>
                <a:lnTo>
                  <a:pt x="1215897" y="700404"/>
                </a:lnTo>
                <a:lnTo>
                  <a:pt x="1202817" y="722756"/>
                </a:lnTo>
                <a:lnTo>
                  <a:pt x="1251313" y="722756"/>
                </a:lnTo>
                <a:lnTo>
                  <a:pt x="1217675"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26" name="object 26"/>
          <p:cNvSpPr/>
          <p:nvPr/>
        </p:nvSpPr>
        <p:spPr>
          <a:xfrm>
            <a:off x="3113626" y="1840135"/>
            <a:ext cx="951548" cy="1080135"/>
          </a:xfrm>
          <a:custGeom>
            <a:avLst/>
            <a:gdLst/>
            <a:ahLst/>
            <a:cxnLst/>
            <a:rect l="l" t="t" r="r" b="b"/>
            <a:pathLst>
              <a:path w="1268729" h="1440179">
                <a:moveTo>
                  <a:pt x="1207574" y="1389915"/>
                </a:moveTo>
                <a:lnTo>
                  <a:pt x="1188085" y="1407033"/>
                </a:lnTo>
                <a:lnTo>
                  <a:pt x="1268602"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27" name="object 27"/>
          <p:cNvSpPr/>
          <p:nvPr/>
        </p:nvSpPr>
        <p:spPr>
          <a:xfrm>
            <a:off x="2920365" y="1746505"/>
            <a:ext cx="200025" cy="198881"/>
          </a:xfrm>
          <a:prstGeom prst="rect">
            <a:avLst/>
          </a:prstGeom>
          <a:blipFill>
            <a:blip r:embed="rId3" cstate="print"/>
            <a:stretch>
              <a:fillRect/>
            </a:stretch>
          </a:blipFill>
        </p:spPr>
        <p:txBody>
          <a:bodyPr wrap="square" lIns="0" tIns="0" rIns="0" bIns="0" rtlCol="0"/>
          <a:lstStyle/>
          <a:p>
            <a:endParaRPr sz="1350"/>
          </a:p>
        </p:txBody>
      </p:sp>
      <p:sp>
        <p:nvSpPr>
          <p:cNvPr id="28" name="object 28"/>
          <p:cNvSpPr/>
          <p:nvPr/>
        </p:nvSpPr>
        <p:spPr>
          <a:xfrm>
            <a:off x="2920365" y="1746504"/>
            <a:ext cx="200025" cy="199073"/>
          </a:xfrm>
          <a:custGeom>
            <a:avLst/>
            <a:gdLst/>
            <a:ahLst/>
            <a:cxnLst/>
            <a:rect l="l" t="t" r="r" b="b"/>
            <a:pathLst>
              <a:path w="266700" h="265430">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29" name="object 29"/>
          <p:cNvSpPr/>
          <p:nvPr/>
        </p:nvSpPr>
        <p:spPr>
          <a:xfrm>
            <a:off x="5388101" y="112928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5388101" y="165506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1" name="object 31"/>
          <p:cNvSpPr/>
          <p:nvPr/>
        </p:nvSpPr>
        <p:spPr>
          <a:xfrm>
            <a:off x="5388101" y="2178558"/>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32" name="object 32"/>
          <p:cNvSpPr/>
          <p:nvPr/>
        </p:nvSpPr>
        <p:spPr>
          <a:xfrm>
            <a:off x="5388101" y="2702051"/>
            <a:ext cx="381953" cy="382905"/>
          </a:xfrm>
          <a:custGeom>
            <a:avLst/>
            <a:gdLst/>
            <a:ahLst/>
            <a:cxnLst/>
            <a:rect l="l" t="t" r="r" b="b"/>
            <a:pathLst>
              <a:path w="509270" h="510539">
                <a:moveTo>
                  <a:pt x="0" y="255269"/>
                </a:moveTo>
                <a:lnTo>
                  <a:pt x="4099" y="209387"/>
                </a:lnTo>
                <a:lnTo>
                  <a:pt x="15919" y="166202"/>
                </a:lnTo>
                <a:lnTo>
                  <a:pt x="34741" y="126435"/>
                </a:lnTo>
                <a:lnTo>
                  <a:pt x="59847" y="90807"/>
                </a:lnTo>
                <a:lnTo>
                  <a:pt x="90520" y="60040"/>
                </a:lnTo>
                <a:lnTo>
                  <a:pt x="126040" y="34854"/>
                </a:lnTo>
                <a:lnTo>
                  <a:pt x="165690" y="15971"/>
                </a:lnTo>
                <a:lnTo>
                  <a:pt x="208752" y="4113"/>
                </a:lnTo>
                <a:lnTo>
                  <a:pt x="254508"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69"/>
                </a:lnTo>
                <a:lnTo>
                  <a:pt x="504916" y="301152"/>
                </a:lnTo>
                <a:lnTo>
                  <a:pt x="493096" y="344337"/>
                </a:lnTo>
                <a:lnTo>
                  <a:pt x="474274" y="384104"/>
                </a:lnTo>
                <a:lnTo>
                  <a:pt x="449168" y="419732"/>
                </a:lnTo>
                <a:lnTo>
                  <a:pt x="418495" y="450499"/>
                </a:lnTo>
                <a:lnTo>
                  <a:pt x="382975" y="475685"/>
                </a:lnTo>
                <a:lnTo>
                  <a:pt x="343325" y="494568"/>
                </a:lnTo>
                <a:lnTo>
                  <a:pt x="300263" y="506426"/>
                </a:lnTo>
                <a:lnTo>
                  <a:pt x="254508" y="510539"/>
                </a:lnTo>
                <a:lnTo>
                  <a:pt x="208752" y="506426"/>
                </a:lnTo>
                <a:lnTo>
                  <a:pt x="165690" y="494568"/>
                </a:lnTo>
                <a:lnTo>
                  <a:pt x="126040" y="475685"/>
                </a:lnTo>
                <a:lnTo>
                  <a:pt x="90520" y="450499"/>
                </a:lnTo>
                <a:lnTo>
                  <a:pt x="59847" y="419732"/>
                </a:lnTo>
                <a:lnTo>
                  <a:pt x="34741" y="384104"/>
                </a:lnTo>
                <a:lnTo>
                  <a:pt x="15919" y="344337"/>
                </a:lnTo>
                <a:lnTo>
                  <a:pt x="4099" y="301152"/>
                </a:lnTo>
                <a:lnTo>
                  <a:pt x="0" y="255269"/>
                </a:lnTo>
                <a:close/>
              </a:path>
            </a:pathLst>
          </a:custGeom>
          <a:ln w="12191">
            <a:solidFill>
              <a:srgbClr val="000000"/>
            </a:solidFill>
          </a:ln>
        </p:spPr>
        <p:txBody>
          <a:bodyPr wrap="square" lIns="0" tIns="0" rIns="0" bIns="0" rtlCol="0"/>
          <a:lstStyle/>
          <a:p>
            <a:endParaRPr sz="1350"/>
          </a:p>
        </p:txBody>
      </p:sp>
      <p:sp>
        <p:nvSpPr>
          <p:cNvPr id="33" name="object 33"/>
          <p:cNvSpPr/>
          <p:nvPr/>
        </p:nvSpPr>
        <p:spPr>
          <a:xfrm>
            <a:off x="2920365" y="2312289"/>
            <a:ext cx="200025" cy="198881"/>
          </a:xfrm>
          <a:prstGeom prst="rect">
            <a:avLst/>
          </a:prstGeom>
          <a:blipFill>
            <a:blip r:embed="rId4" cstate="print"/>
            <a:stretch>
              <a:fillRect/>
            </a:stretch>
          </a:blipFill>
        </p:spPr>
        <p:txBody>
          <a:bodyPr wrap="square" lIns="0" tIns="0" rIns="0" bIns="0" rtlCol="0"/>
          <a:lstStyle/>
          <a:p>
            <a:endParaRPr sz="1350"/>
          </a:p>
        </p:txBody>
      </p:sp>
      <p:sp>
        <p:nvSpPr>
          <p:cNvPr id="34" name="object 34"/>
          <p:cNvSpPr/>
          <p:nvPr/>
        </p:nvSpPr>
        <p:spPr>
          <a:xfrm>
            <a:off x="2920365" y="2312288"/>
            <a:ext cx="200025" cy="199073"/>
          </a:xfrm>
          <a:custGeom>
            <a:avLst/>
            <a:gdLst/>
            <a:ahLst/>
            <a:cxnLst/>
            <a:rect l="l" t="t" r="r" b="b"/>
            <a:pathLst>
              <a:path w="266700" h="265429">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35" name="object 35"/>
          <p:cNvSpPr/>
          <p:nvPr/>
        </p:nvSpPr>
        <p:spPr>
          <a:xfrm>
            <a:off x="2920365" y="2822067"/>
            <a:ext cx="200025" cy="198881"/>
          </a:xfrm>
          <a:prstGeom prst="rect">
            <a:avLst/>
          </a:prstGeom>
          <a:blipFill>
            <a:blip r:embed="rId5" cstate="print"/>
            <a:stretch>
              <a:fillRect/>
            </a:stretch>
          </a:blipFill>
        </p:spPr>
        <p:txBody>
          <a:bodyPr wrap="square" lIns="0" tIns="0" rIns="0" bIns="0" rtlCol="0"/>
          <a:lstStyle/>
          <a:p>
            <a:endParaRPr sz="1350"/>
          </a:p>
        </p:txBody>
      </p:sp>
      <p:sp>
        <p:nvSpPr>
          <p:cNvPr id="36" name="object 36"/>
          <p:cNvSpPr/>
          <p:nvPr/>
        </p:nvSpPr>
        <p:spPr>
          <a:xfrm>
            <a:off x="2920365" y="2822066"/>
            <a:ext cx="200025" cy="199073"/>
          </a:xfrm>
          <a:custGeom>
            <a:avLst/>
            <a:gdLst/>
            <a:ahLst/>
            <a:cxnLst/>
            <a:rect l="l" t="t" r="r" b="b"/>
            <a:pathLst>
              <a:path w="266700" h="265429">
                <a:moveTo>
                  <a:pt x="0" y="265176"/>
                </a:moveTo>
                <a:lnTo>
                  <a:pt x="266700" y="265176"/>
                </a:lnTo>
                <a:lnTo>
                  <a:pt x="266700" y="0"/>
                </a:lnTo>
                <a:lnTo>
                  <a:pt x="0" y="0"/>
                </a:lnTo>
                <a:lnTo>
                  <a:pt x="0" y="265176"/>
                </a:lnTo>
                <a:close/>
              </a:path>
            </a:pathLst>
          </a:custGeom>
          <a:ln w="6096">
            <a:solidFill>
              <a:srgbClr val="A4A4A4"/>
            </a:solidFill>
          </a:ln>
        </p:spPr>
        <p:txBody>
          <a:bodyPr wrap="square" lIns="0" tIns="0" rIns="0" bIns="0" rtlCol="0"/>
          <a:lstStyle/>
          <a:p>
            <a:endParaRPr sz="1350"/>
          </a:p>
        </p:txBody>
      </p:sp>
      <p:sp>
        <p:nvSpPr>
          <p:cNvPr id="37" name="object 37"/>
          <p:cNvSpPr/>
          <p:nvPr/>
        </p:nvSpPr>
        <p:spPr>
          <a:xfrm>
            <a:off x="3120962" y="2890742"/>
            <a:ext cx="944404" cy="58579"/>
          </a:xfrm>
          <a:custGeom>
            <a:avLst/>
            <a:gdLst/>
            <a:ahLst/>
            <a:cxnLst/>
            <a:rect l="l" t="t" r="r" b="b"/>
            <a:pathLst>
              <a:path w="1259204" h="78104">
                <a:moveTo>
                  <a:pt x="1233043" y="25907"/>
                </a:moveTo>
                <a:lnTo>
                  <a:pt x="1194054" y="25907"/>
                </a:lnTo>
                <a:lnTo>
                  <a:pt x="1194054" y="51815"/>
                </a:lnTo>
                <a:lnTo>
                  <a:pt x="1181142" y="51844"/>
                </a:lnTo>
                <a:lnTo>
                  <a:pt x="1181227" y="77724"/>
                </a:lnTo>
                <a:lnTo>
                  <a:pt x="1258823" y="38734"/>
                </a:lnTo>
                <a:lnTo>
                  <a:pt x="1233043" y="25907"/>
                </a:lnTo>
                <a:close/>
              </a:path>
              <a:path w="1259204" h="78104">
                <a:moveTo>
                  <a:pt x="1181057" y="25937"/>
                </a:moveTo>
                <a:lnTo>
                  <a:pt x="0" y="28575"/>
                </a:lnTo>
                <a:lnTo>
                  <a:pt x="0" y="54482"/>
                </a:lnTo>
                <a:lnTo>
                  <a:pt x="1181142" y="51844"/>
                </a:lnTo>
                <a:lnTo>
                  <a:pt x="1181057" y="25937"/>
                </a:lnTo>
                <a:close/>
              </a:path>
              <a:path w="1259204" h="78104">
                <a:moveTo>
                  <a:pt x="1194054" y="25907"/>
                </a:moveTo>
                <a:lnTo>
                  <a:pt x="1181057" y="25937"/>
                </a:lnTo>
                <a:lnTo>
                  <a:pt x="1181142" y="51844"/>
                </a:lnTo>
                <a:lnTo>
                  <a:pt x="1194054" y="51815"/>
                </a:lnTo>
                <a:lnTo>
                  <a:pt x="1194054" y="25907"/>
                </a:lnTo>
                <a:close/>
              </a:path>
              <a:path w="1259204" h="78104">
                <a:moveTo>
                  <a:pt x="1180972" y="0"/>
                </a:moveTo>
                <a:lnTo>
                  <a:pt x="1181057" y="25937"/>
                </a:lnTo>
                <a:lnTo>
                  <a:pt x="1233043" y="25907"/>
                </a:lnTo>
                <a:lnTo>
                  <a:pt x="1180972" y="0"/>
                </a:lnTo>
                <a:close/>
              </a:path>
            </a:pathLst>
          </a:custGeom>
          <a:solidFill>
            <a:srgbClr val="000000"/>
          </a:solidFill>
        </p:spPr>
        <p:txBody>
          <a:bodyPr wrap="square" lIns="0" tIns="0" rIns="0" bIns="0" rtlCol="0"/>
          <a:lstStyle/>
          <a:p>
            <a:endParaRPr sz="1350"/>
          </a:p>
        </p:txBody>
      </p:sp>
      <p:sp>
        <p:nvSpPr>
          <p:cNvPr id="38" name="object 38"/>
          <p:cNvSpPr/>
          <p:nvPr/>
        </p:nvSpPr>
        <p:spPr>
          <a:xfrm>
            <a:off x="3116389" y="2403729"/>
            <a:ext cx="948690" cy="516255"/>
          </a:xfrm>
          <a:custGeom>
            <a:avLst/>
            <a:gdLst/>
            <a:ahLst/>
            <a:cxnLst/>
            <a:rect l="l" t="t" r="r" b="b"/>
            <a:pathLst>
              <a:path w="1264920" h="688339">
                <a:moveTo>
                  <a:pt x="1190329" y="662684"/>
                </a:moveTo>
                <a:lnTo>
                  <a:pt x="1178052" y="685545"/>
                </a:lnTo>
                <a:lnTo>
                  <a:pt x="1264919" y="688085"/>
                </a:lnTo>
                <a:lnTo>
                  <a:pt x="1251338" y="668782"/>
                </a:lnTo>
                <a:lnTo>
                  <a:pt x="1201674" y="668782"/>
                </a:lnTo>
                <a:lnTo>
                  <a:pt x="1190329" y="662684"/>
                </a:lnTo>
                <a:close/>
              </a:path>
              <a:path w="1264920" h="688339">
                <a:moveTo>
                  <a:pt x="1202615" y="639807"/>
                </a:moveTo>
                <a:lnTo>
                  <a:pt x="1190329" y="662684"/>
                </a:lnTo>
                <a:lnTo>
                  <a:pt x="1201674" y="668782"/>
                </a:lnTo>
                <a:lnTo>
                  <a:pt x="1213992" y="645921"/>
                </a:lnTo>
                <a:lnTo>
                  <a:pt x="1202615" y="639807"/>
                </a:lnTo>
                <a:close/>
              </a:path>
              <a:path w="1264920" h="688339">
                <a:moveTo>
                  <a:pt x="1214881" y="616965"/>
                </a:moveTo>
                <a:lnTo>
                  <a:pt x="1202615" y="639807"/>
                </a:lnTo>
                <a:lnTo>
                  <a:pt x="1213992" y="645921"/>
                </a:lnTo>
                <a:lnTo>
                  <a:pt x="1201674" y="668782"/>
                </a:lnTo>
                <a:lnTo>
                  <a:pt x="1251338" y="668782"/>
                </a:lnTo>
                <a:lnTo>
                  <a:pt x="1214881"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39" name="object 39"/>
          <p:cNvSpPr/>
          <p:nvPr/>
        </p:nvSpPr>
        <p:spPr>
          <a:xfrm>
            <a:off x="3116200"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2" y="42799"/>
                </a:lnTo>
                <a:lnTo>
                  <a:pt x="1203541" y="49115"/>
                </a:lnTo>
                <a:lnTo>
                  <a:pt x="1216152" y="71755"/>
                </a:lnTo>
                <a:lnTo>
                  <a:pt x="1251378" y="20193"/>
                </a:lnTo>
                <a:close/>
              </a:path>
              <a:path w="1265554" h="712470">
                <a:moveTo>
                  <a:pt x="1202308" y="20193"/>
                </a:moveTo>
                <a:lnTo>
                  <a:pt x="1190953" y="26516"/>
                </a:lnTo>
                <a:lnTo>
                  <a:pt x="1203541" y="49115"/>
                </a:lnTo>
                <a:lnTo>
                  <a:pt x="1214882" y="42799"/>
                </a:lnTo>
                <a:lnTo>
                  <a:pt x="1202308" y="20193"/>
                </a:lnTo>
                <a:close/>
              </a:path>
              <a:path w="1265554" h="712470">
                <a:moveTo>
                  <a:pt x="1265173" y="0"/>
                </a:moveTo>
                <a:lnTo>
                  <a:pt x="1178306" y="3810"/>
                </a:lnTo>
                <a:lnTo>
                  <a:pt x="1190953" y="26516"/>
                </a:lnTo>
                <a:lnTo>
                  <a:pt x="1202308" y="20193"/>
                </a:lnTo>
                <a:lnTo>
                  <a:pt x="1251378" y="20193"/>
                </a:lnTo>
                <a:lnTo>
                  <a:pt x="1265173" y="0"/>
                </a:lnTo>
                <a:close/>
              </a:path>
            </a:pathLst>
          </a:custGeom>
          <a:solidFill>
            <a:srgbClr val="000000"/>
          </a:solidFill>
        </p:spPr>
        <p:txBody>
          <a:bodyPr wrap="square" lIns="0" tIns="0" rIns="0" bIns="0" rtlCol="0"/>
          <a:lstStyle/>
          <a:p>
            <a:endParaRPr sz="1350"/>
          </a:p>
        </p:txBody>
      </p:sp>
      <p:sp>
        <p:nvSpPr>
          <p:cNvPr id="40" name="object 40"/>
          <p:cNvSpPr/>
          <p:nvPr/>
        </p:nvSpPr>
        <p:spPr>
          <a:xfrm>
            <a:off x="311372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7" y="39497"/>
                </a:lnTo>
                <a:lnTo>
                  <a:pt x="1234820" y="56768"/>
                </a:lnTo>
                <a:lnTo>
                  <a:pt x="1226100" y="66463"/>
                </a:lnTo>
                <a:lnTo>
                  <a:pt x="1245361" y="83820"/>
                </a:lnTo>
                <a:lnTo>
                  <a:pt x="1257584" y="39497"/>
                </a:lnTo>
                <a:close/>
              </a:path>
              <a:path w="1268729" h="1408429">
                <a:moveTo>
                  <a:pt x="1215517" y="39497"/>
                </a:moveTo>
                <a:lnTo>
                  <a:pt x="1206857" y="49123"/>
                </a:lnTo>
                <a:lnTo>
                  <a:pt x="1226100" y="66463"/>
                </a:lnTo>
                <a:lnTo>
                  <a:pt x="1234820" y="56768"/>
                </a:lnTo>
                <a:lnTo>
                  <a:pt x="1215517" y="39497"/>
                </a:lnTo>
                <a:close/>
              </a:path>
              <a:path w="1268729" h="1408429">
                <a:moveTo>
                  <a:pt x="1268475" y="0"/>
                </a:moveTo>
                <a:lnTo>
                  <a:pt x="1187577" y="31750"/>
                </a:lnTo>
                <a:lnTo>
                  <a:pt x="1206857" y="49123"/>
                </a:lnTo>
                <a:lnTo>
                  <a:pt x="1215517" y="39497"/>
                </a:lnTo>
                <a:lnTo>
                  <a:pt x="1257584" y="39497"/>
                </a:lnTo>
                <a:lnTo>
                  <a:pt x="1268475" y="0"/>
                </a:lnTo>
                <a:close/>
              </a:path>
            </a:pathLst>
          </a:custGeom>
          <a:solidFill>
            <a:srgbClr val="000000"/>
          </a:solidFill>
        </p:spPr>
        <p:txBody>
          <a:bodyPr wrap="square" lIns="0" tIns="0" rIns="0" bIns="0" rtlCol="0"/>
          <a:lstStyle/>
          <a:p>
            <a:endParaRPr sz="1350"/>
          </a:p>
        </p:txBody>
      </p:sp>
      <p:sp>
        <p:nvSpPr>
          <p:cNvPr id="41" name="object 41"/>
          <p:cNvSpPr/>
          <p:nvPr/>
        </p:nvSpPr>
        <p:spPr>
          <a:xfrm>
            <a:off x="311267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2" y="48894"/>
                </a:lnTo>
                <a:lnTo>
                  <a:pt x="1247647" y="62229"/>
                </a:lnTo>
                <a:lnTo>
                  <a:pt x="1241011" y="73301"/>
                </a:lnTo>
                <a:lnTo>
                  <a:pt x="1263269" y="86613"/>
                </a:lnTo>
                <a:lnTo>
                  <a:pt x="1266144" y="48894"/>
                </a:lnTo>
                <a:close/>
              </a:path>
              <a:path w="1270000" h="2106929">
                <a:moveTo>
                  <a:pt x="1225422" y="48894"/>
                </a:moveTo>
                <a:lnTo>
                  <a:pt x="1218768" y="59998"/>
                </a:lnTo>
                <a:lnTo>
                  <a:pt x="1241011" y="73301"/>
                </a:lnTo>
                <a:lnTo>
                  <a:pt x="1247647" y="62229"/>
                </a:lnTo>
                <a:lnTo>
                  <a:pt x="1225422" y="48894"/>
                </a:lnTo>
                <a:close/>
              </a:path>
              <a:path w="1270000" h="2106929">
                <a:moveTo>
                  <a:pt x="1269872" y="0"/>
                </a:moveTo>
                <a:lnTo>
                  <a:pt x="1196594" y="46736"/>
                </a:lnTo>
                <a:lnTo>
                  <a:pt x="1218768" y="59998"/>
                </a:lnTo>
                <a:lnTo>
                  <a:pt x="1225422" y="48894"/>
                </a:lnTo>
                <a:lnTo>
                  <a:pt x="1266144" y="48894"/>
                </a:lnTo>
                <a:lnTo>
                  <a:pt x="1269872" y="0"/>
                </a:lnTo>
                <a:close/>
              </a:path>
            </a:pathLst>
          </a:custGeom>
          <a:solidFill>
            <a:srgbClr val="000000"/>
          </a:solidFill>
        </p:spPr>
        <p:txBody>
          <a:bodyPr wrap="square" lIns="0" tIns="0" rIns="0" bIns="0" rtlCol="0"/>
          <a:lstStyle/>
          <a:p>
            <a:endParaRPr sz="1350"/>
          </a:p>
        </p:txBody>
      </p:sp>
      <p:sp>
        <p:nvSpPr>
          <p:cNvPr id="42" name="object 42"/>
          <p:cNvSpPr/>
          <p:nvPr/>
        </p:nvSpPr>
        <p:spPr>
          <a:xfrm>
            <a:off x="311610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90" y="20954"/>
                </a:lnTo>
                <a:lnTo>
                  <a:pt x="1215517" y="43434"/>
                </a:lnTo>
                <a:lnTo>
                  <a:pt x="1204326" y="49833"/>
                </a:lnTo>
                <a:lnTo>
                  <a:pt x="1217168" y="72262"/>
                </a:lnTo>
                <a:lnTo>
                  <a:pt x="1251343" y="20954"/>
                </a:lnTo>
                <a:close/>
              </a:path>
              <a:path w="1265554" h="731519">
                <a:moveTo>
                  <a:pt x="1202690" y="20954"/>
                </a:moveTo>
                <a:lnTo>
                  <a:pt x="1191467" y="27371"/>
                </a:lnTo>
                <a:lnTo>
                  <a:pt x="1204326" y="49833"/>
                </a:lnTo>
                <a:lnTo>
                  <a:pt x="1215517" y="43434"/>
                </a:lnTo>
                <a:lnTo>
                  <a:pt x="1202690" y="20954"/>
                </a:lnTo>
                <a:close/>
              </a:path>
              <a:path w="1265554" h="731519">
                <a:moveTo>
                  <a:pt x="1265300" y="0"/>
                </a:moveTo>
                <a:lnTo>
                  <a:pt x="1178559" y="4825"/>
                </a:lnTo>
                <a:lnTo>
                  <a:pt x="1191467" y="27371"/>
                </a:lnTo>
                <a:lnTo>
                  <a:pt x="1202690" y="20954"/>
                </a:lnTo>
                <a:lnTo>
                  <a:pt x="1251343" y="20954"/>
                </a:lnTo>
                <a:lnTo>
                  <a:pt x="1265300" y="0"/>
                </a:lnTo>
                <a:close/>
              </a:path>
            </a:pathLst>
          </a:custGeom>
          <a:solidFill>
            <a:srgbClr val="000000"/>
          </a:solidFill>
        </p:spPr>
        <p:txBody>
          <a:bodyPr wrap="square" lIns="0" tIns="0" rIns="0" bIns="0" rtlCol="0"/>
          <a:lstStyle/>
          <a:p>
            <a:endParaRPr sz="1350"/>
          </a:p>
        </p:txBody>
      </p:sp>
      <p:sp>
        <p:nvSpPr>
          <p:cNvPr id="43" name="object 43"/>
          <p:cNvSpPr/>
          <p:nvPr/>
        </p:nvSpPr>
        <p:spPr>
          <a:xfrm>
            <a:off x="311372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5" y="0"/>
                </a:moveTo>
                <a:lnTo>
                  <a:pt x="1187831" y="32385"/>
                </a:lnTo>
                <a:lnTo>
                  <a:pt x="1207198" y="49553"/>
                </a:lnTo>
                <a:lnTo>
                  <a:pt x="1215770" y="39877"/>
                </a:lnTo>
                <a:lnTo>
                  <a:pt x="1257797" y="39877"/>
                </a:lnTo>
                <a:lnTo>
                  <a:pt x="1268475" y="0"/>
                </a:lnTo>
                <a:close/>
              </a:path>
            </a:pathLst>
          </a:custGeom>
          <a:solidFill>
            <a:srgbClr val="000000"/>
          </a:solidFill>
        </p:spPr>
        <p:txBody>
          <a:bodyPr wrap="square" lIns="0" tIns="0" rIns="0" bIns="0" rtlCol="0"/>
          <a:lstStyle/>
          <a:p>
            <a:endParaRPr sz="1350"/>
          </a:p>
        </p:txBody>
      </p:sp>
      <p:sp>
        <p:nvSpPr>
          <p:cNvPr id="44" name="object 44"/>
          <p:cNvSpPr/>
          <p:nvPr/>
        </p:nvSpPr>
        <p:spPr>
          <a:xfrm>
            <a:off x="444665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8"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45" name="object 45"/>
          <p:cNvSpPr/>
          <p:nvPr/>
        </p:nvSpPr>
        <p:spPr>
          <a:xfrm>
            <a:off x="4441984" y="1322642"/>
            <a:ext cx="949166" cy="550545"/>
          </a:xfrm>
          <a:custGeom>
            <a:avLst/>
            <a:gdLst/>
            <a:ahLst/>
            <a:cxnLst/>
            <a:rect l="l" t="t" r="r" b="b"/>
            <a:pathLst>
              <a:path w="1265554" h="734060">
                <a:moveTo>
                  <a:pt x="1191423" y="706130"/>
                </a:moveTo>
                <a:lnTo>
                  <a:pt x="1178559" y="728599"/>
                </a:lnTo>
                <a:lnTo>
                  <a:pt x="1265301" y="733678"/>
                </a:lnTo>
                <a:lnTo>
                  <a:pt x="1251307" y="712597"/>
                </a:lnTo>
                <a:lnTo>
                  <a:pt x="1202689" y="712597"/>
                </a:lnTo>
                <a:lnTo>
                  <a:pt x="1191423" y="706130"/>
                </a:lnTo>
                <a:close/>
              </a:path>
              <a:path w="1265554" h="734060">
                <a:moveTo>
                  <a:pt x="1204281" y="683670"/>
                </a:moveTo>
                <a:lnTo>
                  <a:pt x="1191423" y="706130"/>
                </a:lnTo>
                <a:lnTo>
                  <a:pt x="1202689" y="712597"/>
                </a:lnTo>
                <a:lnTo>
                  <a:pt x="1215516" y="690117"/>
                </a:lnTo>
                <a:lnTo>
                  <a:pt x="1204281" y="683670"/>
                </a:lnTo>
                <a:close/>
              </a:path>
              <a:path w="1265554" h="734060">
                <a:moveTo>
                  <a:pt x="1217167" y="661162"/>
                </a:moveTo>
                <a:lnTo>
                  <a:pt x="1204281" y="683670"/>
                </a:lnTo>
                <a:lnTo>
                  <a:pt x="1215516" y="690117"/>
                </a:lnTo>
                <a:lnTo>
                  <a:pt x="1202689" y="712597"/>
                </a:lnTo>
                <a:lnTo>
                  <a:pt x="1251307" y="712597"/>
                </a:lnTo>
                <a:lnTo>
                  <a:pt x="1217167"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46" name="object 46"/>
          <p:cNvSpPr/>
          <p:nvPr/>
        </p:nvSpPr>
        <p:spPr>
          <a:xfrm>
            <a:off x="4439602" y="1324546"/>
            <a:ext cx="951548" cy="1072039"/>
          </a:xfrm>
          <a:custGeom>
            <a:avLst/>
            <a:gdLst/>
            <a:ahLst/>
            <a:cxnLst/>
            <a:rect l="l" t="t" r="r" b="b"/>
            <a:pathLst>
              <a:path w="1268729" h="1429385">
                <a:moveTo>
                  <a:pt x="1207156" y="1379783"/>
                </a:moveTo>
                <a:lnTo>
                  <a:pt x="1187830" y="1396873"/>
                </a:lnTo>
                <a:lnTo>
                  <a:pt x="1268476"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47" name="object 47"/>
          <p:cNvSpPr/>
          <p:nvPr/>
        </p:nvSpPr>
        <p:spPr>
          <a:xfrm>
            <a:off x="4438460" y="1326071"/>
            <a:ext cx="952500" cy="1594485"/>
          </a:xfrm>
          <a:custGeom>
            <a:avLst/>
            <a:gdLst/>
            <a:ahLst/>
            <a:cxnLst/>
            <a:rect l="l" t="t" r="r" b="b"/>
            <a:pathLst>
              <a:path w="1270000" h="2125979">
                <a:moveTo>
                  <a:pt x="1219188" y="2065315"/>
                </a:moveTo>
                <a:lnTo>
                  <a:pt x="1196848" y="2078608"/>
                </a:lnTo>
                <a:lnTo>
                  <a:pt x="1270000" y="2125598"/>
                </a:lnTo>
                <a:lnTo>
                  <a:pt x="1266401" y="2076449"/>
                </a:lnTo>
                <a:lnTo>
                  <a:pt x="1225803" y="2076449"/>
                </a:lnTo>
                <a:lnTo>
                  <a:pt x="1219188" y="2065315"/>
                </a:lnTo>
                <a:close/>
              </a:path>
              <a:path w="1270000" h="2125979">
                <a:moveTo>
                  <a:pt x="1241406" y="2052094"/>
                </a:moveTo>
                <a:lnTo>
                  <a:pt x="1219188" y="2065315"/>
                </a:lnTo>
                <a:lnTo>
                  <a:pt x="1225803" y="2076449"/>
                </a:lnTo>
                <a:lnTo>
                  <a:pt x="1248028" y="2063241"/>
                </a:lnTo>
                <a:lnTo>
                  <a:pt x="1241406" y="2052094"/>
                </a:lnTo>
                <a:close/>
              </a:path>
              <a:path w="1270000" h="2125979">
                <a:moveTo>
                  <a:pt x="1263650" y="2038857"/>
                </a:moveTo>
                <a:lnTo>
                  <a:pt x="1241406" y="2052094"/>
                </a:lnTo>
                <a:lnTo>
                  <a:pt x="1248028" y="2063241"/>
                </a:lnTo>
                <a:lnTo>
                  <a:pt x="1225803" y="2076449"/>
                </a:lnTo>
                <a:lnTo>
                  <a:pt x="1266401" y="2076449"/>
                </a:lnTo>
                <a:lnTo>
                  <a:pt x="1263650"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48" name="object 48"/>
          <p:cNvSpPr/>
          <p:nvPr/>
        </p:nvSpPr>
        <p:spPr>
          <a:xfrm>
            <a:off x="4446555" y="1836801"/>
            <a:ext cx="944404" cy="63341"/>
          </a:xfrm>
          <a:custGeom>
            <a:avLst/>
            <a:gdLst/>
            <a:ahLst/>
            <a:cxnLst/>
            <a:rect l="l" t="t" r="r" b="b"/>
            <a:pathLst>
              <a:path w="1259204" h="84455">
                <a:moveTo>
                  <a:pt x="1182624" y="6731"/>
                </a:moveTo>
                <a:lnTo>
                  <a:pt x="1181905" y="32537"/>
                </a:lnTo>
                <a:lnTo>
                  <a:pt x="1194816" y="32893"/>
                </a:lnTo>
                <a:lnTo>
                  <a:pt x="1194054" y="58801"/>
                </a:lnTo>
                <a:lnTo>
                  <a:pt x="1181175" y="58801"/>
                </a:lnTo>
                <a:lnTo>
                  <a:pt x="1180464" y="84328"/>
                </a:lnTo>
                <a:lnTo>
                  <a:pt x="1235228" y="58801"/>
                </a:lnTo>
                <a:lnTo>
                  <a:pt x="1194054" y="58801"/>
                </a:lnTo>
                <a:lnTo>
                  <a:pt x="1181185" y="58446"/>
                </a:lnTo>
                <a:lnTo>
                  <a:pt x="1235989" y="58446"/>
                </a:lnTo>
                <a:lnTo>
                  <a:pt x="1259205" y="47625"/>
                </a:lnTo>
                <a:lnTo>
                  <a:pt x="1182624" y="6731"/>
                </a:lnTo>
                <a:close/>
              </a:path>
              <a:path w="1259204" h="84455">
                <a:moveTo>
                  <a:pt x="1181905" y="32537"/>
                </a:moveTo>
                <a:lnTo>
                  <a:pt x="1181185" y="58446"/>
                </a:lnTo>
                <a:lnTo>
                  <a:pt x="1194054" y="58801"/>
                </a:lnTo>
                <a:lnTo>
                  <a:pt x="1194816"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49" name="object 49"/>
          <p:cNvSpPr/>
          <p:nvPr/>
        </p:nvSpPr>
        <p:spPr>
          <a:xfrm>
            <a:off x="4441984" y="1838134"/>
            <a:ext cx="949166" cy="558165"/>
          </a:xfrm>
          <a:custGeom>
            <a:avLst/>
            <a:gdLst/>
            <a:ahLst/>
            <a:cxnLst/>
            <a:rect l="l" t="t" r="r" b="b"/>
            <a:pathLst>
              <a:path w="1265554" h="744219">
                <a:moveTo>
                  <a:pt x="1191604" y="716227"/>
                </a:moveTo>
                <a:lnTo>
                  <a:pt x="1178559" y="738631"/>
                </a:lnTo>
                <a:lnTo>
                  <a:pt x="1265301" y="744092"/>
                </a:lnTo>
                <a:lnTo>
                  <a:pt x="1251313" y="722756"/>
                </a:lnTo>
                <a:lnTo>
                  <a:pt x="1202816" y="722756"/>
                </a:lnTo>
                <a:lnTo>
                  <a:pt x="1191604" y="716227"/>
                </a:lnTo>
                <a:close/>
              </a:path>
              <a:path w="1265554" h="744219">
                <a:moveTo>
                  <a:pt x="1204635" y="693847"/>
                </a:moveTo>
                <a:lnTo>
                  <a:pt x="1191604" y="716227"/>
                </a:lnTo>
                <a:lnTo>
                  <a:pt x="1202816" y="722756"/>
                </a:lnTo>
                <a:lnTo>
                  <a:pt x="1215897" y="700404"/>
                </a:lnTo>
                <a:lnTo>
                  <a:pt x="1204635" y="693847"/>
                </a:lnTo>
                <a:close/>
              </a:path>
              <a:path w="1265554" h="744219">
                <a:moveTo>
                  <a:pt x="1217676" y="671449"/>
                </a:moveTo>
                <a:lnTo>
                  <a:pt x="1204635" y="693847"/>
                </a:lnTo>
                <a:lnTo>
                  <a:pt x="1215897" y="700404"/>
                </a:lnTo>
                <a:lnTo>
                  <a:pt x="1202816" y="722756"/>
                </a:lnTo>
                <a:lnTo>
                  <a:pt x="1251313" y="722756"/>
                </a:lnTo>
                <a:lnTo>
                  <a:pt x="1217676"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50" name="object 50"/>
          <p:cNvSpPr/>
          <p:nvPr/>
        </p:nvSpPr>
        <p:spPr>
          <a:xfrm>
            <a:off x="4439506" y="1840135"/>
            <a:ext cx="951548" cy="1080135"/>
          </a:xfrm>
          <a:custGeom>
            <a:avLst/>
            <a:gdLst/>
            <a:ahLst/>
            <a:cxnLst/>
            <a:rect l="l" t="t" r="r" b="b"/>
            <a:pathLst>
              <a:path w="1268729" h="1440179">
                <a:moveTo>
                  <a:pt x="1207574" y="1389915"/>
                </a:moveTo>
                <a:lnTo>
                  <a:pt x="1188085" y="1407033"/>
                </a:lnTo>
                <a:lnTo>
                  <a:pt x="1268603"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51" name="object 51"/>
          <p:cNvSpPr/>
          <p:nvPr/>
        </p:nvSpPr>
        <p:spPr>
          <a:xfrm>
            <a:off x="4446841" y="2890742"/>
            <a:ext cx="944404" cy="58579"/>
          </a:xfrm>
          <a:custGeom>
            <a:avLst/>
            <a:gdLst/>
            <a:ahLst/>
            <a:cxnLst/>
            <a:rect l="l" t="t" r="r" b="b"/>
            <a:pathLst>
              <a:path w="1259204" h="78104">
                <a:moveTo>
                  <a:pt x="1233043" y="25907"/>
                </a:moveTo>
                <a:lnTo>
                  <a:pt x="1194053" y="25907"/>
                </a:lnTo>
                <a:lnTo>
                  <a:pt x="1194053" y="51815"/>
                </a:lnTo>
                <a:lnTo>
                  <a:pt x="1181142" y="51844"/>
                </a:lnTo>
                <a:lnTo>
                  <a:pt x="1181227" y="77724"/>
                </a:lnTo>
                <a:lnTo>
                  <a:pt x="1258824" y="38734"/>
                </a:lnTo>
                <a:lnTo>
                  <a:pt x="1233043" y="25907"/>
                </a:lnTo>
                <a:close/>
              </a:path>
              <a:path w="1259204" h="78104">
                <a:moveTo>
                  <a:pt x="1181057" y="25937"/>
                </a:moveTo>
                <a:lnTo>
                  <a:pt x="0" y="28575"/>
                </a:lnTo>
                <a:lnTo>
                  <a:pt x="0" y="54482"/>
                </a:lnTo>
                <a:lnTo>
                  <a:pt x="1181142" y="51844"/>
                </a:lnTo>
                <a:lnTo>
                  <a:pt x="1181057" y="25937"/>
                </a:lnTo>
                <a:close/>
              </a:path>
              <a:path w="1259204" h="78104">
                <a:moveTo>
                  <a:pt x="1194053" y="25907"/>
                </a:moveTo>
                <a:lnTo>
                  <a:pt x="1181057" y="25937"/>
                </a:lnTo>
                <a:lnTo>
                  <a:pt x="1181142" y="51844"/>
                </a:lnTo>
                <a:lnTo>
                  <a:pt x="1194053" y="51815"/>
                </a:lnTo>
                <a:lnTo>
                  <a:pt x="1194053" y="25907"/>
                </a:lnTo>
                <a:close/>
              </a:path>
              <a:path w="1259204" h="78104">
                <a:moveTo>
                  <a:pt x="1180973" y="0"/>
                </a:moveTo>
                <a:lnTo>
                  <a:pt x="1181057" y="25937"/>
                </a:lnTo>
                <a:lnTo>
                  <a:pt x="1233043" y="25907"/>
                </a:lnTo>
                <a:lnTo>
                  <a:pt x="1180973" y="0"/>
                </a:lnTo>
                <a:close/>
              </a:path>
            </a:pathLst>
          </a:custGeom>
          <a:solidFill>
            <a:srgbClr val="000000"/>
          </a:solidFill>
        </p:spPr>
        <p:txBody>
          <a:bodyPr wrap="square" lIns="0" tIns="0" rIns="0" bIns="0" rtlCol="0"/>
          <a:lstStyle/>
          <a:p>
            <a:endParaRPr sz="1350"/>
          </a:p>
        </p:txBody>
      </p:sp>
      <p:sp>
        <p:nvSpPr>
          <p:cNvPr id="52" name="object 52"/>
          <p:cNvSpPr/>
          <p:nvPr/>
        </p:nvSpPr>
        <p:spPr>
          <a:xfrm>
            <a:off x="4442270" y="2403729"/>
            <a:ext cx="948690" cy="516255"/>
          </a:xfrm>
          <a:custGeom>
            <a:avLst/>
            <a:gdLst/>
            <a:ahLst/>
            <a:cxnLst/>
            <a:rect l="l" t="t" r="r" b="b"/>
            <a:pathLst>
              <a:path w="1264920" h="688339">
                <a:moveTo>
                  <a:pt x="1190329" y="662684"/>
                </a:moveTo>
                <a:lnTo>
                  <a:pt x="1178052" y="685545"/>
                </a:lnTo>
                <a:lnTo>
                  <a:pt x="1264920" y="688085"/>
                </a:lnTo>
                <a:lnTo>
                  <a:pt x="1251338" y="668782"/>
                </a:lnTo>
                <a:lnTo>
                  <a:pt x="1201674" y="668782"/>
                </a:lnTo>
                <a:lnTo>
                  <a:pt x="1190329" y="662684"/>
                </a:lnTo>
                <a:close/>
              </a:path>
              <a:path w="1264920" h="688339">
                <a:moveTo>
                  <a:pt x="1202615" y="639807"/>
                </a:moveTo>
                <a:lnTo>
                  <a:pt x="1190329" y="662684"/>
                </a:lnTo>
                <a:lnTo>
                  <a:pt x="1201674" y="668782"/>
                </a:lnTo>
                <a:lnTo>
                  <a:pt x="1213993" y="645921"/>
                </a:lnTo>
                <a:lnTo>
                  <a:pt x="1202615" y="639807"/>
                </a:lnTo>
                <a:close/>
              </a:path>
              <a:path w="1264920" h="688339">
                <a:moveTo>
                  <a:pt x="1214882" y="616965"/>
                </a:moveTo>
                <a:lnTo>
                  <a:pt x="1202615" y="639807"/>
                </a:lnTo>
                <a:lnTo>
                  <a:pt x="1213993" y="645921"/>
                </a:lnTo>
                <a:lnTo>
                  <a:pt x="1201674" y="668782"/>
                </a:lnTo>
                <a:lnTo>
                  <a:pt x="1251338" y="668782"/>
                </a:lnTo>
                <a:lnTo>
                  <a:pt x="1214882"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53" name="object 53"/>
          <p:cNvSpPr/>
          <p:nvPr/>
        </p:nvSpPr>
        <p:spPr>
          <a:xfrm>
            <a:off x="4442079"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1" y="42799"/>
                </a:lnTo>
                <a:lnTo>
                  <a:pt x="1203541" y="49115"/>
                </a:lnTo>
                <a:lnTo>
                  <a:pt x="1216152" y="71755"/>
                </a:lnTo>
                <a:lnTo>
                  <a:pt x="1251378" y="20193"/>
                </a:lnTo>
                <a:close/>
              </a:path>
              <a:path w="1265554" h="712470">
                <a:moveTo>
                  <a:pt x="1202308" y="20193"/>
                </a:moveTo>
                <a:lnTo>
                  <a:pt x="1190953" y="26516"/>
                </a:lnTo>
                <a:lnTo>
                  <a:pt x="1203541" y="49115"/>
                </a:lnTo>
                <a:lnTo>
                  <a:pt x="1214881" y="42799"/>
                </a:lnTo>
                <a:lnTo>
                  <a:pt x="1202308" y="20193"/>
                </a:lnTo>
                <a:close/>
              </a:path>
              <a:path w="1265554" h="712470">
                <a:moveTo>
                  <a:pt x="1265174" y="0"/>
                </a:moveTo>
                <a:lnTo>
                  <a:pt x="1178305" y="3810"/>
                </a:lnTo>
                <a:lnTo>
                  <a:pt x="1190953" y="26516"/>
                </a:lnTo>
                <a:lnTo>
                  <a:pt x="1202308" y="20193"/>
                </a:lnTo>
                <a:lnTo>
                  <a:pt x="1251378" y="20193"/>
                </a:lnTo>
                <a:lnTo>
                  <a:pt x="1265174" y="0"/>
                </a:lnTo>
                <a:close/>
              </a:path>
            </a:pathLst>
          </a:custGeom>
          <a:solidFill>
            <a:srgbClr val="000000"/>
          </a:solidFill>
        </p:spPr>
        <p:txBody>
          <a:bodyPr wrap="square" lIns="0" tIns="0" rIns="0" bIns="0" rtlCol="0"/>
          <a:lstStyle/>
          <a:p>
            <a:endParaRPr sz="1350"/>
          </a:p>
        </p:txBody>
      </p:sp>
      <p:sp>
        <p:nvSpPr>
          <p:cNvPr id="54" name="object 54"/>
          <p:cNvSpPr/>
          <p:nvPr/>
        </p:nvSpPr>
        <p:spPr>
          <a:xfrm>
            <a:off x="443960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6" y="39497"/>
                </a:lnTo>
                <a:lnTo>
                  <a:pt x="1234820" y="56768"/>
                </a:lnTo>
                <a:lnTo>
                  <a:pt x="1226100" y="66463"/>
                </a:lnTo>
                <a:lnTo>
                  <a:pt x="1245362" y="83820"/>
                </a:lnTo>
                <a:lnTo>
                  <a:pt x="1257584" y="39497"/>
                </a:lnTo>
                <a:close/>
              </a:path>
              <a:path w="1268729" h="1408429">
                <a:moveTo>
                  <a:pt x="1215516" y="39497"/>
                </a:moveTo>
                <a:lnTo>
                  <a:pt x="1206857" y="49123"/>
                </a:lnTo>
                <a:lnTo>
                  <a:pt x="1226100" y="66463"/>
                </a:lnTo>
                <a:lnTo>
                  <a:pt x="1234820" y="56768"/>
                </a:lnTo>
                <a:lnTo>
                  <a:pt x="1215516" y="39497"/>
                </a:lnTo>
                <a:close/>
              </a:path>
              <a:path w="1268729" h="1408429">
                <a:moveTo>
                  <a:pt x="1268476" y="0"/>
                </a:moveTo>
                <a:lnTo>
                  <a:pt x="1187577" y="31750"/>
                </a:lnTo>
                <a:lnTo>
                  <a:pt x="1206857" y="49123"/>
                </a:lnTo>
                <a:lnTo>
                  <a:pt x="1215516" y="39497"/>
                </a:lnTo>
                <a:lnTo>
                  <a:pt x="1257584" y="39497"/>
                </a:lnTo>
                <a:lnTo>
                  <a:pt x="1268476" y="0"/>
                </a:lnTo>
                <a:close/>
              </a:path>
            </a:pathLst>
          </a:custGeom>
          <a:solidFill>
            <a:srgbClr val="000000"/>
          </a:solidFill>
        </p:spPr>
        <p:txBody>
          <a:bodyPr wrap="square" lIns="0" tIns="0" rIns="0" bIns="0" rtlCol="0"/>
          <a:lstStyle/>
          <a:p>
            <a:endParaRPr sz="1350"/>
          </a:p>
        </p:txBody>
      </p:sp>
      <p:sp>
        <p:nvSpPr>
          <p:cNvPr id="55" name="object 55"/>
          <p:cNvSpPr/>
          <p:nvPr/>
        </p:nvSpPr>
        <p:spPr>
          <a:xfrm>
            <a:off x="443855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3" y="48894"/>
                </a:lnTo>
                <a:lnTo>
                  <a:pt x="1247648" y="62229"/>
                </a:lnTo>
                <a:lnTo>
                  <a:pt x="1241011" y="73301"/>
                </a:lnTo>
                <a:lnTo>
                  <a:pt x="1263268" y="86613"/>
                </a:lnTo>
                <a:lnTo>
                  <a:pt x="1266144" y="48894"/>
                </a:lnTo>
                <a:close/>
              </a:path>
              <a:path w="1270000" h="2106929">
                <a:moveTo>
                  <a:pt x="1225423" y="48894"/>
                </a:moveTo>
                <a:lnTo>
                  <a:pt x="1218768" y="59998"/>
                </a:lnTo>
                <a:lnTo>
                  <a:pt x="1241011" y="73301"/>
                </a:lnTo>
                <a:lnTo>
                  <a:pt x="1247648" y="62229"/>
                </a:lnTo>
                <a:lnTo>
                  <a:pt x="1225423" y="48894"/>
                </a:lnTo>
                <a:close/>
              </a:path>
              <a:path w="1270000" h="2106929">
                <a:moveTo>
                  <a:pt x="1269873" y="0"/>
                </a:moveTo>
                <a:lnTo>
                  <a:pt x="1196593" y="46736"/>
                </a:lnTo>
                <a:lnTo>
                  <a:pt x="1218768" y="59998"/>
                </a:lnTo>
                <a:lnTo>
                  <a:pt x="1225423" y="48894"/>
                </a:lnTo>
                <a:lnTo>
                  <a:pt x="1266144" y="48894"/>
                </a:lnTo>
                <a:lnTo>
                  <a:pt x="1269873" y="0"/>
                </a:lnTo>
                <a:close/>
              </a:path>
            </a:pathLst>
          </a:custGeom>
          <a:solidFill>
            <a:srgbClr val="000000"/>
          </a:solidFill>
        </p:spPr>
        <p:txBody>
          <a:bodyPr wrap="square" lIns="0" tIns="0" rIns="0" bIns="0" rtlCol="0"/>
          <a:lstStyle/>
          <a:p>
            <a:endParaRPr sz="1350"/>
          </a:p>
        </p:txBody>
      </p:sp>
      <p:sp>
        <p:nvSpPr>
          <p:cNvPr id="56" name="object 56"/>
          <p:cNvSpPr/>
          <p:nvPr/>
        </p:nvSpPr>
        <p:spPr>
          <a:xfrm>
            <a:off x="444198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89" y="20954"/>
                </a:lnTo>
                <a:lnTo>
                  <a:pt x="1215516" y="43434"/>
                </a:lnTo>
                <a:lnTo>
                  <a:pt x="1204326" y="49833"/>
                </a:lnTo>
                <a:lnTo>
                  <a:pt x="1217167" y="72262"/>
                </a:lnTo>
                <a:lnTo>
                  <a:pt x="1251343" y="20954"/>
                </a:lnTo>
                <a:close/>
              </a:path>
              <a:path w="1265554" h="731519">
                <a:moveTo>
                  <a:pt x="1202689" y="20954"/>
                </a:moveTo>
                <a:lnTo>
                  <a:pt x="1191467" y="27371"/>
                </a:lnTo>
                <a:lnTo>
                  <a:pt x="1204326" y="49833"/>
                </a:lnTo>
                <a:lnTo>
                  <a:pt x="1215516" y="43434"/>
                </a:lnTo>
                <a:lnTo>
                  <a:pt x="1202689" y="20954"/>
                </a:lnTo>
                <a:close/>
              </a:path>
              <a:path w="1265554" h="731519">
                <a:moveTo>
                  <a:pt x="1265301" y="0"/>
                </a:moveTo>
                <a:lnTo>
                  <a:pt x="1178559" y="4825"/>
                </a:lnTo>
                <a:lnTo>
                  <a:pt x="1191467" y="27371"/>
                </a:lnTo>
                <a:lnTo>
                  <a:pt x="1202689" y="20954"/>
                </a:lnTo>
                <a:lnTo>
                  <a:pt x="1251343" y="20954"/>
                </a:lnTo>
                <a:lnTo>
                  <a:pt x="1265301" y="0"/>
                </a:lnTo>
                <a:close/>
              </a:path>
            </a:pathLst>
          </a:custGeom>
          <a:solidFill>
            <a:srgbClr val="000000"/>
          </a:solidFill>
        </p:spPr>
        <p:txBody>
          <a:bodyPr wrap="square" lIns="0" tIns="0" rIns="0" bIns="0" rtlCol="0"/>
          <a:lstStyle/>
          <a:p>
            <a:endParaRPr sz="1350"/>
          </a:p>
        </p:txBody>
      </p:sp>
      <p:sp>
        <p:nvSpPr>
          <p:cNvPr id="57" name="object 57"/>
          <p:cNvSpPr/>
          <p:nvPr/>
        </p:nvSpPr>
        <p:spPr>
          <a:xfrm>
            <a:off x="443960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6" y="0"/>
                </a:moveTo>
                <a:lnTo>
                  <a:pt x="1187830" y="32385"/>
                </a:lnTo>
                <a:lnTo>
                  <a:pt x="1207198" y="49553"/>
                </a:lnTo>
                <a:lnTo>
                  <a:pt x="1215770" y="39877"/>
                </a:lnTo>
                <a:lnTo>
                  <a:pt x="1257797" y="39877"/>
                </a:lnTo>
                <a:lnTo>
                  <a:pt x="1268476" y="0"/>
                </a:lnTo>
                <a:close/>
              </a:path>
            </a:pathLst>
          </a:custGeom>
          <a:solidFill>
            <a:srgbClr val="000000"/>
          </a:solidFill>
        </p:spPr>
        <p:txBody>
          <a:bodyPr wrap="square" lIns="0" tIns="0" rIns="0" bIns="0" rtlCol="0"/>
          <a:lstStyle/>
          <a:p>
            <a:endParaRPr sz="1350"/>
          </a:p>
        </p:txBody>
      </p:sp>
      <p:sp>
        <p:nvSpPr>
          <p:cNvPr id="58" name="object 58"/>
          <p:cNvSpPr/>
          <p:nvPr/>
        </p:nvSpPr>
        <p:spPr>
          <a:xfrm>
            <a:off x="6864286" y="1786509"/>
            <a:ext cx="349568" cy="58579"/>
          </a:xfrm>
          <a:custGeom>
            <a:avLst/>
            <a:gdLst/>
            <a:ahLst/>
            <a:cxnLst/>
            <a:rect l="l" t="t" r="r" b="b"/>
            <a:pathLst>
              <a:path w="466090" h="78105">
                <a:moveTo>
                  <a:pt x="388239" y="0"/>
                </a:moveTo>
                <a:lnTo>
                  <a:pt x="388239" y="77724"/>
                </a:lnTo>
                <a:lnTo>
                  <a:pt x="440055" y="51815"/>
                </a:lnTo>
                <a:lnTo>
                  <a:pt x="401193" y="51815"/>
                </a:lnTo>
                <a:lnTo>
                  <a:pt x="401193" y="25908"/>
                </a:lnTo>
                <a:lnTo>
                  <a:pt x="440055" y="25908"/>
                </a:lnTo>
                <a:lnTo>
                  <a:pt x="388239" y="0"/>
                </a:lnTo>
                <a:close/>
              </a:path>
              <a:path w="466090" h="78105">
                <a:moveTo>
                  <a:pt x="388239" y="25908"/>
                </a:moveTo>
                <a:lnTo>
                  <a:pt x="0" y="25908"/>
                </a:lnTo>
                <a:lnTo>
                  <a:pt x="0" y="51815"/>
                </a:lnTo>
                <a:lnTo>
                  <a:pt x="388239" y="51815"/>
                </a:lnTo>
                <a:lnTo>
                  <a:pt x="388239" y="25908"/>
                </a:lnTo>
                <a:close/>
              </a:path>
              <a:path w="466090" h="78105">
                <a:moveTo>
                  <a:pt x="440055" y="25908"/>
                </a:moveTo>
                <a:lnTo>
                  <a:pt x="401193" y="25908"/>
                </a:lnTo>
                <a:lnTo>
                  <a:pt x="401193" y="51815"/>
                </a:lnTo>
                <a:lnTo>
                  <a:pt x="440055" y="51815"/>
                </a:lnTo>
                <a:lnTo>
                  <a:pt x="465963" y="38862"/>
                </a:lnTo>
                <a:lnTo>
                  <a:pt x="440055" y="25908"/>
                </a:lnTo>
                <a:close/>
              </a:path>
            </a:pathLst>
          </a:custGeom>
          <a:solidFill>
            <a:srgbClr val="000000"/>
          </a:solidFill>
        </p:spPr>
        <p:txBody>
          <a:bodyPr wrap="square" lIns="0" tIns="0" rIns="0" bIns="0" rtlCol="0"/>
          <a:lstStyle/>
          <a:p>
            <a:endParaRPr sz="1350"/>
          </a:p>
        </p:txBody>
      </p:sp>
      <p:sp>
        <p:nvSpPr>
          <p:cNvPr id="59" name="object 59"/>
          <p:cNvSpPr/>
          <p:nvPr/>
        </p:nvSpPr>
        <p:spPr>
          <a:xfrm>
            <a:off x="6864286" y="2417445"/>
            <a:ext cx="349568" cy="58579"/>
          </a:xfrm>
          <a:custGeom>
            <a:avLst/>
            <a:gdLst/>
            <a:ahLst/>
            <a:cxnLst/>
            <a:rect l="l" t="t" r="r" b="b"/>
            <a:pathLst>
              <a:path w="466090" h="78104">
                <a:moveTo>
                  <a:pt x="388239" y="0"/>
                </a:moveTo>
                <a:lnTo>
                  <a:pt x="388239" y="77724"/>
                </a:lnTo>
                <a:lnTo>
                  <a:pt x="440055" y="51815"/>
                </a:lnTo>
                <a:lnTo>
                  <a:pt x="401193" y="51815"/>
                </a:lnTo>
                <a:lnTo>
                  <a:pt x="401193" y="25907"/>
                </a:lnTo>
                <a:lnTo>
                  <a:pt x="440054" y="25907"/>
                </a:lnTo>
                <a:lnTo>
                  <a:pt x="388239" y="0"/>
                </a:lnTo>
                <a:close/>
              </a:path>
              <a:path w="466090" h="78104">
                <a:moveTo>
                  <a:pt x="388239" y="25907"/>
                </a:moveTo>
                <a:lnTo>
                  <a:pt x="0" y="25907"/>
                </a:lnTo>
                <a:lnTo>
                  <a:pt x="0" y="51815"/>
                </a:lnTo>
                <a:lnTo>
                  <a:pt x="388239" y="51815"/>
                </a:lnTo>
                <a:lnTo>
                  <a:pt x="388239" y="25907"/>
                </a:lnTo>
                <a:close/>
              </a:path>
              <a:path w="466090" h="78104">
                <a:moveTo>
                  <a:pt x="440054" y="25907"/>
                </a:moveTo>
                <a:lnTo>
                  <a:pt x="401193" y="25907"/>
                </a:lnTo>
                <a:lnTo>
                  <a:pt x="401193" y="51815"/>
                </a:lnTo>
                <a:lnTo>
                  <a:pt x="440055" y="51815"/>
                </a:lnTo>
                <a:lnTo>
                  <a:pt x="465963" y="38862"/>
                </a:lnTo>
                <a:lnTo>
                  <a:pt x="440054" y="25907"/>
                </a:lnTo>
                <a:close/>
              </a:path>
            </a:pathLst>
          </a:custGeom>
          <a:solidFill>
            <a:srgbClr val="000000"/>
          </a:solidFill>
        </p:spPr>
        <p:txBody>
          <a:bodyPr wrap="square" lIns="0" tIns="0" rIns="0" bIns="0" rtlCol="0"/>
          <a:lstStyle/>
          <a:p>
            <a:endParaRPr sz="1350"/>
          </a:p>
        </p:txBody>
      </p:sp>
      <p:sp>
        <p:nvSpPr>
          <p:cNvPr id="60" name="object 60"/>
          <p:cNvSpPr/>
          <p:nvPr/>
        </p:nvSpPr>
        <p:spPr>
          <a:xfrm>
            <a:off x="3130105" y="2376582"/>
            <a:ext cx="934403" cy="58579"/>
          </a:xfrm>
          <a:custGeom>
            <a:avLst/>
            <a:gdLst/>
            <a:ahLst/>
            <a:cxnLst/>
            <a:rect l="l" t="t" r="r" b="b"/>
            <a:pathLst>
              <a:path w="1245870" h="78105">
                <a:moveTo>
                  <a:pt x="1219922" y="25781"/>
                </a:moveTo>
                <a:lnTo>
                  <a:pt x="1180846" y="25781"/>
                </a:lnTo>
                <a:lnTo>
                  <a:pt x="1180973" y="51688"/>
                </a:lnTo>
                <a:lnTo>
                  <a:pt x="1167934" y="51746"/>
                </a:lnTo>
                <a:lnTo>
                  <a:pt x="1168018" y="77724"/>
                </a:lnTo>
                <a:lnTo>
                  <a:pt x="1245615" y="38481"/>
                </a:lnTo>
                <a:lnTo>
                  <a:pt x="1219922" y="25781"/>
                </a:lnTo>
                <a:close/>
              </a:path>
              <a:path w="1245870" h="78105">
                <a:moveTo>
                  <a:pt x="1167849" y="25838"/>
                </a:moveTo>
                <a:lnTo>
                  <a:pt x="0" y="30987"/>
                </a:lnTo>
                <a:lnTo>
                  <a:pt x="0" y="56896"/>
                </a:lnTo>
                <a:lnTo>
                  <a:pt x="1167934" y="51746"/>
                </a:lnTo>
                <a:lnTo>
                  <a:pt x="1167849" y="25838"/>
                </a:lnTo>
                <a:close/>
              </a:path>
              <a:path w="1245870" h="78105">
                <a:moveTo>
                  <a:pt x="1180846" y="25781"/>
                </a:moveTo>
                <a:lnTo>
                  <a:pt x="1167849" y="25838"/>
                </a:lnTo>
                <a:lnTo>
                  <a:pt x="1167934" y="51746"/>
                </a:lnTo>
                <a:lnTo>
                  <a:pt x="1180973" y="51688"/>
                </a:lnTo>
                <a:lnTo>
                  <a:pt x="1180846" y="25781"/>
                </a:lnTo>
                <a:close/>
              </a:path>
              <a:path w="1245870" h="78105">
                <a:moveTo>
                  <a:pt x="1167764" y="0"/>
                </a:moveTo>
                <a:lnTo>
                  <a:pt x="1167849" y="25838"/>
                </a:lnTo>
                <a:lnTo>
                  <a:pt x="1219922" y="25781"/>
                </a:lnTo>
                <a:lnTo>
                  <a:pt x="1167764" y="0"/>
                </a:lnTo>
                <a:close/>
              </a:path>
            </a:pathLst>
          </a:custGeom>
          <a:solidFill>
            <a:srgbClr val="000000"/>
          </a:solidFill>
        </p:spPr>
        <p:txBody>
          <a:bodyPr wrap="square" lIns="0" tIns="0" rIns="0" bIns="0" rtlCol="0"/>
          <a:lstStyle/>
          <a:p>
            <a:endParaRPr sz="1350"/>
          </a:p>
        </p:txBody>
      </p:sp>
      <p:sp>
        <p:nvSpPr>
          <p:cNvPr id="61" name="object 61"/>
          <p:cNvSpPr/>
          <p:nvPr/>
        </p:nvSpPr>
        <p:spPr>
          <a:xfrm>
            <a:off x="4473130" y="2366295"/>
            <a:ext cx="934403" cy="58579"/>
          </a:xfrm>
          <a:custGeom>
            <a:avLst/>
            <a:gdLst/>
            <a:ahLst/>
            <a:cxnLst/>
            <a:rect l="l" t="t" r="r" b="b"/>
            <a:pathLst>
              <a:path w="1245870" h="78105">
                <a:moveTo>
                  <a:pt x="1219922" y="25780"/>
                </a:moveTo>
                <a:lnTo>
                  <a:pt x="1180846" y="25780"/>
                </a:lnTo>
                <a:lnTo>
                  <a:pt x="1180973" y="51688"/>
                </a:lnTo>
                <a:lnTo>
                  <a:pt x="1167934" y="51746"/>
                </a:lnTo>
                <a:lnTo>
                  <a:pt x="1168018" y="77724"/>
                </a:lnTo>
                <a:lnTo>
                  <a:pt x="1245615" y="38480"/>
                </a:lnTo>
                <a:lnTo>
                  <a:pt x="1219922" y="25780"/>
                </a:lnTo>
                <a:close/>
              </a:path>
              <a:path w="1245870" h="78105">
                <a:moveTo>
                  <a:pt x="1167849" y="25838"/>
                </a:moveTo>
                <a:lnTo>
                  <a:pt x="0" y="30987"/>
                </a:lnTo>
                <a:lnTo>
                  <a:pt x="0" y="56896"/>
                </a:lnTo>
                <a:lnTo>
                  <a:pt x="1167934" y="51746"/>
                </a:lnTo>
                <a:lnTo>
                  <a:pt x="1167849" y="25838"/>
                </a:lnTo>
                <a:close/>
              </a:path>
              <a:path w="1245870" h="78105">
                <a:moveTo>
                  <a:pt x="1180846" y="25780"/>
                </a:moveTo>
                <a:lnTo>
                  <a:pt x="1167849" y="25838"/>
                </a:lnTo>
                <a:lnTo>
                  <a:pt x="1167934" y="51746"/>
                </a:lnTo>
                <a:lnTo>
                  <a:pt x="1180973" y="51688"/>
                </a:lnTo>
                <a:lnTo>
                  <a:pt x="1180846" y="25780"/>
                </a:lnTo>
                <a:close/>
              </a:path>
              <a:path w="1245870" h="78105">
                <a:moveTo>
                  <a:pt x="1167764" y="0"/>
                </a:moveTo>
                <a:lnTo>
                  <a:pt x="1167849" y="25838"/>
                </a:lnTo>
                <a:lnTo>
                  <a:pt x="1219922" y="25780"/>
                </a:lnTo>
                <a:lnTo>
                  <a:pt x="1167764" y="0"/>
                </a:lnTo>
                <a:close/>
              </a:path>
            </a:pathLst>
          </a:custGeom>
          <a:solidFill>
            <a:srgbClr val="000000"/>
          </a:solidFill>
        </p:spPr>
        <p:txBody>
          <a:bodyPr wrap="square" lIns="0" tIns="0" rIns="0" bIns="0" rtlCol="0"/>
          <a:lstStyle/>
          <a:p>
            <a:endParaRPr sz="1350"/>
          </a:p>
        </p:txBody>
      </p:sp>
      <p:sp>
        <p:nvSpPr>
          <p:cNvPr id="62" name="object 62"/>
          <p:cNvSpPr/>
          <p:nvPr/>
        </p:nvSpPr>
        <p:spPr>
          <a:xfrm>
            <a:off x="4441888" y="1320737"/>
            <a:ext cx="946309" cy="560070"/>
          </a:xfrm>
          <a:custGeom>
            <a:avLst/>
            <a:gdLst/>
            <a:ahLst/>
            <a:cxnLst/>
            <a:rect l="l" t="t" r="r" b="b"/>
            <a:pathLst>
              <a:path w="1261745" h="746760">
                <a:moveTo>
                  <a:pt x="1187763" y="28180"/>
                </a:moveTo>
                <a:lnTo>
                  <a:pt x="0" y="724407"/>
                </a:lnTo>
                <a:lnTo>
                  <a:pt x="13208" y="746759"/>
                </a:lnTo>
                <a:lnTo>
                  <a:pt x="1200894" y="50503"/>
                </a:lnTo>
                <a:lnTo>
                  <a:pt x="1187763" y="28180"/>
                </a:lnTo>
                <a:close/>
              </a:path>
              <a:path w="1261745" h="746760">
                <a:moveTo>
                  <a:pt x="1247309" y="21589"/>
                </a:moveTo>
                <a:lnTo>
                  <a:pt x="1199007" y="21589"/>
                </a:lnTo>
                <a:lnTo>
                  <a:pt x="1212088" y="43941"/>
                </a:lnTo>
                <a:lnTo>
                  <a:pt x="1200894" y="50503"/>
                </a:lnTo>
                <a:lnTo>
                  <a:pt x="1213993" y="72770"/>
                </a:lnTo>
                <a:lnTo>
                  <a:pt x="1247309" y="21589"/>
                </a:lnTo>
                <a:close/>
              </a:path>
              <a:path w="1261745" h="746760">
                <a:moveTo>
                  <a:pt x="1199007" y="21589"/>
                </a:moveTo>
                <a:lnTo>
                  <a:pt x="1187763" y="28180"/>
                </a:lnTo>
                <a:lnTo>
                  <a:pt x="1200894" y="50503"/>
                </a:lnTo>
                <a:lnTo>
                  <a:pt x="1212088" y="43941"/>
                </a:lnTo>
                <a:lnTo>
                  <a:pt x="1199007" y="21589"/>
                </a:lnTo>
                <a:close/>
              </a:path>
              <a:path w="1261745" h="746760">
                <a:moveTo>
                  <a:pt x="1261364" y="0"/>
                </a:moveTo>
                <a:lnTo>
                  <a:pt x="1174623" y="5841"/>
                </a:lnTo>
                <a:lnTo>
                  <a:pt x="1187763" y="28180"/>
                </a:lnTo>
                <a:lnTo>
                  <a:pt x="1199007" y="21589"/>
                </a:lnTo>
                <a:lnTo>
                  <a:pt x="1247309" y="21589"/>
                </a:lnTo>
                <a:lnTo>
                  <a:pt x="1261364" y="0"/>
                </a:lnTo>
                <a:close/>
              </a:path>
            </a:pathLst>
          </a:custGeom>
          <a:solidFill>
            <a:srgbClr val="000000"/>
          </a:solidFill>
        </p:spPr>
        <p:txBody>
          <a:bodyPr wrap="square" lIns="0" tIns="0" rIns="0" bIns="0" rtlCol="0"/>
          <a:lstStyle/>
          <a:p>
            <a:endParaRPr sz="1350"/>
          </a:p>
        </p:txBody>
      </p:sp>
      <p:sp>
        <p:nvSpPr>
          <p:cNvPr id="63" name="object 63"/>
          <p:cNvSpPr txBox="1"/>
          <p:nvPr/>
        </p:nvSpPr>
        <p:spPr>
          <a:xfrm>
            <a:off x="1535811" y="1133474"/>
            <a:ext cx="864394" cy="332303"/>
          </a:xfrm>
          <a:prstGeom prst="rect">
            <a:avLst/>
          </a:prstGeom>
        </p:spPr>
        <p:txBody>
          <a:bodyPr vert="horz" wrap="square" lIns="0" tIns="9049" rIns="0" bIns="0" rtlCol="0">
            <a:spAutoFit/>
          </a:bodyPr>
          <a:lstStyle/>
          <a:p>
            <a:pPr marL="9525">
              <a:spcBef>
                <a:spcPts val="71"/>
              </a:spcBef>
            </a:pPr>
            <a:r>
              <a:rPr sz="2100" b="1" u="sng" spc="-431" dirty="0">
                <a:solidFill>
                  <a:srgbClr val="0000FF"/>
                </a:solidFill>
                <a:uFill>
                  <a:solidFill>
                    <a:srgbClr val="0000FF"/>
                  </a:solidFill>
                </a:uFill>
                <a:latin typeface="Times New Roman" panose="02020603050405020304" pitchFamily="18" charset="0"/>
                <a:cs typeface="Times New Roman" panose="02020603050405020304" pitchFamily="18" charset="0"/>
              </a:rPr>
              <a:t>T</a:t>
            </a:r>
            <a:r>
              <a:rPr sz="2100" b="1" u="sng" spc="-131" dirty="0">
                <a:solidFill>
                  <a:srgbClr val="0000FF"/>
                </a:solidFill>
                <a:uFill>
                  <a:solidFill>
                    <a:srgbClr val="0000FF"/>
                  </a:solidFill>
                </a:uFill>
                <a:latin typeface="Times New Roman" panose="02020603050405020304" pitchFamily="18" charset="0"/>
                <a:cs typeface="Times New Roman" panose="02020603050405020304" pitchFamily="18" charset="0"/>
              </a:rPr>
              <a:t>es</a:t>
            </a:r>
            <a:r>
              <a:rPr sz="2100" b="1" u="sng" spc="-98" dirty="0">
                <a:solidFill>
                  <a:srgbClr val="0000FF"/>
                </a:solidFill>
                <a:uFill>
                  <a:solidFill>
                    <a:srgbClr val="0000FF"/>
                  </a:solidFill>
                </a:uFill>
                <a:latin typeface="Times New Roman" panose="02020603050405020304" pitchFamily="18" charset="0"/>
                <a:cs typeface="Times New Roman" panose="02020603050405020304" pitchFamily="18" charset="0"/>
              </a:rPr>
              <a:t>tin</a:t>
            </a:r>
            <a:r>
              <a:rPr sz="2100" b="1" u="sng" spc="-120" dirty="0">
                <a:solidFill>
                  <a:srgbClr val="0000FF"/>
                </a:solidFill>
                <a:uFill>
                  <a:solidFill>
                    <a:srgbClr val="0000FF"/>
                  </a:solidFill>
                </a:uFill>
                <a:latin typeface="Times New Roman" panose="02020603050405020304" pitchFamily="18" charset="0"/>
                <a:cs typeface="Times New Roman" panose="02020603050405020304" pitchFamily="18" charset="0"/>
              </a:rPr>
              <a:t>g</a:t>
            </a:r>
            <a:r>
              <a:rPr sz="2100" b="1" u="sng" spc="-195" dirty="0">
                <a:solidFill>
                  <a:srgbClr val="0000FF"/>
                </a:solidFill>
                <a:uFill>
                  <a:solidFill>
                    <a:srgbClr val="0000FF"/>
                  </a:solidFill>
                </a:uFill>
                <a:latin typeface="Times New Roman" panose="02020603050405020304" pitchFamily="18" charset="0"/>
                <a:cs typeface="Times New Roman" panose="02020603050405020304" pitchFamily="18" charset="0"/>
              </a:rPr>
              <a:t>:</a:t>
            </a:r>
            <a:endParaRPr sz="2100" dirty="0">
              <a:latin typeface="Times New Roman" panose="02020603050405020304" pitchFamily="18" charset="0"/>
              <a:cs typeface="Times New Roman" panose="02020603050405020304" pitchFamily="18" charset="0"/>
            </a:endParaRPr>
          </a:p>
        </p:txBody>
      </p:sp>
      <p:sp>
        <p:nvSpPr>
          <p:cNvPr id="64" name="object 64"/>
          <p:cNvSpPr txBox="1"/>
          <p:nvPr/>
        </p:nvSpPr>
        <p:spPr>
          <a:xfrm>
            <a:off x="1716881" y="2995040"/>
            <a:ext cx="5710238" cy="1830629"/>
          </a:xfrm>
          <a:prstGeom prst="rect">
            <a:avLst/>
          </a:prstGeom>
        </p:spPr>
        <p:txBody>
          <a:bodyPr vert="horz" wrap="square" lIns="0" tIns="161925" rIns="0" bIns="0" rtlCol="0">
            <a:spAutoFit/>
          </a:bodyPr>
          <a:lstStyle/>
          <a:p>
            <a:pPr marL="266700" indent="-257175">
              <a:spcBef>
                <a:spcPts val="1275"/>
              </a:spcBef>
              <a:buFont typeface="Wingdings"/>
              <a:buChar char=""/>
              <a:tabLst>
                <a:tab pos="266700" algn="l"/>
              </a:tabLst>
            </a:pPr>
            <a:r>
              <a:rPr b="1" spc="-34" dirty="0">
                <a:solidFill>
                  <a:srgbClr val="FF0000"/>
                </a:solidFill>
                <a:latin typeface="Times New Roman" panose="02020603050405020304" pitchFamily="18" charset="0"/>
                <a:cs typeface="Times New Roman" panose="02020603050405020304" pitchFamily="18" charset="0"/>
              </a:rPr>
              <a:t>No</a:t>
            </a:r>
            <a:r>
              <a:rPr b="1" spc="-158" dirty="0">
                <a:solidFill>
                  <a:srgbClr val="FF0000"/>
                </a:solidFill>
                <a:latin typeface="Times New Roman" panose="02020603050405020304" pitchFamily="18" charset="0"/>
                <a:cs typeface="Times New Roman" panose="02020603050405020304" pitchFamily="18" charset="0"/>
              </a:rPr>
              <a:t> </a:t>
            </a:r>
            <a:r>
              <a:rPr b="1" spc="-86" dirty="0">
                <a:solidFill>
                  <a:srgbClr val="FF0000"/>
                </a:solidFill>
                <a:latin typeface="Times New Roman" panose="02020603050405020304" pitchFamily="18" charset="0"/>
                <a:cs typeface="Times New Roman" panose="02020603050405020304" pitchFamily="18" charset="0"/>
              </a:rPr>
              <a:t>dropout</a:t>
            </a:r>
            <a:endParaRPr dirty="0">
              <a:latin typeface="Times New Roman" panose="02020603050405020304" pitchFamily="18" charset="0"/>
              <a:cs typeface="Times New Roman" panose="02020603050405020304" pitchFamily="18" charset="0"/>
            </a:endParaRPr>
          </a:p>
          <a:p>
            <a:pPr marL="720089" marR="1684020" lvl="1" indent="-257175">
              <a:spcBef>
                <a:spcPts val="1200"/>
              </a:spcBef>
              <a:buFont typeface="Wingdings"/>
              <a:buChar char=""/>
              <a:tabLst>
                <a:tab pos="720566" algn="l"/>
              </a:tabLst>
            </a:pPr>
            <a:r>
              <a:rPr dirty="0">
                <a:solidFill>
                  <a:srgbClr val="0000FF"/>
                </a:solidFill>
                <a:latin typeface="Times New Roman" panose="02020603050405020304" pitchFamily="18" charset="0"/>
                <a:cs typeface="Times New Roman" panose="02020603050405020304" pitchFamily="18" charset="0"/>
              </a:rPr>
              <a:t>If</a:t>
            </a:r>
            <a:r>
              <a:rPr spc="-105" dirty="0">
                <a:solidFill>
                  <a:srgbClr val="0000FF"/>
                </a:solidFill>
                <a:latin typeface="Times New Roman" panose="02020603050405020304" pitchFamily="18" charset="0"/>
                <a:cs typeface="Times New Roman" panose="02020603050405020304" pitchFamily="18" charset="0"/>
              </a:rPr>
              <a:t> </a:t>
            </a:r>
            <a:r>
              <a:rPr spc="-23" dirty="0">
                <a:solidFill>
                  <a:srgbClr val="0000FF"/>
                </a:solidFill>
                <a:latin typeface="Times New Roman" panose="02020603050405020304" pitchFamily="18" charset="0"/>
                <a:cs typeface="Times New Roman" panose="02020603050405020304" pitchFamily="18" charset="0"/>
              </a:rPr>
              <a:t>the</a:t>
            </a:r>
            <a:r>
              <a:rPr spc="-94" dirty="0">
                <a:solidFill>
                  <a:srgbClr val="0000FF"/>
                </a:solidFill>
                <a:latin typeface="Times New Roman" panose="02020603050405020304" pitchFamily="18" charset="0"/>
                <a:cs typeface="Times New Roman" panose="02020603050405020304" pitchFamily="18" charset="0"/>
              </a:rPr>
              <a:t> </a:t>
            </a:r>
            <a:r>
              <a:rPr spc="-30" dirty="0">
                <a:solidFill>
                  <a:srgbClr val="0000FF"/>
                </a:solidFill>
                <a:latin typeface="Times New Roman" panose="02020603050405020304" pitchFamily="18" charset="0"/>
                <a:cs typeface="Times New Roman" panose="02020603050405020304" pitchFamily="18" charset="0"/>
              </a:rPr>
              <a:t>dropout</a:t>
            </a:r>
            <a:r>
              <a:rPr spc="-98" dirty="0">
                <a:solidFill>
                  <a:srgbClr val="0000FF"/>
                </a:solidFill>
                <a:latin typeface="Times New Roman" panose="02020603050405020304" pitchFamily="18" charset="0"/>
                <a:cs typeface="Times New Roman" panose="02020603050405020304" pitchFamily="18" charset="0"/>
              </a:rPr>
              <a:t> </a:t>
            </a:r>
            <a:r>
              <a:rPr spc="-49" dirty="0">
                <a:solidFill>
                  <a:srgbClr val="0000FF"/>
                </a:solidFill>
                <a:latin typeface="Times New Roman" panose="02020603050405020304" pitchFamily="18" charset="0"/>
                <a:cs typeface="Times New Roman" panose="02020603050405020304" pitchFamily="18" charset="0"/>
              </a:rPr>
              <a:t>rate</a:t>
            </a:r>
            <a:r>
              <a:rPr spc="-101" dirty="0">
                <a:solidFill>
                  <a:srgbClr val="0000FF"/>
                </a:solidFill>
                <a:latin typeface="Times New Roman" panose="02020603050405020304" pitchFamily="18" charset="0"/>
                <a:cs typeface="Times New Roman" panose="02020603050405020304" pitchFamily="18" charset="0"/>
              </a:rPr>
              <a:t> </a:t>
            </a:r>
            <a:r>
              <a:rPr spc="-30" dirty="0">
                <a:solidFill>
                  <a:srgbClr val="0000FF"/>
                </a:solidFill>
                <a:latin typeface="Times New Roman" panose="02020603050405020304" pitchFamily="18" charset="0"/>
                <a:cs typeface="Times New Roman" panose="02020603050405020304" pitchFamily="18" charset="0"/>
              </a:rPr>
              <a:t>at</a:t>
            </a:r>
            <a:r>
              <a:rPr spc="-105" dirty="0">
                <a:solidFill>
                  <a:srgbClr val="0000FF"/>
                </a:solidFill>
                <a:latin typeface="Times New Roman" panose="02020603050405020304" pitchFamily="18" charset="0"/>
                <a:cs typeface="Times New Roman" panose="02020603050405020304" pitchFamily="18" charset="0"/>
              </a:rPr>
              <a:t> </a:t>
            </a:r>
            <a:r>
              <a:rPr spc="-38" dirty="0">
                <a:solidFill>
                  <a:srgbClr val="0000FF"/>
                </a:solidFill>
                <a:latin typeface="Times New Roman" panose="02020603050405020304" pitchFamily="18" charset="0"/>
                <a:cs typeface="Times New Roman" panose="02020603050405020304" pitchFamily="18" charset="0"/>
              </a:rPr>
              <a:t>training</a:t>
            </a:r>
            <a:r>
              <a:rPr spc="-105" dirty="0">
                <a:solidFill>
                  <a:srgbClr val="0000FF"/>
                </a:solidFill>
                <a:latin typeface="Times New Roman" panose="02020603050405020304" pitchFamily="18" charset="0"/>
                <a:cs typeface="Times New Roman" panose="02020603050405020304" pitchFamily="18" charset="0"/>
              </a:rPr>
              <a:t> </a:t>
            </a:r>
            <a:r>
              <a:rPr spc="-94" dirty="0">
                <a:solidFill>
                  <a:srgbClr val="0000FF"/>
                </a:solidFill>
                <a:latin typeface="Times New Roman" panose="02020603050405020304" pitchFamily="18" charset="0"/>
                <a:cs typeface="Times New Roman" panose="02020603050405020304" pitchFamily="18" charset="0"/>
              </a:rPr>
              <a:t>is</a:t>
            </a:r>
            <a:r>
              <a:rPr spc="-98" dirty="0">
                <a:solidFill>
                  <a:srgbClr val="0000FF"/>
                </a:solidFill>
                <a:latin typeface="Times New Roman" panose="02020603050405020304" pitchFamily="18" charset="0"/>
                <a:cs typeface="Times New Roman" panose="02020603050405020304" pitchFamily="18" charset="0"/>
              </a:rPr>
              <a:t> </a:t>
            </a:r>
            <a:r>
              <a:rPr spc="-146" dirty="0">
                <a:solidFill>
                  <a:srgbClr val="0000FF"/>
                </a:solidFill>
                <a:latin typeface="Times New Roman" panose="02020603050405020304" pitchFamily="18" charset="0"/>
                <a:cs typeface="Times New Roman" panose="02020603050405020304" pitchFamily="18" charset="0"/>
              </a:rPr>
              <a:t>p%,  </a:t>
            </a:r>
            <a:r>
              <a:rPr spc="-38" dirty="0">
                <a:solidFill>
                  <a:srgbClr val="0000FF"/>
                </a:solidFill>
                <a:latin typeface="Times New Roman" panose="02020603050405020304" pitchFamily="18" charset="0"/>
                <a:cs typeface="Times New Roman" panose="02020603050405020304" pitchFamily="18" charset="0"/>
              </a:rPr>
              <a:t>all </a:t>
            </a:r>
            <a:r>
              <a:rPr spc="-19" dirty="0">
                <a:solidFill>
                  <a:srgbClr val="0000FF"/>
                </a:solidFill>
                <a:latin typeface="Times New Roman" panose="02020603050405020304" pitchFamily="18" charset="0"/>
                <a:cs typeface="Times New Roman" panose="02020603050405020304" pitchFamily="18" charset="0"/>
              </a:rPr>
              <a:t>the </a:t>
            </a:r>
            <a:r>
              <a:rPr spc="-68" dirty="0">
                <a:solidFill>
                  <a:srgbClr val="0000FF"/>
                </a:solidFill>
                <a:latin typeface="Times New Roman" panose="02020603050405020304" pitchFamily="18" charset="0"/>
                <a:cs typeface="Times New Roman" panose="02020603050405020304" pitchFamily="18" charset="0"/>
              </a:rPr>
              <a:t>weights </a:t>
            </a:r>
            <a:r>
              <a:rPr spc="-49" dirty="0">
                <a:solidFill>
                  <a:srgbClr val="0000FF"/>
                </a:solidFill>
                <a:latin typeface="Times New Roman" panose="02020603050405020304" pitchFamily="18" charset="0"/>
                <a:cs typeface="Times New Roman" panose="02020603050405020304" pitchFamily="18" charset="0"/>
              </a:rPr>
              <a:t>times</a:t>
            </a:r>
            <a:r>
              <a:rPr spc="-300" dirty="0">
                <a:solidFill>
                  <a:srgbClr val="0000FF"/>
                </a:solidFill>
                <a:latin typeface="Times New Roman" panose="02020603050405020304" pitchFamily="18" charset="0"/>
                <a:cs typeface="Times New Roman" panose="02020603050405020304" pitchFamily="18" charset="0"/>
              </a:rPr>
              <a:t> </a:t>
            </a:r>
            <a:r>
              <a:rPr spc="-105" dirty="0">
                <a:solidFill>
                  <a:srgbClr val="0000FF"/>
                </a:solidFill>
                <a:latin typeface="Times New Roman" panose="02020603050405020304" pitchFamily="18" charset="0"/>
                <a:cs typeface="Times New Roman" panose="02020603050405020304" pitchFamily="18" charset="0"/>
              </a:rPr>
              <a:t>(1-p)%</a:t>
            </a:r>
            <a:endParaRPr dirty="0">
              <a:latin typeface="Times New Roman" panose="02020603050405020304" pitchFamily="18" charset="0"/>
              <a:cs typeface="Times New Roman" panose="02020603050405020304" pitchFamily="18" charset="0"/>
            </a:endParaRPr>
          </a:p>
          <a:p>
            <a:pPr marL="720089" lvl="1" indent="-257175">
              <a:spcBef>
                <a:spcPts val="994"/>
              </a:spcBef>
              <a:buFont typeface="Wingdings"/>
              <a:buChar char=""/>
              <a:tabLst>
                <a:tab pos="720566" algn="l"/>
              </a:tabLst>
            </a:pPr>
            <a:r>
              <a:rPr spc="-131" dirty="0">
                <a:solidFill>
                  <a:srgbClr val="0000FF"/>
                </a:solidFill>
                <a:latin typeface="Times New Roman" panose="02020603050405020304" pitchFamily="18" charset="0"/>
                <a:cs typeface="Times New Roman" panose="02020603050405020304" pitchFamily="18" charset="0"/>
              </a:rPr>
              <a:t>Assume </a:t>
            </a:r>
            <a:r>
              <a:rPr spc="-4" dirty="0">
                <a:solidFill>
                  <a:srgbClr val="0000FF"/>
                </a:solidFill>
                <a:latin typeface="Times New Roman" panose="02020603050405020304" pitchFamily="18" charset="0"/>
                <a:cs typeface="Times New Roman" panose="02020603050405020304" pitchFamily="18" charset="0"/>
              </a:rPr>
              <a:t>that </a:t>
            </a:r>
            <a:r>
              <a:rPr spc="-19" dirty="0">
                <a:solidFill>
                  <a:srgbClr val="0000FF"/>
                </a:solidFill>
                <a:latin typeface="Times New Roman" panose="02020603050405020304" pitchFamily="18" charset="0"/>
                <a:cs typeface="Times New Roman" panose="02020603050405020304" pitchFamily="18" charset="0"/>
              </a:rPr>
              <a:t>the </a:t>
            </a:r>
            <a:r>
              <a:rPr spc="-30" dirty="0">
                <a:solidFill>
                  <a:srgbClr val="0000FF"/>
                </a:solidFill>
                <a:latin typeface="Times New Roman" panose="02020603050405020304" pitchFamily="18" charset="0"/>
                <a:cs typeface="Times New Roman" panose="02020603050405020304" pitchFamily="18" charset="0"/>
              </a:rPr>
              <a:t>dropout </a:t>
            </a:r>
            <a:r>
              <a:rPr spc="-49" dirty="0">
                <a:solidFill>
                  <a:srgbClr val="0000FF"/>
                </a:solidFill>
                <a:latin typeface="Times New Roman" panose="02020603050405020304" pitchFamily="18" charset="0"/>
                <a:cs typeface="Times New Roman" panose="02020603050405020304" pitchFamily="18" charset="0"/>
              </a:rPr>
              <a:t>rate </a:t>
            </a:r>
            <a:r>
              <a:rPr spc="-94" dirty="0">
                <a:solidFill>
                  <a:srgbClr val="0000FF"/>
                </a:solidFill>
                <a:latin typeface="Times New Roman" panose="02020603050405020304" pitchFamily="18" charset="0"/>
                <a:cs typeface="Times New Roman" panose="02020603050405020304" pitchFamily="18" charset="0"/>
              </a:rPr>
              <a:t>is</a:t>
            </a:r>
            <a:r>
              <a:rPr spc="-368" dirty="0">
                <a:solidFill>
                  <a:srgbClr val="0000FF"/>
                </a:solidFill>
                <a:latin typeface="Times New Roman" panose="02020603050405020304" pitchFamily="18" charset="0"/>
                <a:cs typeface="Times New Roman" panose="02020603050405020304" pitchFamily="18" charset="0"/>
              </a:rPr>
              <a:t> </a:t>
            </a:r>
            <a:r>
              <a:rPr spc="-139" dirty="0">
                <a:solidFill>
                  <a:srgbClr val="0000FF"/>
                </a:solidFill>
                <a:latin typeface="Times New Roman" panose="02020603050405020304" pitchFamily="18" charset="0"/>
                <a:cs typeface="Times New Roman" panose="02020603050405020304" pitchFamily="18" charset="0"/>
              </a:rPr>
              <a:t>50%.</a:t>
            </a:r>
            <a:endParaRPr dirty="0">
              <a:latin typeface="Times New Roman" panose="02020603050405020304" pitchFamily="18" charset="0"/>
              <a:cs typeface="Times New Roman" panose="02020603050405020304" pitchFamily="18" charset="0"/>
            </a:endParaRPr>
          </a:p>
          <a:p>
            <a:pPr marL="719138">
              <a:spcBef>
                <a:spcPts val="11"/>
              </a:spcBef>
              <a:tabLst>
                <a:tab pos="1790224" algn="l"/>
              </a:tabLst>
            </a:pPr>
            <a:r>
              <a:rPr dirty="0">
                <a:solidFill>
                  <a:srgbClr val="0000FF"/>
                </a:solidFill>
                <a:latin typeface="Times New Roman" panose="02020603050405020304" pitchFamily="18" charset="0"/>
                <a:cs typeface="Times New Roman" panose="02020603050405020304" pitchFamily="18" charset="0"/>
              </a:rPr>
              <a:t>If</a:t>
            </a:r>
            <a:r>
              <a:rPr spc="-98" dirty="0">
                <a:solidFill>
                  <a:srgbClr val="0000FF"/>
                </a:solidFill>
                <a:latin typeface="Times New Roman" panose="02020603050405020304" pitchFamily="18" charset="0"/>
                <a:cs typeface="Times New Roman" panose="02020603050405020304" pitchFamily="18" charset="0"/>
              </a:rPr>
              <a:t> </a:t>
            </a:r>
            <a:r>
              <a:rPr spc="-143" dirty="0">
                <a:solidFill>
                  <a:srgbClr val="0000FF"/>
                </a:solidFill>
                <a:latin typeface="Times New Roman" panose="02020603050405020304" pitchFamily="18" charset="0"/>
                <a:cs typeface="Times New Roman" panose="02020603050405020304" pitchFamily="18" charset="0"/>
              </a:rPr>
              <a:t>a</a:t>
            </a:r>
            <a:r>
              <a:rPr spc="-86" dirty="0">
                <a:solidFill>
                  <a:srgbClr val="0000FF"/>
                </a:solidFill>
                <a:latin typeface="Times New Roman" panose="02020603050405020304" pitchFamily="18" charset="0"/>
                <a:cs typeface="Times New Roman" panose="02020603050405020304" pitchFamily="18" charset="0"/>
              </a:rPr>
              <a:t> </a:t>
            </a:r>
            <a:r>
              <a:rPr spc="-45" dirty="0">
                <a:solidFill>
                  <a:srgbClr val="0000FF"/>
                </a:solidFill>
                <a:latin typeface="Times New Roman" panose="02020603050405020304" pitchFamily="18" charset="0"/>
                <a:cs typeface="Times New Roman" panose="02020603050405020304" pitchFamily="18" charset="0"/>
              </a:rPr>
              <a:t>weight	</a:t>
            </a:r>
            <a:r>
              <a:rPr spc="-79" dirty="0">
                <a:solidFill>
                  <a:srgbClr val="0000FF"/>
                </a:solidFill>
                <a:latin typeface="Times New Roman" panose="02020603050405020304" pitchFamily="18" charset="0"/>
                <a:cs typeface="Times New Roman" panose="02020603050405020304" pitchFamily="18" charset="0"/>
              </a:rPr>
              <a:t>w </a:t>
            </a:r>
            <a:r>
              <a:rPr spc="-165" dirty="0">
                <a:solidFill>
                  <a:srgbClr val="0000FF"/>
                </a:solidFill>
                <a:latin typeface="Times New Roman" panose="02020603050405020304" pitchFamily="18" charset="0"/>
                <a:cs typeface="Times New Roman" panose="02020603050405020304" pitchFamily="18" charset="0"/>
              </a:rPr>
              <a:t>= </a:t>
            </a:r>
            <a:r>
              <a:rPr spc="-150" dirty="0">
                <a:solidFill>
                  <a:srgbClr val="0000FF"/>
                </a:solidFill>
                <a:latin typeface="Times New Roman" panose="02020603050405020304" pitchFamily="18" charset="0"/>
                <a:cs typeface="Times New Roman" panose="02020603050405020304" pitchFamily="18" charset="0"/>
              </a:rPr>
              <a:t>1 </a:t>
            </a:r>
            <a:r>
              <a:rPr spc="-79" dirty="0">
                <a:solidFill>
                  <a:srgbClr val="0000FF"/>
                </a:solidFill>
                <a:latin typeface="Times New Roman" panose="02020603050405020304" pitchFamily="18" charset="0"/>
                <a:cs typeface="Times New Roman" panose="02020603050405020304" pitchFamily="18" charset="0"/>
              </a:rPr>
              <a:t>by </a:t>
            </a:r>
            <a:r>
              <a:rPr spc="-38" dirty="0">
                <a:solidFill>
                  <a:srgbClr val="0000FF"/>
                </a:solidFill>
                <a:latin typeface="Times New Roman" panose="02020603050405020304" pitchFamily="18" charset="0"/>
                <a:cs typeface="Times New Roman" panose="02020603050405020304" pitchFamily="18" charset="0"/>
              </a:rPr>
              <a:t>training, </a:t>
            </a:r>
            <a:r>
              <a:rPr spc="-71" dirty="0">
                <a:solidFill>
                  <a:srgbClr val="0000FF"/>
                </a:solidFill>
                <a:latin typeface="Times New Roman" panose="02020603050405020304" pitchFamily="18" charset="0"/>
                <a:cs typeface="Times New Roman" panose="02020603050405020304" pitchFamily="18" charset="0"/>
              </a:rPr>
              <a:t>set </a:t>
            </a:r>
            <a:r>
              <a:rPr spc="248" dirty="0">
                <a:solidFill>
                  <a:srgbClr val="0000FF"/>
                </a:solidFill>
                <a:latin typeface="Times New Roman" panose="02020603050405020304" pitchFamily="18" charset="0"/>
                <a:cs typeface="Times New Roman" panose="02020603050405020304" pitchFamily="18" charset="0"/>
              </a:rPr>
              <a:t>𝑤 </a:t>
            </a:r>
            <a:r>
              <a:rPr spc="-165" dirty="0">
                <a:solidFill>
                  <a:srgbClr val="0000FF"/>
                </a:solidFill>
                <a:latin typeface="Times New Roman" panose="02020603050405020304" pitchFamily="18" charset="0"/>
                <a:cs typeface="Times New Roman" panose="02020603050405020304" pitchFamily="18" charset="0"/>
              </a:rPr>
              <a:t>= </a:t>
            </a:r>
            <a:r>
              <a:rPr spc="-169" dirty="0">
                <a:solidFill>
                  <a:srgbClr val="0000FF"/>
                </a:solidFill>
                <a:latin typeface="Times New Roman" panose="02020603050405020304" pitchFamily="18" charset="0"/>
                <a:cs typeface="Times New Roman" panose="02020603050405020304" pitchFamily="18" charset="0"/>
              </a:rPr>
              <a:t>0.5 </a:t>
            </a:r>
            <a:r>
              <a:rPr spc="-8" dirty="0">
                <a:solidFill>
                  <a:srgbClr val="0000FF"/>
                </a:solidFill>
                <a:latin typeface="Times New Roman" panose="02020603050405020304" pitchFamily="18" charset="0"/>
                <a:cs typeface="Times New Roman" panose="02020603050405020304" pitchFamily="18" charset="0"/>
              </a:rPr>
              <a:t>for</a:t>
            </a:r>
            <a:r>
              <a:rPr spc="-341" dirty="0">
                <a:solidFill>
                  <a:srgbClr val="0000FF"/>
                </a:solidFill>
                <a:latin typeface="Times New Roman" panose="02020603050405020304" pitchFamily="18" charset="0"/>
                <a:cs typeface="Times New Roman" panose="02020603050405020304" pitchFamily="18" charset="0"/>
              </a:rPr>
              <a:t> </a:t>
            </a:r>
            <a:r>
              <a:rPr spc="-49" dirty="0">
                <a:solidFill>
                  <a:srgbClr val="0000FF"/>
                </a:solidFill>
                <a:latin typeface="Times New Roman" panose="02020603050405020304" pitchFamily="18" charset="0"/>
                <a:cs typeface="Times New Roman" panose="02020603050405020304" pitchFamily="18" charset="0"/>
              </a:rPr>
              <a:t>testing.</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296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7" y="459754"/>
            <a:ext cx="4438650" cy="517930"/>
          </a:xfrm>
          <a:prstGeom prst="rect">
            <a:avLst/>
          </a:prstGeom>
        </p:spPr>
        <p:txBody>
          <a:bodyPr vert="horz" wrap="square" lIns="0" tIns="10001" rIns="0" bIns="0" rtlCol="0" anchor="ctr">
            <a:spAutoFit/>
          </a:bodyPr>
          <a:lstStyle/>
          <a:p>
            <a:pPr marL="9525">
              <a:spcBef>
                <a:spcPts val="79"/>
              </a:spcBef>
            </a:pPr>
            <a:r>
              <a:rPr spc="-109" dirty="0"/>
              <a:t>Dropout </a:t>
            </a:r>
            <a:r>
              <a:rPr spc="-203" dirty="0"/>
              <a:t>- </a:t>
            </a:r>
            <a:r>
              <a:rPr spc="-176" dirty="0"/>
              <a:t>Intuitive</a:t>
            </a:r>
            <a:r>
              <a:rPr spc="-465" dirty="0"/>
              <a:t> </a:t>
            </a:r>
            <a:r>
              <a:rPr spc="-131" dirty="0"/>
              <a:t>Reason</a:t>
            </a:r>
          </a:p>
        </p:txBody>
      </p:sp>
      <p:sp>
        <p:nvSpPr>
          <p:cNvPr id="3" name="object 3"/>
          <p:cNvSpPr/>
          <p:nvPr/>
        </p:nvSpPr>
        <p:spPr>
          <a:xfrm>
            <a:off x="4064508" y="1155572"/>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4" name="object 4"/>
          <p:cNvSpPr/>
          <p:nvPr/>
        </p:nvSpPr>
        <p:spPr>
          <a:xfrm>
            <a:off x="4064508" y="1680209"/>
            <a:ext cx="381953" cy="382905"/>
          </a:xfrm>
          <a:custGeom>
            <a:avLst/>
            <a:gdLst/>
            <a:ahLst/>
            <a:cxnLst/>
            <a:rect l="l" t="t" r="r" b="b"/>
            <a:pathLst>
              <a:path w="509270" h="510539">
                <a:moveTo>
                  <a:pt x="0" y="255270"/>
                </a:moveTo>
                <a:lnTo>
                  <a:pt x="4099" y="209387"/>
                </a:lnTo>
                <a:lnTo>
                  <a:pt x="15919" y="166202"/>
                </a:lnTo>
                <a:lnTo>
                  <a:pt x="34741" y="126435"/>
                </a:lnTo>
                <a:lnTo>
                  <a:pt x="59847" y="90807"/>
                </a:lnTo>
                <a:lnTo>
                  <a:pt x="90520" y="60040"/>
                </a:lnTo>
                <a:lnTo>
                  <a:pt x="126040" y="34854"/>
                </a:lnTo>
                <a:lnTo>
                  <a:pt x="165690" y="15971"/>
                </a:lnTo>
                <a:lnTo>
                  <a:pt x="208752" y="4113"/>
                </a:lnTo>
                <a:lnTo>
                  <a:pt x="254507"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70"/>
                </a:lnTo>
                <a:lnTo>
                  <a:pt x="504916" y="301152"/>
                </a:lnTo>
                <a:lnTo>
                  <a:pt x="493096" y="344337"/>
                </a:lnTo>
                <a:lnTo>
                  <a:pt x="474274" y="384104"/>
                </a:lnTo>
                <a:lnTo>
                  <a:pt x="449168" y="419732"/>
                </a:lnTo>
                <a:lnTo>
                  <a:pt x="418495" y="450499"/>
                </a:lnTo>
                <a:lnTo>
                  <a:pt x="382975" y="475685"/>
                </a:lnTo>
                <a:lnTo>
                  <a:pt x="343325" y="494568"/>
                </a:lnTo>
                <a:lnTo>
                  <a:pt x="300263" y="506426"/>
                </a:lnTo>
                <a:lnTo>
                  <a:pt x="254507" y="510540"/>
                </a:lnTo>
                <a:lnTo>
                  <a:pt x="208752" y="506426"/>
                </a:lnTo>
                <a:lnTo>
                  <a:pt x="165690" y="494568"/>
                </a:lnTo>
                <a:lnTo>
                  <a:pt x="126040" y="475685"/>
                </a:lnTo>
                <a:lnTo>
                  <a:pt x="90520" y="450499"/>
                </a:lnTo>
                <a:lnTo>
                  <a:pt x="59847" y="419732"/>
                </a:lnTo>
                <a:lnTo>
                  <a:pt x="34741" y="384104"/>
                </a:lnTo>
                <a:lnTo>
                  <a:pt x="15919" y="344337"/>
                </a:lnTo>
                <a:lnTo>
                  <a:pt x="4099" y="301152"/>
                </a:lnTo>
                <a:lnTo>
                  <a:pt x="0" y="255270"/>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4064508" y="2204846"/>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4064508" y="2728341"/>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6"/>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7" name="object 7"/>
          <p:cNvSpPr/>
          <p:nvPr/>
        </p:nvSpPr>
        <p:spPr>
          <a:xfrm>
            <a:off x="6469380" y="1615058"/>
            <a:ext cx="382905" cy="381953"/>
          </a:xfrm>
          <a:custGeom>
            <a:avLst/>
            <a:gdLst/>
            <a:ahLst/>
            <a:cxnLst/>
            <a:rect l="l" t="t" r="r" b="b"/>
            <a:pathLst>
              <a:path w="510540" h="509269">
                <a:moveTo>
                  <a:pt x="0" y="254508"/>
                </a:moveTo>
                <a:lnTo>
                  <a:pt x="4113" y="208752"/>
                </a:lnTo>
                <a:lnTo>
                  <a:pt x="15971" y="165690"/>
                </a:lnTo>
                <a:lnTo>
                  <a:pt x="34854" y="126040"/>
                </a:lnTo>
                <a:lnTo>
                  <a:pt x="60040" y="90520"/>
                </a:lnTo>
                <a:lnTo>
                  <a:pt x="90807" y="59847"/>
                </a:lnTo>
                <a:lnTo>
                  <a:pt x="126435" y="34741"/>
                </a:lnTo>
                <a:lnTo>
                  <a:pt x="166202" y="15919"/>
                </a:lnTo>
                <a:lnTo>
                  <a:pt x="209387" y="4099"/>
                </a:lnTo>
                <a:lnTo>
                  <a:pt x="255269" y="0"/>
                </a:lnTo>
                <a:lnTo>
                  <a:pt x="301152" y="4099"/>
                </a:lnTo>
                <a:lnTo>
                  <a:pt x="344337" y="15919"/>
                </a:lnTo>
                <a:lnTo>
                  <a:pt x="384104" y="34741"/>
                </a:lnTo>
                <a:lnTo>
                  <a:pt x="419732" y="59847"/>
                </a:lnTo>
                <a:lnTo>
                  <a:pt x="450499" y="90520"/>
                </a:lnTo>
                <a:lnTo>
                  <a:pt x="475685" y="126040"/>
                </a:lnTo>
                <a:lnTo>
                  <a:pt x="494568" y="165690"/>
                </a:lnTo>
                <a:lnTo>
                  <a:pt x="506426" y="208752"/>
                </a:lnTo>
                <a:lnTo>
                  <a:pt x="510539" y="254508"/>
                </a:lnTo>
                <a:lnTo>
                  <a:pt x="506426" y="300263"/>
                </a:lnTo>
                <a:lnTo>
                  <a:pt x="494568" y="343325"/>
                </a:lnTo>
                <a:lnTo>
                  <a:pt x="475685" y="382975"/>
                </a:lnTo>
                <a:lnTo>
                  <a:pt x="450499" y="418495"/>
                </a:lnTo>
                <a:lnTo>
                  <a:pt x="419732" y="449168"/>
                </a:lnTo>
                <a:lnTo>
                  <a:pt x="384104" y="474274"/>
                </a:lnTo>
                <a:lnTo>
                  <a:pt x="344337" y="493096"/>
                </a:lnTo>
                <a:lnTo>
                  <a:pt x="301152" y="504916"/>
                </a:lnTo>
                <a:lnTo>
                  <a:pt x="255269" y="509015"/>
                </a:lnTo>
                <a:lnTo>
                  <a:pt x="209387" y="504916"/>
                </a:lnTo>
                <a:lnTo>
                  <a:pt x="166202" y="493096"/>
                </a:lnTo>
                <a:lnTo>
                  <a:pt x="126435" y="474274"/>
                </a:lnTo>
                <a:lnTo>
                  <a:pt x="90807" y="449168"/>
                </a:lnTo>
                <a:lnTo>
                  <a:pt x="60040" y="418495"/>
                </a:lnTo>
                <a:lnTo>
                  <a:pt x="34854" y="382975"/>
                </a:lnTo>
                <a:lnTo>
                  <a:pt x="15971" y="343325"/>
                </a:lnTo>
                <a:lnTo>
                  <a:pt x="4113" y="300263"/>
                </a:lnTo>
                <a:lnTo>
                  <a:pt x="0" y="254508"/>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6469380" y="2243708"/>
            <a:ext cx="382905" cy="382905"/>
          </a:xfrm>
          <a:custGeom>
            <a:avLst/>
            <a:gdLst/>
            <a:ahLst/>
            <a:cxnLst/>
            <a:rect l="l" t="t" r="r" b="b"/>
            <a:pathLst>
              <a:path w="510540" h="510539">
                <a:moveTo>
                  <a:pt x="0" y="255270"/>
                </a:moveTo>
                <a:lnTo>
                  <a:pt x="4113" y="209387"/>
                </a:lnTo>
                <a:lnTo>
                  <a:pt x="15971" y="166202"/>
                </a:lnTo>
                <a:lnTo>
                  <a:pt x="34854" y="126435"/>
                </a:lnTo>
                <a:lnTo>
                  <a:pt x="60040" y="90807"/>
                </a:lnTo>
                <a:lnTo>
                  <a:pt x="90807" y="60040"/>
                </a:lnTo>
                <a:lnTo>
                  <a:pt x="126435" y="34854"/>
                </a:lnTo>
                <a:lnTo>
                  <a:pt x="166202" y="15971"/>
                </a:lnTo>
                <a:lnTo>
                  <a:pt x="209387" y="4113"/>
                </a:lnTo>
                <a:lnTo>
                  <a:pt x="255269" y="0"/>
                </a:lnTo>
                <a:lnTo>
                  <a:pt x="301152" y="4113"/>
                </a:lnTo>
                <a:lnTo>
                  <a:pt x="344337" y="15971"/>
                </a:lnTo>
                <a:lnTo>
                  <a:pt x="384104" y="34854"/>
                </a:lnTo>
                <a:lnTo>
                  <a:pt x="419732" y="60040"/>
                </a:lnTo>
                <a:lnTo>
                  <a:pt x="450499" y="90807"/>
                </a:lnTo>
                <a:lnTo>
                  <a:pt x="475685" y="126435"/>
                </a:lnTo>
                <a:lnTo>
                  <a:pt x="494568" y="166202"/>
                </a:lnTo>
                <a:lnTo>
                  <a:pt x="506426" y="209387"/>
                </a:lnTo>
                <a:lnTo>
                  <a:pt x="510539" y="255270"/>
                </a:lnTo>
                <a:lnTo>
                  <a:pt x="506426" y="301152"/>
                </a:lnTo>
                <a:lnTo>
                  <a:pt x="494568" y="344337"/>
                </a:lnTo>
                <a:lnTo>
                  <a:pt x="475685" y="384104"/>
                </a:lnTo>
                <a:lnTo>
                  <a:pt x="450499" y="419732"/>
                </a:lnTo>
                <a:lnTo>
                  <a:pt x="419732" y="450499"/>
                </a:lnTo>
                <a:lnTo>
                  <a:pt x="384104" y="475685"/>
                </a:lnTo>
                <a:lnTo>
                  <a:pt x="344337" y="494568"/>
                </a:lnTo>
                <a:lnTo>
                  <a:pt x="301152" y="506426"/>
                </a:lnTo>
                <a:lnTo>
                  <a:pt x="255269" y="510539"/>
                </a:lnTo>
                <a:lnTo>
                  <a:pt x="209387" y="506426"/>
                </a:lnTo>
                <a:lnTo>
                  <a:pt x="166202" y="494568"/>
                </a:lnTo>
                <a:lnTo>
                  <a:pt x="126435" y="475685"/>
                </a:lnTo>
                <a:lnTo>
                  <a:pt x="90807" y="450499"/>
                </a:lnTo>
                <a:lnTo>
                  <a:pt x="60040" y="419732"/>
                </a:lnTo>
                <a:lnTo>
                  <a:pt x="34854" y="384104"/>
                </a:lnTo>
                <a:lnTo>
                  <a:pt x="15971" y="344337"/>
                </a:lnTo>
                <a:lnTo>
                  <a:pt x="4113" y="301152"/>
                </a:lnTo>
                <a:lnTo>
                  <a:pt x="0" y="255270"/>
                </a:lnTo>
                <a:close/>
              </a:path>
            </a:pathLst>
          </a:custGeom>
          <a:ln w="12192">
            <a:solidFill>
              <a:srgbClr val="000000"/>
            </a:solidFill>
          </a:ln>
        </p:spPr>
        <p:txBody>
          <a:bodyPr wrap="square" lIns="0" tIns="0" rIns="0" bIns="0" rtlCol="0"/>
          <a:lstStyle/>
          <a:p>
            <a:endParaRPr sz="1350"/>
          </a:p>
        </p:txBody>
      </p:sp>
      <p:sp>
        <p:nvSpPr>
          <p:cNvPr id="9" name="object 9"/>
          <p:cNvSpPr/>
          <p:nvPr/>
        </p:nvSpPr>
        <p:spPr>
          <a:xfrm>
            <a:off x="2920365" y="1229867"/>
            <a:ext cx="200025" cy="200025"/>
          </a:xfrm>
          <a:prstGeom prst="rect">
            <a:avLst/>
          </a:prstGeom>
          <a:blipFill>
            <a:blip r:embed="rId2" cstate="print"/>
            <a:stretch>
              <a:fillRect/>
            </a:stretch>
          </a:blipFill>
        </p:spPr>
        <p:txBody>
          <a:bodyPr wrap="square" lIns="0" tIns="0" rIns="0" bIns="0" rtlCol="0"/>
          <a:lstStyle/>
          <a:p>
            <a:endParaRPr sz="1350"/>
          </a:p>
        </p:txBody>
      </p:sp>
      <p:sp>
        <p:nvSpPr>
          <p:cNvPr id="10" name="object 10"/>
          <p:cNvSpPr/>
          <p:nvPr/>
        </p:nvSpPr>
        <p:spPr>
          <a:xfrm>
            <a:off x="2920365" y="1229867"/>
            <a:ext cx="200025" cy="200025"/>
          </a:xfrm>
          <a:custGeom>
            <a:avLst/>
            <a:gdLst/>
            <a:ahLst/>
            <a:cxnLst/>
            <a:rect l="l" t="t" r="r" b="b"/>
            <a:pathLst>
              <a:path w="266700" h="266700">
                <a:moveTo>
                  <a:pt x="0" y="266700"/>
                </a:moveTo>
                <a:lnTo>
                  <a:pt x="266700" y="266700"/>
                </a:lnTo>
                <a:lnTo>
                  <a:pt x="266700" y="0"/>
                </a:lnTo>
                <a:lnTo>
                  <a:pt x="0" y="0"/>
                </a:lnTo>
                <a:lnTo>
                  <a:pt x="0" y="266700"/>
                </a:lnTo>
                <a:close/>
              </a:path>
            </a:pathLst>
          </a:custGeom>
          <a:ln w="6096">
            <a:solidFill>
              <a:srgbClr val="A4A4A4"/>
            </a:solidFill>
          </a:ln>
        </p:spPr>
        <p:txBody>
          <a:bodyPr wrap="square" lIns="0" tIns="0" rIns="0" bIns="0" rtlCol="0"/>
          <a:lstStyle/>
          <a:p>
            <a:endParaRPr sz="1350"/>
          </a:p>
        </p:txBody>
      </p:sp>
      <p:sp>
        <p:nvSpPr>
          <p:cNvPr id="11" name="object 11"/>
          <p:cNvSpPr/>
          <p:nvPr/>
        </p:nvSpPr>
        <p:spPr>
          <a:xfrm>
            <a:off x="312077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7"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12" name="object 12"/>
          <p:cNvSpPr/>
          <p:nvPr/>
        </p:nvSpPr>
        <p:spPr>
          <a:xfrm>
            <a:off x="3116104" y="1322642"/>
            <a:ext cx="949166" cy="550545"/>
          </a:xfrm>
          <a:custGeom>
            <a:avLst/>
            <a:gdLst/>
            <a:ahLst/>
            <a:cxnLst/>
            <a:rect l="l" t="t" r="r" b="b"/>
            <a:pathLst>
              <a:path w="1265554" h="734060">
                <a:moveTo>
                  <a:pt x="1191423" y="706130"/>
                </a:moveTo>
                <a:lnTo>
                  <a:pt x="1178559" y="728599"/>
                </a:lnTo>
                <a:lnTo>
                  <a:pt x="1265300" y="733678"/>
                </a:lnTo>
                <a:lnTo>
                  <a:pt x="1251307" y="712597"/>
                </a:lnTo>
                <a:lnTo>
                  <a:pt x="1202690" y="712597"/>
                </a:lnTo>
                <a:lnTo>
                  <a:pt x="1191423" y="706130"/>
                </a:lnTo>
                <a:close/>
              </a:path>
              <a:path w="1265554" h="734060">
                <a:moveTo>
                  <a:pt x="1204281" y="683670"/>
                </a:moveTo>
                <a:lnTo>
                  <a:pt x="1191423" y="706130"/>
                </a:lnTo>
                <a:lnTo>
                  <a:pt x="1202690" y="712597"/>
                </a:lnTo>
                <a:lnTo>
                  <a:pt x="1215517" y="690117"/>
                </a:lnTo>
                <a:lnTo>
                  <a:pt x="1204281" y="683670"/>
                </a:lnTo>
                <a:close/>
              </a:path>
              <a:path w="1265554" h="734060">
                <a:moveTo>
                  <a:pt x="1217168" y="661162"/>
                </a:moveTo>
                <a:lnTo>
                  <a:pt x="1204281" y="683670"/>
                </a:lnTo>
                <a:lnTo>
                  <a:pt x="1215517" y="690117"/>
                </a:lnTo>
                <a:lnTo>
                  <a:pt x="1202690" y="712597"/>
                </a:lnTo>
                <a:lnTo>
                  <a:pt x="1251307" y="712597"/>
                </a:lnTo>
                <a:lnTo>
                  <a:pt x="1217168"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13" name="object 13"/>
          <p:cNvSpPr/>
          <p:nvPr/>
        </p:nvSpPr>
        <p:spPr>
          <a:xfrm>
            <a:off x="3113722" y="1324546"/>
            <a:ext cx="951548" cy="1072039"/>
          </a:xfrm>
          <a:custGeom>
            <a:avLst/>
            <a:gdLst/>
            <a:ahLst/>
            <a:cxnLst/>
            <a:rect l="l" t="t" r="r" b="b"/>
            <a:pathLst>
              <a:path w="1268729" h="1429385">
                <a:moveTo>
                  <a:pt x="1207156" y="1379783"/>
                </a:moveTo>
                <a:lnTo>
                  <a:pt x="1187831" y="1396873"/>
                </a:lnTo>
                <a:lnTo>
                  <a:pt x="1268475"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14" name="object 14"/>
          <p:cNvSpPr/>
          <p:nvPr/>
        </p:nvSpPr>
        <p:spPr>
          <a:xfrm>
            <a:off x="3112579" y="1326071"/>
            <a:ext cx="952500" cy="1594485"/>
          </a:xfrm>
          <a:custGeom>
            <a:avLst/>
            <a:gdLst/>
            <a:ahLst/>
            <a:cxnLst/>
            <a:rect l="l" t="t" r="r" b="b"/>
            <a:pathLst>
              <a:path w="1270000" h="2125979">
                <a:moveTo>
                  <a:pt x="1219188" y="2065315"/>
                </a:moveTo>
                <a:lnTo>
                  <a:pt x="1196847" y="2078608"/>
                </a:lnTo>
                <a:lnTo>
                  <a:pt x="1269999" y="2125598"/>
                </a:lnTo>
                <a:lnTo>
                  <a:pt x="1266401" y="2076449"/>
                </a:lnTo>
                <a:lnTo>
                  <a:pt x="1225804" y="2076449"/>
                </a:lnTo>
                <a:lnTo>
                  <a:pt x="1219188" y="2065315"/>
                </a:lnTo>
                <a:close/>
              </a:path>
              <a:path w="1270000" h="2125979">
                <a:moveTo>
                  <a:pt x="1241406" y="2052094"/>
                </a:moveTo>
                <a:lnTo>
                  <a:pt x="1219188" y="2065315"/>
                </a:lnTo>
                <a:lnTo>
                  <a:pt x="1225804" y="2076449"/>
                </a:lnTo>
                <a:lnTo>
                  <a:pt x="1248029" y="2063241"/>
                </a:lnTo>
                <a:lnTo>
                  <a:pt x="1241406" y="2052094"/>
                </a:lnTo>
                <a:close/>
              </a:path>
              <a:path w="1270000" h="2125979">
                <a:moveTo>
                  <a:pt x="1263649" y="2038857"/>
                </a:moveTo>
                <a:lnTo>
                  <a:pt x="1241406" y="2052094"/>
                </a:lnTo>
                <a:lnTo>
                  <a:pt x="1248029" y="2063241"/>
                </a:lnTo>
                <a:lnTo>
                  <a:pt x="1225804" y="2076449"/>
                </a:lnTo>
                <a:lnTo>
                  <a:pt x="1266401" y="2076449"/>
                </a:lnTo>
                <a:lnTo>
                  <a:pt x="1263649"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15" name="object 15"/>
          <p:cNvSpPr/>
          <p:nvPr/>
        </p:nvSpPr>
        <p:spPr>
          <a:xfrm>
            <a:off x="5769292" y="1784127"/>
            <a:ext cx="700088" cy="111919"/>
          </a:xfrm>
          <a:custGeom>
            <a:avLst/>
            <a:gdLst/>
            <a:ahLst/>
            <a:cxnLst/>
            <a:rect l="l" t="t" r="r" b="b"/>
            <a:pathLst>
              <a:path w="933450" h="149225">
                <a:moveTo>
                  <a:pt x="854849" y="25847"/>
                </a:moveTo>
                <a:lnTo>
                  <a:pt x="0" y="123443"/>
                </a:lnTo>
                <a:lnTo>
                  <a:pt x="3048" y="149098"/>
                </a:lnTo>
                <a:lnTo>
                  <a:pt x="857760" y="51502"/>
                </a:lnTo>
                <a:lnTo>
                  <a:pt x="854849" y="25847"/>
                </a:lnTo>
                <a:close/>
              </a:path>
              <a:path w="933450" h="149225">
                <a:moveTo>
                  <a:pt x="918531" y="24384"/>
                </a:moveTo>
                <a:lnTo>
                  <a:pt x="867663" y="24384"/>
                </a:lnTo>
                <a:lnTo>
                  <a:pt x="870585" y="50037"/>
                </a:lnTo>
                <a:lnTo>
                  <a:pt x="857760" y="51502"/>
                </a:lnTo>
                <a:lnTo>
                  <a:pt x="860679" y="77215"/>
                </a:lnTo>
                <a:lnTo>
                  <a:pt x="933450" y="29845"/>
                </a:lnTo>
                <a:lnTo>
                  <a:pt x="918531" y="24384"/>
                </a:lnTo>
                <a:close/>
              </a:path>
              <a:path w="933450" h="149225">
                <a:moveTo>
                  <a:pt x="867663" y="24384"/>
                </a:moveTo>
                <a:lnTo>
                  <a:pt x="854849" y="25847"/>
                </a:lnTo>
                <a:lnTo>
                  <a:pt x="857760" y="51502"/>
                </a:lnTo>
                <a:lnTo>
                  <a:pt x="870585" y="50037"/>
                </a:lnTo>
                <a:lnTo>
                  <a:pt x="867663" y="24384"/>
                </a:lnTo>
                <a:close/>
              </a:path>
              <a:path w="933450" h="149225">
                <a:moveTo>
                  <a:pt x="851915" y="0"/>
                </a:moveTo>
                <a:lnTo>
                  <a:pt x="854849" y="25847"/>
                </a:lnTo>
                <a:lnTo>
                  <a:pt x="867663" y="24384"/>
                </a:lnTo>
                <a:lnTo>
                  <a:pt x="918531" y="24384"/>
                </a:lnTo>
                <a:lnTo>
                  <a:pt x="851915" y="0"/>
                </a:lnTo>
                <a:close/>
              </a:path>
            </a:pathLst>
          </a:custGeom>
          <a:solidFill>
            <a:srgbClr val="000000"/>
          </a:solidFill>
        </p:spPr>
        <p:txBody>
          <a:bodyPr wrap="square" lIns="0" tIns="0" rIns="0" bIns="0" rtlCol="0"/>
          <a:lstStyle/>
          <a:p>
            <a:endParaRPr sz="1350"/>
          </a:p>
        </p:txBody>
      </p:sp>
      <p:sp>
        <p:nvSpPr>
          <p:cNvPr id="16" name="object 16"/>
          <p:cNvSpPr/>
          <p:nvPr/>
        </p:nvSpPr>
        <p:spPr>
          <a:xfrm>
            <a:off x="5764816" y="1305973"/>
            <a:ext cx="704850" cy="500539"/>
          </a:xfrm>
          <a:custGeom>
            <a:avLst/>
            <a:gdLst/>
            <a:ahLst/>
            <a:cxnLst/>
            <a:rect l="l" t="t" r="r" b="b"/>
            <a:pathLst>
              <a:path w="939800" h="667385">
                <a:moveTo>
                  <a:pt x="868494" y="633244"/>
                </a:moveTo>
                <a:lnTo>
                  <a:pt x="853567" y="654430"/>
                </a:lnTo>
                <a:lnTo>
                  <a:pt x="939419" y="667385"/>
                </a:lnTo>
                <a:lnTo>
                  <a:pt x="925133" y="640714"/>
                </a:lnTo>
                <a:lnTo>
                  <a:pt x="879094" y="640714"/>
                </a:lnTo>
                <a:lnTo>
                  <a:pt x="868494" y="633244"/>
                </a:lnTo>
                <a:close/>
              </a:path>
              <a:path w="939800" h="667385">
                <a:moveTo>
                  <a:pt x="883410" y="612075"/>
                </a:moveTo>
                <a:lnTo>
                  <a:pt x="868494" y="633244"/>
                </a:lnTo>
                <a:lnTo>
                  <a:pt x="879094" y="640714"/>
                </a:lnTo>
                <a:lnTo>
                  <a:pt x="893952" y="619505"/>
                </a:lnTo>
                <a:lnTo>
                  <a:pt x="883410" y="612075"/>
                </a:lnTo>
                <a:close/>
              </a:path>
              <a:path w="939800" h="667385">
                <a:moveTo>
                  <a:pt x="898398" y="590803"/>
                </a:moveTo>
                <a:lnTo>
                  <a:pt x="883410" y="612075"/>
                </a:lnTo>
                <a:lnTo>
                  <a:pt x="893952" y="619505"/>
                </a:lnTo>
                <a:lnTo>
                  <a:pt x="879094" y="640714"/>
                </a:lnTo>
                <a:lnTo>
                  <a:pt x="925133" y="640714"/>
                </a:lnTo>
                <a:lnTo>
                  <a:pt x="898398" y="590803"/>
                </a:lnTo>
                <a:close/>
              </a:path>
              <a:path w="939800" h="667385">
                <a:moveTo>
                  <a:pt x="14986" y="0"/>
                </a:moveTo>
                <a:lnTo>
                  <a:pt x="0" y="21081"/>
                </a:lnTo>
                <a:lnTo>
                  <a:pt x="868494" y="633244"/>
                </a:lnTo>
                <a:lnTo>
                  <a:pt x="883410" y="612075"/>
                </a:lnTo>
                <a:lnTo>
                  <a:pt x="14986" y="0"/>
                </a:lnTo>
                <a:close/>
              </a:path>
            </a:pathLst>
          </a:custGeom>
          <a:solidFill>
            <a:srgbClr val="000000"/>
          </a:solidFill>
        </p:spPr>
        <p:txBody>
          <a:bodyPr wrap="square" lIns="0" tIns="0" rIns="0" bIns="0" rtlCol="0"/>
          <a:lstStyle/>
          <a:p>
            <a:endParaRPr sz="1350"/>
          </a:p>
        </p:txBody>
      </p:sp>
      <p:sp>
        <p:nvSpPr>
          <p:cNvPr id="17" name="object 17"/>
          <p:cNvSpPr/>
          <p:nvPr/>
        </p:nvSpPr>
        <p:spPr>
          <a:xfrm>
            <a:off x="5762244" y="1341786"/>
            <a:ext cx="707231" cy="1094423"/>
          </a:xfrm>
          <a:custGeom>
            <a:avLst/>
            <a:gdLst/>
            <a:ahLst/>
            <a:cxnLst/>
            <a:rect l="l" t="t" r="r" b="b"/>
            <a:pathLst>
              <a:path w="942975" h="1459230">
                <a:moveTo>
                  <a:pt x="889965" y="1400391"/>
                </a:moveTo>
                <a:lnTo>
                  <a:pt x="868172" y="1414399"/>
                </a:lnTo>
                <a:lnTo>
                  <a:pt x="942848" y="1458849"/>
                </a:lnTo>
                <a:lnTo>
                  <a:pt x="937756" y="1411351"/>
                </a:lnTo>
                <a:lnTo>
                  <a:pt x="897001" y="1411351"/>
                </a:lnTo>
                <a:lnTo>
                  <a:pt x="889965" y="1400391"/>
                </a:lnTo>
                <a:close/>
              </a:path>
              <a:path w="942975" h="1459230">
                <a:moveTo>
                  <a:pt x="911835" y="1386335"/>
                </a:moveTo>
                <a:lnTo>
                  <a:pt x="889965" y="1400391"/>
                </a:lnTo>
                <a:lnTo>
                  <a:pt x="897001" y="1411351"/>
                </a:lnTo>
                <a:lnTo>
                  <a:pt x="918844" y="1397253"/>
                </a:lnTo>
                <a:lnTo>
                  <a:pt x="911835" y="1386335"/>
                </a:lnTo>
                <a:close/>
              </a:path>
              <a:path w="942975" h="1459230">
                <a:moveTo>
                  <a:pt x="933577" y="1372362"/>
                </a:moveTo>
                <a:lnTo>
                  <a:pt x="911835" y="1386335"/>
                </a:lnTo>
                <a:lnTo>
                  <a:pt x="918844" y="1397253"/>
                </a:lnTo>
                <a:lnTo>
                  <a:pt x="897001" y="1411351"/>
                </a:lnTo>
                <a:lnTo>
                  <a:pt x="937756" y="1411351"/>
                </a:lnTo>
                <a:lnTo>
                  <a:pt x="933577" y="1372362"/>
                </a:lnTo>
                <a:close/>
              </a:path>
              <a:path w="942975" h="1459230">
                <a:moveTo>
                  <a:pt x="21844" y="0"/>
                </a:moveTo>
                <a:lnTo>
                  <a:pt x="0" y="13970"/>
                </a:lnTo>
                <a:lnTo>
                  <a:pt x="889965" y="1400391"/>
                </a:lnTo>
                <a:lnTo>
                  <a:pt x="911835" y="1386335"/>
                </a:lnTo>
                <a:lnTo>
                  <a:pt x="21844" y="0"/>
                </a:lnTo>
                <a:close/>
              </a:path>
            </a:pathLst>
          </a:custGeom>
          <a:solidFill>
            <a:srgbClr val="000000"/>
          </a:solidFill>
        </p:spPr>
        <p:txBody>
          <a:bodyPr wrap="square" lIns="0" tIns="0" rIns="0" bIns="0" rtlCol="0"/>
          <a:lstStyle/>
          <a:p>
            <a:endParaRPr sz="1350"/>
          </a:p>
        </p:txBody>
      </p:sp>
      <p:sp>
        <p:nvSpPr>
          <p:cNvPr id="18" name="object 18"/>
          <p:cNvSpPr/>
          <p:nvPr/>
        </p:nvSpPr>
        <p:spPr>
          <a:xfrm>
            <a:off x="5764625" y="1905000"/>
            <a:ext cx="704850" cy="530543"/>
          </a:xfrm>
          <a:custGeom>
            <a:avLst/>
            <a:gdLst/>
            <a:ahLst/>
            <a:cxnLst/>
            <a:rect l="l" t="t" r="r" b="b"/>
            <a:pathLst>
              <a:path w="939800" h="707389">
                <a:moveTo>
                  <a:pt x="869762" y="671204"/>
                </a:moveTo>
                <a:lnTo>
                  <a:pt x="854202" y="692023"/>
                </a:lnTo>
                <a:lnTo>
                  <a:pt x="939673" y="707389"/>
                </a:lnTo>
                <a:lnTo>
                  <a:pt x="925449" y="678941"/>
                </a:lnTo>
                <a:lnTo>
                  <a:pt x="880110" y="678941"/>
                </a:lnTo>
                <a:lnTo>
                  <a:pt x="869762" y="671204"/>
                </a:lnTo>
                <a:close/>
              </a:path>
              <a:path w="939800" h="707389">
                <a:moveTo>
                  <a:pt x="885244" y="650492"/>
                </a:moveTo>
                <a:lnTo>
                  <a:pt x="869762" y="671204"/>
                </a:lnTo>
                <a:lnTo>
                  <a:pt x="880110" y="678941"/>
                </a:lnTo>
                <a:lnTo>
                  <a:pt x="895604" y="658240"/>
                </a:lnTo>
                <a:lnTo>
                  <a:pt x="885244" y="650492"/>
                </a:lnTo>
                <a:close/>
              </a:path>
              <a:path w="939800" h="707389">
                <a:moveTo>
                  <a:pt x="900811" y="629665"/>
                </a:moveTo>
                <a:lnTo>
                  <a:pt x="885244" y="650492"/>
                </a:lnTo>
                <a:lnTo>
                  <a:pt x="895604" y="658240"/>
                </a:lnTo>
                <a:lnTo>
                  <a:pt x="880110" y="678941"/>
                </a:lnTo>
                <a:lnTo>
                  <a:pt x="925449" y="678941"/>
                </a:lnTo>
                <a:lnTo>
                  <a:pt x="900811" y="629665"/>
                </a:lnTo>
                <a:close/>
              </a:path>
              <a:path w="939800" h="707389">
                <a:moveTo>
                  <a:pt x="15494" y="0"/>
                </a:moveTo>
                <a:lnTo>
                  <a:pt x="0" y="20827"/>
                </a:lnTo>
                <a:lnTo>
                  <a:pt x="869762" y="671204"/>
                </a:lnTo>
                <a:lnTo>
                  <a:pt x="885244" y="650492"/>
                </a:lnTo>
                <a:lnTo>
                  <a:pt x="15494" y="0"/>
                </a:lnTo>
                <a:close/>
              </a:path>
            </a:pathLst>
          </a:custGeom>
          <a:solidFill>
            <a:srgbClr val="000000"/>
          </a:solidFill>
        </p:spPr>
        <p:txBody>
          <a:bodyPr wrap="square" lIns="0" tIns="0" rIns="0" bIns="0" rtlCol="0"/>
          <a:lstStyle/>
          <a:p>
            <a:endParaRPr sz="1350"/>
          </a:p>
        </p:txBody>
      </p:sp>
      <p:sp>
        <p:nvSpPr>
          <p:cNvPr id="19" name="object 19"/>
          <p:cNvSpPr/>
          <p:nvPr/>
        </p:nvSpPr>
        <p:spPr>
          <a:xfrm>
            <a:off x="5764150" y="1806511"/>
            <a:ext cx="705326" cy="597218"/>
          </a:xfrm>
          <a:custGeom>
            <a:avLst/>
            <a:gdLst/>
            <a:ahLst/>
            <a:cxnLst/>
            <a:rect l="l" t="t" r="r" b="b"/>
            <a:pathLst>
              <a:path w="940434" h="796289">
                <a:moveTo>
                  <a:pt x="872578" y="40264"/>
                </a:moveTo>
                <a:lnTo>
                  <a:pt x="0" y="776223"/>
                </a:lnTo>
                <a:lnTo>
                  <a:pt x="16763" y="796035"/>
                </a:lnTo>
                <a:lnTo>
                  <a:pt x="889266" y="60035"/>
                </a:lnTo>
                <a:lnTo>
                  <a:pt x="872578" y="40264"/>
                </a:lnTo>
                <a:close/>
              </a:path>
              <a:path w="940434" h="796289">
                <a:moveTo>
                  <a:pt x="926624" y="31876"/>
                </a:moveTo>
                <a:lnTo>
                  <a:pt x="882522" y="31876"/>
                </a:lnTo>
                <a:lnTo>
                  <a:pt x="899160" y="51688"/>
                </a:lnTo>
                <a:lnTo>
                  <a:pt x="889266" y="60035"/>
                </a:lnTo>
                <a:lnTo>
                  <a:pt x="906017" y="79882"/>
                </a:lnTo>
                <a:lnTo>
                  <a:pt x="926624" y="31876"/>
                </a:lnTo>
                <a:close/>
              </a:path>
              <a:path w="940434" h="796289">
                <a:moveTo>
                  <a:pt x="882522" y="31876"/>
                </a:moveTo>
                <a:lnTo>
                  <a:pt x="872578" y="40264"/>
                </a:lnTo>
                <a:lnTo>
                  <a:pt x="889266" y="60035"/>
                </a:lnTo>
                <a:lnTo>
                  <a:pt x="899160" y="51688"/>
                </a:lnTo>
                <a:lnTo>
                  <a:pt x="882522" y="31876"/>
                </a:lnTo>
                <a:close/>
              </a:path>
              <a:path w="940434" h="796289">
                <a:moveTo>
                  <a:pt x="940308" y="0"/>
                </a:moveTo>
                <a:lnTo>
                  <a:pt x="855852" y="20446"/>
                </a:lnTo>
                <a:lnTo>
                  <a:pt x="872578" y="40264"/>
                </a:lnTo>
                <a:lnTo>
                  <a:pt x="882522" y="31876"/>
                </a:lnTo>
                <a:lnTo>
                  <a:pt x="926624" y="31876"/>
                </a:lnTo>
                <a:lnTo>
                  <a:pt x="940308" y="0"/>
                </a:lnTo>
                <a:close/>
              </a:path>
            </a:pathLst>
          </a:custGeom>
          <a:solidFill>
            <a:srgbClr val="000000"/>
          </a:solidFill>
        </p:spPr>
        <p:txBody>
          <a:bodyPr wrap="square" lIns="0" tIns="0" rIns="0" bIns="0" rtlCol="0"/>
          <a:lstStyle/>
          <a:p>
            <a:endParaRPr sz="1350"/>
          </a:p>
        </p:txBody>
      </p:sp>
      <p:sp>
        <p:nvSpPr>
          <p:cNvPr id="20" name="object 20"/>
          <p:cNvSpPr/>
          <p:nvPr/>
        </p:nvSpPr>
        <p:spPr>
          <a:xfrm>
            <a:off x="5769865" y="2386583"/>
            <a:ext cx="699611" cy="75248"/>
          </a:xfrm>
          <a:custGeom>
            <a:avLst/>
            <a:gdLst/>
            <a:ahLst/>
            <a:cxnLst/>
            <a:rect l="l" t="t" r="r" b="b"/>
            <a:pathLst>
              <a:path w="932815" h="100329">
                <a:moveTo>
                  <a:pt x="857376" y="22478"/>
                </a:moveTo>
                <a:lnTo>
                  <a:pt x="855891" y="48417"/>
                </a:lnTo>
                <a:lnTo>
                  <a:pt x="868806" y="49149"/>
                </a:lnTo>
                <a:lnTo>
                  <a:pt x="867282" y="74929"/>
                </a:lnTo>
                <a:lnTo>
                  <a:pt x="854372" y="74929"/>
                </a:lnTo>
                <a:lnTo>
                  <a:pt x="852931" y="100075"/>
                </a:lnTo>
                <a:lnTo>
                  <a:pt x="911203" y="74929"/>
                </a:lnTo>
                <a:lnTo>
                  <a:pt x="867282" y="74929"/>
                </a:lnTo>
                <a:lnTo>
                  <a:pt x="854414" y="74202"/>
                </a:lnTo>
                <a:lnTo>
                  <a:pt x="912889" y="74202"/>
                </a:lnTo>
                <a:lnTo>
                  <a:pt x="932688" y="65659"/>
                </a:lnTo>
                <a:lnTo>
                  <a:pt x="857376" y="22478"/>
                </a:lnTo>
                <a:close/>
              </a:path>
              <a:path w="932815" h="100329">
                <a:moveTo>
                  <a:pt x="855891" y="48417"/>
                </a:moveTo>
                <a:lnTo>
                  <a:pt x="854414" y="74202"/>
                </a:lnTo>
                <a:lnTo>
                  <a:pt x="867282" y="74929"/>
                </a:lnTo>
                <a:lnTo>
                  <a:pt x="868806" y="49149"/>
                </a:lnTo>
                <a:lnTo>
                  <a:pt x="855891" y="48417"/>
                </a:lnTo>
                <a:close/>
              </a:path>
              <a:path w="932815" h="100329">
                <a:moveTo>
                  <a:pt x="1524" y="0"/>
                </a:moveTo>
                <a:lnTo>
                  <a:pt x="0" y="25908"/>
                </a:lnTo>
                <a:lnTo>
                  <a:pt x="854414" y="74202"/>
                </a:lnTo>
                <a:lnTo>
                  <a:pt x="855891" y="48417"/>
                </a:lnTo>
                <a:lnTo>
                  <a:pt x="1524" y="0"/>
                </a:lnTo>
                <a:close/>
              </a:path>
            </a:pathLst>
          </a:custGeom>
          <a:solidFill>
            <a:srgbClr val="000000"/>
          </a:solidFill>
        </p:spPr>
        <p:txBody>
          <a:bodyPr wrap="square" lIns="0" tIns="0" rIns="0" bIns="0" rtlCol="0"/>
          <a:lstStyle/>
          <a:p>
            <a:endParaRPr sz="1350"/>
          </a:p>
        </p:txBody>
      </p:sp>
      <p:sp>
        <p:nvSpPr>
          <p:cNvPr id="21" name="object 21"/>
          <p:cNvSpPr/>
          <p:nvPr/>
        </p:nvSpPr>
        <p:spPr>
          <a:xfrm>
            <a:off x="5762244" y="1806511"/>
            <a:ext cx="707231" cy="1098233"/>
          </a:xfrm>
          <a:custGeom>
            <a:avLst/>
            <a:gdLst/>
            <a:ahLst/>
            <a:cxnLst/>
            <a:rect l="l" t="t" r="r" b="b"/>
            <a:pathLst>
              <a:path w="942975" h="1464310">
                <a:moveTo>
                  <a:pt x="890147" y="58534"/>
                </a:moveTo>
                <a:lnTo>
                  <a:pt x="0" y="1449831"/>
                </a:lnTo>
                <a:lnTo>
                  <a:pt x="21844" y="1463801"/>
                </a:lnTo>
                <a:lnTo>
                  <a:pt x="911998" y="72493"/>
                </a:lnTo>
                <a:lnTo>
                  <a:pt x="890147" y="58534"/>
                </a:lnTo>
                <a:close/>
              </a:path>
              <a:path w="942975" h="1464310">
                <a:moveTo>
                  <a:pt x="937805" y="47625"/>
                </a:moveTo>
                <a:lnTo>
                  <a:pt x="897128" y="47625"/>
                </a:lnTo>
                <a:lnTo>
                  <a:pt x="918972" y="61594"/>
                </a:lnTo>
                <a:lnTo>
                  <a:pt x="911998" y="72493"/>
                </a:lnTo>
                <a:lnTo>
                  <a:pt x="933704" y="86359"/>
                </a:lnTo>
                <a:lnTo>
                  <a:pt x="937805" y="47625"/>
                </a:lnTo>
                <a:close/>
              </a:path>
              <a:path w="942975" h="1464310">
                <a:moveTo>
                  <a:pt x="897128" y="47625"/>
                </a:moveTo>
                <a:lnTo>
                  <a:pt x="890147" y="58534"/>
                </a:lnTo>
                <a:lnTo>
                  <a:pt x="911998" y="72493"/>
                </a:lnTo>
                <a:lnTo>
                  <a:pt x="918972" y="61594"/>
                </a:lnTo>
                <a:lnTo>
                  <a:pt x="897128" y="47625"/>
                </a:lnTo>
                <a:close/>
              </a:path>
              <a:path w="942975" h="1464310">
                <a:moveTo>
                  <a:pt x="942848" y="0"/>
                </a:moveTo>
                <a:lnTo>
                  <a:pt x="868299" y="44576"/>
                </a:lnTo>
                <a:lnTo>
                  <a:pt x="890147" y="58534"/>
                </a:lnTo>
                <a:lnTo>
                  <a:pt x="897128" y="47625"/>
                </a:lnTo>
                <a:lnTo>
                  <a:pt x="937805" y="47625"/>
                </a:lnTo>
                <a:lnTo>
                  <a:pt x="942848" y="0"/>
                </a:lnTo>
                <a:close/>
              </a:path>
            </a:pathLst>
          </a:custGeom>
          <a:solidFill>
            <a:srgbClr val="000000"/>
          </a:solidFill>
        </p:spPr>
        <p:txBody>
          <a:bodyPr wrap="square" lIns="0" tIns="0" rIns="0" bIns="0" rtlCol="0"/>
          <a:lstStyle/>
          <a:p>
            <a:endParaRPr sz="1350"/>
          </a:p>
        </p:txBody>
      </p:sp>
      <p:sp>
        <p:nvSpPr>
          <p:cNvPr id="22" name="object 22"/>
          <p:cNvSpPr/>
          <p:nvPr/>
        </p:nvSpPr>
        <p:spPr>
          <a:xfrm>
            <a:off x="5764910" y="2436304"/>
            <a:ext cx="704850" cy="492443"/>
          </a:xfrm>
          <a:custGeom>
            <a:avLst/>
            <a:gdLst/>
            <a:ahLst/>
            <a:cxnLst/>
            <a:rect l="l" t="t" r="r" b="b"/>
            <a:pathLst>
              <a:path w="939800" h="656589">
                <a:moveTo>
                  <a:pt x="868103" y="33636"/>
                </a:moveTo>
                <a:lnTo>
                  <a:pt x="0" y="634873"/>
                </a:lnTo>
                <a:lnTo>
                  <a:pt x="14731" y="656209"/>
                </a:lnTo>
                <a:lnTo>
                  <a:pt x="882825" y="54854"/>
                </a:lnTo>
                <a:lnTo>
                  <a:pt x="868103" y="33636"/>
                </a:lnTo>
                <a:close/>
              </a:path>
              <a:path w="939800" h="656589">
                <a:moveTo>
                  <a:pt x="924920" y="26289"/>
                </a:moveTo>
                <a:lnTo>
                  <a:pt x="878712" y="26289"/>
                </a:lnTo>
                <a:lnTo>
                  <a:pt x="893445" y="47498"/>
                </a:lnTo>
                <a:lnTo>
                  <a:pt x="882825" y="54854"/>
                </a:lnTo>
                <a:lnTo>
                  <a:pt x="897635" y="76200"/>
                </a:lnTo>
                <a:lnTo>
                  <a:pt x="924920" y="26289"/>
                </a:lnTo>
                <a:close/>
              </a:path>
              <a:path w="939800" h="656589">
                <a:moveTo>
                  <a:pt x="878712" y="26289"/>
                </a:moveTo>
                <a:lnTo>
                  <a:pt x="868103" y="33636"/>
                </a:lnTo>
                <a:lnTo>
                  <a:pt x="882825" y="54854"/>
                </a:lnTo>
                <a:lnTo>
                  <a:pt x="893445" y="47498"/>
                </a:lnTo>
                <a:lnTo>
                  <a:pt x="878712" y="26289"/>
                </a:lnTo>
                <a:close/>
              </a:path>
              <a:path w="939800" h="656589">
                <a:moveTo>
                  <a:pt x="939292" y="0"/>
                </a:moveTo>
                <a:lnTo>
                  <a:pt x="853312" y="12319"/>
                </a:lnTo>
                <a:lnTo>
                  <a:pt x="868103" y="33636"/>
                </a:lnTo>
                <a:lnTo>
                  <a:pt x="878712" y="26289"/>
                </a:lnTo>
                <a:lnTo>
                  <a:pt x="924920" y="26289"/>
                </a:lnTo>
                <a:lnTo>
                  <a:pt x="939292" y="0"/>
                </a:lnTo>
                <a:close/>
              </a:path>
            </a:pathLst>
          </a:custGeom>
          <a:solidFill>
            <a:srgbClr val="000000"/>
          </a:solidFill>
        </p:spPr>
        <p:txBody>
          <a:bodyPr wrap="square" lIns="0" tIns="0" rIns="0" bIns="0" rtlCol="0"/>
          <a:lstStyle/>
          <a:p>
            <a:endParaRPr sz="1350"/>
          </a:p>
        </p:txBody>
      </p:sp>
      <p:sp>
        <p:nvSpPr>
          <p:cNvPr id="23" name="object 23"/>
          <p:cNvSpPr/>
          <p:nvPr/>
        </p:nvSpPr>
        <p:spPr>
          <a:xfrm>
            <a:off x="3015519" y="1347025"/>
            <a:ext cx="1049179" cy="608171"/>
          </a:xfrm>
          <a:custGeom>
            <a:avLst/>
            <a:gdLst/>
            <a:ahLst/>
            <a:cxnLst/>
            <a:rect l="l" t="t" r="r" b="b"/>
            <a:pathLst>
              <a:path w="1398904" h="810894">
                <a:moveTo>
                  <a:pt x="1324552" y="27405"/>
                </a:moveTo>
                <a:lnTo>
                  <a:pt x="0" y="788035"/>
                </a:lnTo>
                <a:lnTo>
                  <a:pt x="12954" y="810513"/>
                </a:lnTo>
                <a:lnTo>
                  <a:pt x="1337474" y="49903"/>
                </a:lnTo>
                <a:lnTo>
                  <a:pt x="1324552" y="27405"/>
                </a:lnTo>
                <a:close/>
              </a:path>
              <a:path w="1398904" h="810894">
                <a:moveTo>
                  <a:pt x="1384590" y="20954"/>
                </a:moveTo>
                <a:lnTo>
                  <a:pt x="1335785" y="20954"/>
                </a:lnTo>
                <a:lnTo>
                  <a:pt x="1348740" y="43433"/>
                </a:lnTo>
                <a:lnTo>
                  <a:pt x="1337474" y="49903"/>
                </a:lnTo>
                <a:lnTo>
                  <a:pt x="1350391" y="72389"/>
                </a:lnTo>
                <a:lnTo>
                  <a:pt x="1384590" y="20954"/>
                </a:lnTo>
                <a:close/>
              </a:path>
              <a:path w="1398904" h="810894">
                <a:moveTo>
                  <a:pt x="1335785" y="20954"/>
                </a:moveTo>
                <a:lnTo>
                  <a:pt x="1324552" y="27405"/>
                </a:lnTo>
                <a:lnTo>
                  <a:pt x="1337474" y="49903"/>
                </a:lnTo>
                <a:lnTo>
                  <a:pt x="1348740" y="43433"/>
                </a:lnTo>
                <a:lnTo>
                  <a:pt x="1335785" y="20954"/>
                </a:lnTo>
                <a:close/>
              </a:path>
              <a:path w="1398904" h="810894">
                <a:moveTo>
                  <a:pt x="1398523" y="0"/>
                </a:moveTo>
                <a:lnTo>
                  <a:pt x="1311656" y="4952"/>
                </a:lnTo>
                <a:lnTo>
                  <a:pt x="1324552" y="27405"/>
                </a:lnTo>
                <a:lnTo>
                  <a:pt x="1335785" y="20954"/>
                </a:lnTo>
                <a:lnTo>
                  <a:pt x="1384590" y="20954"/>
                </a:lnTo>
                <a:lnTo>
                  <a:pt x="1398523" y="0"/>
                </a:lnTo>
                <a:close/>
              </a:path>
            </a:pathLst>
          </a:custGeom>
          <a:solidFill>
            <a:srgbClr val="000000"/>
          </a:solidFill>
        </p:spPr>
        <p:txBody>
          <a:bodyPr wrap="square" lIns="0" tIns="0" rIns="0" bIns="0" rtlCol="0"/>
          <a:lstStyle/>
          <a:p>
            <a:endParaRPr sz="1350"/>
          </a:p>
        </p:txBody>
      </p:sp>
      <p:sp>
        <p:nvSpPr>
          <p:cNvPr id="24" name="object 24"/>
          <p:cNvSpPr/>
          <p:nvPr/>
        </p:nvSpPr>
        <p:spPr>
          <a:xfrm>
            <a:off x="3120676" y="1836801"/>
            <a:ext cx="944404" cy="63341"/>
          </a:xfrm>
          <a:custGeom>
            <a:avLst/>
            <a:gdLst/>
            <a:ahLst/>
            <a:cxnLst/>
            <a:rect l="l" t="t" r="r" b="b"/>
            <a:pathLst>
              <a:path w="1259204" h="84455">
                <a:moveTo>
                  <a:pt x="1182624" y="6731"/>
                </a:moveTo>
                <a:lnTo>
                  <a:pt x="1181905" y="32537"/>
                </a:lnTo>
                <a:lnTo>
                  <a:pt x="1194815" y="32893"/>
                </a:lnTo>
                <a:lnTo>
                  <a:pt x="1194053" y="58801"/>
                </a:lnTo>
                <a:lnTo>
                  <a:pt x="1181175" y="58801"/>
                </a:lnTo>
                <a:lnTo>
                  <a:pt x="1180464" y="84328"/>
                </a:lnTo>
                <a:lnTo>
                  <a:pt x="1235228" y="58801"/>
                </a:lnTo>
                <a:lnTo>
                  <a:pt x="1194053" y="58801"/>
                </a:lnTo>
                <a:lnTo>
                  <a:pt x="1181185" y="58446"/>
                </a:lnTo>
                <a:lnTo>
                  <a:pt x="1235989" y="58446"/>
                </a:lnTo>
                <a:lnTo>
                  <a:pt x="1259204" y="47625"/>
                </a:lnTo>
                <a:lnTo>
                  <a:pt x="1182624" y="6731"/>
                </a:lnTo>
                <a:close/>
              </a:path>
              <a:path w="1259204" h="84455">
                <a:moveTo>
                  <a:pt x="1181905" y="32537"/>
                </a:moveTo>
                <a:lnTo>
                  <a:pt x="1181185" y="58446"/>
                </a:lnTo>
                <a:lnTo>
                  <a:pt x="1194053" y="58801"/>
                </a:lnTo>
                <a:lnTo>
                  <a:pt x="1194815"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25" name="object 25"/>
          <p:cNvSpPr/>
          <p:nvPr/>
        </p:nvSpPr>
        <p:spPr>
          <a:xfrm>
            <a:off x="3116104" y="1838134"/>
            <a:ext cx="949166" cy="558165"/>
          </a:xfrm>
          <a:custGeom>
            <a:avLst/>
            <a:gdLst/>
            <a:ahLst/>
            <a:cxnLst/>
            <a:rect l="l" t="t" r="r" b="b"/>
            <a:pathLst>
              <a:path w="1265554" h="744219">
                <a:moveTo>
                  <a:pt x="1191604" y="716227"/>
                </a:moveTo>
                <a:lnTo>
                  <a:pt x="1178559" y="738631"/>
                </a:lnTo>
                <a:lnTo>
                  <a:pt x="1265300" y="744092"/>
                </a:lnTo>
                <a:lnTo>
                  <a:pt x="1251313" y="722756"/>
                </a:lnTo>
                <a:lnTo>
                  <a:pt x="1202817" y="722756"/>
                </a:lnTo>
                <a:lnTo>
                  <a:pt x="1191604" y="716227"/>
                </a:lnTo>
                <a:close/>
              </a:path>
              <a:path w="1265554" h="744219">
                <a:moveTo>
                  <a:pt x="1204635" y="693847"/>
                </a:moveTo>
                <a:lnTo>
                  <a:pt x="1191604" y="716227"/>
                </a:lnTo>
                <a:lnTo>
                  <a:pt x="1202817" y="722756"/>
                </a:lnTo>
                <a:lnTo>
                  <a:pt x="1215897" y="700404"/>
                </a:lnTo>
                <a:lnTo>
                  <a:pt x="1204635" y="693847"/>
                </a:lnTo>
                <a:close/>
              </a:path>
              <a:path w="1265554" h="744219">
                <a:moveTo>
                  <a:pt x="1217675" y="671449"/>
                </a:moveTo>
                <a:lnTo>
                  <a:pt x="1204635" y="693847"/>
                </a:lnTo>
                <a:lnTo>
                  <a:pt x="1215897" y="700404"/>
                </a:lnTo>
                <a:lnTo>
                  <a:pt x="1202817" y="722756"/>
                </a:lnTo>
                <a:lnTo>
                  <a:pt x="1251313" y="722756"/>
                </a:lnTo>
                <a:lnTo>
                  <a:pt x="1217675"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26" name="object 26"/>
          <p:cNvSpPr/>
          <p:nvPr/>
        </p:nvSpPr>
        <p:spPr>
          <a:xfrm>
            <a:off x="3113626" y="1840135"/>
            <a:ext cx="951548" cy="1080135"/>
          </a:xfrm>
          <a:custGeom>
            <a:avLst/>
            <a:gdLst/>
            <a:ahLst/>
            <a:cxnLst/>
            <a:rect l="l" t="t" r="r" b="b"/>
            <a:pathLst>
              <a:path w="1268729" h="1440179">
                <a:moveTo>
                  <a:pt x="1207574" y="1389915"/>
                </a:moveTo>
                <a:lnTo>
                  <a:pt x="1188085" y="1407033"/>
                </a:lnTo>
                <a:lnTo>
                  <a:pt x="1268602"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27" name="object 27"/>
          <p:cNvSpPr/>
          <p:nvPr/>
        </p:nvSpPr>
        <p:spPr>
          <a:xfrm>
            <a:off x="2920365" y="1746505"/>
            <a:ext cx="200025" cy="198881"/>
          </a:xfrm>
          <a:prstGeom prst="rect">
            <a:avLst/>
          </a:prstGeom>
          <a:blipFill>
            <a:blip r:embed="rId3" cstate="print"/>
            <a:stretch>
              <a:fillRect/>
            </a:stretch>
          </a:blipFill>
        </p:spPr>
        <p:txBody>
          <a:bodyPr wrap="square" lIns="0" tIns="0" rIns="0" bIns="0" rtlCol="0"/>
          <a:lstStyle/>
          <a:p>
            <a:endParaRPr sz="1350"/>
          </a:p>
        </p:txBody>
      </p:sp>
      <p:sp>
        <p:nvSpPr>
          <p:cNvPr id="28" name="object 28"/>
          <p:cNvSpPr/>
          <p:nvPr/>
        </p:nvSpPr>
        <p:spPr>
          <a:xfrm>
            <a:off x="2920365" y="1746504"/>
            <a:ext cx="200025" cy="199073"/>
          </a:xfrm>
          <a:custGeom>
            <a:avLst/>
            <a:gdLst/>
            <a:ahLst/>
            <a:cxnLst/>
            <a:rect l="l" t="t" r="r" b="b"/>
            <a:pathLst>
              <a:path w="266700" h="265430">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29" name="object 29"/>
          <p:cNvSpPr/>
          <p:nvPr/>
        </p:nvSpPr>
        <p:spPr>
          <a:xfrm>
            <a:off x="5388101" y="112928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0" name="object 30"/>
          <p:cNvSpPr/>
          <p:nvPr/>
        </p:nvSpPr>
        <p:spPr>
          <a:xfrm>
            <a:off x="5388101" y="1655063"/>
            <a:ext cx="381953" cy="381953"/>
          </a:xfrm>
          <a:custGeom>
            <a:avLst/>
            <a:gdLst/>
            <a:ahLst/>
            <a:cxnLst/>
            <a:rect l="l" t="t" r="r" b="b"/>
            <a:pathLst>
              <a:path w="509270" h="509269">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8"/>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8"/>
                </a:lnTo>
                <a:close/>
              </a:path>
            </a:pathLst>
          </a:custGeom>
          <a:ln w="12192">
            <a:solidFill>
              <a:srgbClr val="000000"/>
            </a:solidFill>
          </a:ln>
        </p:spPr>
        <p:txBody>
          <a:bodyPr wrap="square" lIns="0" tIns="0" rIns="0" bIns="0" rtlCol="0"/>
          <a:lstStyle/>
          <a:p>
            <a:endParaRPr sz="1350"/>
          </a:p>
        </p:txBody>
      </p:sp>
      <p:sp>
        <p:nvSpPr>
          <p:cNvPr id="31" name="object 31"/>
          <p:cNvSpPr/>
          <p:nvPr/>
        </p:nvSpPr>
        <p:spPr>
          <a:xfrm>
            <a:off x="5388101" y="2178558"/>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8" y="509015"/>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32" name="object 32"/>
          <p:cNvSpPr/>
          <p:nvPr/>
        </p:nvSpPr>
        <p:spPr>
          <a:xfrm>
            <a:off x="5388101" y="2702051"/>
            <a:ext cx="381953" cy="382905"/>
          </a:xfrm>
          <a:custGeom>
            <a:avLst/>
            <a:gdLst/>
            <a:ahLst/>
            <a:cxnLst/>
            <a:rect l="l" t="t" r="r" b="b"/>
            <a:pathLst>
              <a:path w="509270" h="510539">
                <a:moveTo>
                  <a:pt x="0" y="255269"/>
                </a:moveTo>
                <a:lnTo>
                  <a:pt x="4099" y="209387"/>
                </a:lnTo>
                <a:lnTo>
                  <a:pt x="15919" y="166202"/>
                </a:lnTo>
                <a:lnTo>
                  <a:pt x="34741" y="126435"/>
                </a:lnTo>
                <a:lnTo>
                  <a:pt x="59847" y="90807"/>
                </a:lnTo>
                <a:lnTo>
                  <a:pt x="90520" y="60040"/>
                </a:lnTo>
                <a:lnTo>
                  <a:pt x="126040" y="34854"/>
                </a:lnTo>
                <a:lnTo>
                  <a:pt x="165690" y="15971"/>
                </a:lnTo>
                <a:lnTo>
                  <a:pt x="208752" y="4113"/>
                </a:lnTo>
                <a:lnTo>
                  <a:pt x="254508"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69"/>
                </a:lnTo>
                <a:lnTo>
                  <a:pt x="504916" y="301152"/>
                </a:lnTo>
                <a:lnTo>
                  <a:pt x="493096" y="344337"/>
                </a:lnTo>
                <a:lnTo>
                  <a:pt x="474274" y="384104"/>
                </a:lnTo>
                <a:lnTo>
                  <a:pt x="449168" y="419732"/>
                </a:lnTo>
                <a:lnTo>
                  <a:pt x="418495" y="450499"/>
                </a:lnTo>
                <a:lnTo>
                  <a:pt x="382975" y="475685"/>
                </a:lnTo>
                <a:lnTo>
                  <a:pt x="343325" y="494568"/>
                </a:lnTo>
                <a:lnTo>
                  <a:pt x="300263" y="506426"/>
                </a:lnTo>
                <a:lnTo>
                  <a:pt x="254508" y="510539"/>
                </a:lnTo>
                <a:lnTo>
                  <a:pt x="208752" y="506426"/>
                </a:lnTo>
                <a:lnTo>
                  <a:pt x="165690" y="494568"/>
                </a:lnTo>
                <a:lnTo>
                  <a:pt x="126040" y="475685"/>
                </a:lnTo>
                <a:lnTo>
                  <a:pt x="90520" y="450499"/>
                </a:lnTo>
                <a:lnTo>
                  <a:pt x="59847" y="419732"/>
                </a:lnTo>
                <a:lnTo>
                  <a:pt x="34741" y="384104"/>
                </a:lnTo>
                <a:lnTo>
                  <a:pt x="15919" y="344337"/>
                </a:lnTo>
                <a:lnTo>
                  <a:pt x="4099" y="301152"/>
                </a:lnTo>
                <a:lnTo>
                  <a:pt x="0" y="255269"/>
                </a:lnTo>
                <a:close/>
              </a:path>
            </a:pathLst>
          </a:custGeom>
          <a:ln w="12191">
            <a:solidFill>
              <a:srgbClr val="000000"/>
            </a:solidFill>
          </a:ln>
        </p:spPr>
        <p:txBody>
          <a:bodyPr wrap="square" lIns="0" tIns="0" rIns="0" bIns="0" rtlCol="0"/>
          <a:lstStyle/>
          <a:p>
            <a:endParaRPr sz="1350"/>
          </a:p>
        </p:txBody>
      </p:sp>
      <p:sp>
        <p:nvSpPr>
          <p:cNvPr id="33" name="object 33"/>
          <p:cNvSpPr/>
          <p:nvPr/>
        </p:nvSpPr>
        <p:spPr>
          <a:xfrm>
            <a:off x="2920365" y="2312289"/>
            <a:ext cx="200025" cy="198881"/>
          </a:xfrm>
          <a:prstGeom prst="rect">
            <a:avLst/>
          </a:prstGeom>
          <a:blipFill>
            <a:blip r:embed="rId4" cstate="print"/>
            <a:stretch>
              <a:fillRect/>
            </a:stretch>
          </a:blipFill>
        </p:spPr>
        <p:txBody>
          <a:bodyPr wrap="square" lIns="0" tIns="0" rIns="0" bIns="0" rtlCol="0"/>
          <a:lstStyle/>
          <a:p>
            <a:endParaRPr sz="1350"/>
          </a:p>
        </p:txBody>
      </p:sp>
      <p:sp>
        <p:nvSpPr>
          <p:cNvPr id="34" name="object 34"/>
          <p:cNvSpPr/>
          <p:nvPr/>
        </p:nvSpPr>
        <p:spPr>
          <a:xfrm>
            <a:off x="2920365" y="2312288"/>
            <a:ext cx="200025" cy="199073"/>
          </a:xfrm>
          <a:custGeom>
            <a:avLst/>
            <a:gdLst/>
            <a:ahLst/>
            <a:cxnLst/>
            <a:rect l="l" t="t" r="r" b="b"/>
            <a:pathLst>
              <a:path w="266700" h="265429">
                <a:moveTo>
                  <a:pt x="0" y="265175"/>
                </a:moveTo>
                <a:lnTo>
                  <a:pt x="266700" y="265175"/>
                </a:lnTo>
                <a:lnTo>
                  <a:pt x="266700" y="0"/>
                </a:lnTo>
                <a:lnTo>
                  <a:pt x="0" y="0"/>
                </a:lnTo>
                <a:lnTo>
                  <a:pt x="0" y="265175"/>
                </a:lnTo>
                <a:close/>
              </a:path>
            </a:pathLst>
          </a:custGeom>
          <a:ln w="6096">
            <a:solidFill>
              <a:srgbClr val="A4A4A4"/>
            </a:solidFill>
          </a:ln>
        </p:spPr>
        <p:txBody>
          <a:bodyPr wrap="square" lIns="0" tIns="0" rIns="0" bIns="0" rtlCol="0"/>
          <a:lstStyle/>
          <a:p>
            <a:endParaRPr sz="1350"/>
          </a:p>
        </p:txBody>
      </p:sp>
      <p:sp>
        <p:nvSpPr>
          <p:cNvPr id="35" name="object 35"/>
          <p:cNvSpPr/>
          <p:nvPr/>
        </p:nvSpPr>
        <p:spPr>
          <a:xfrm>
            <a:off x="2920365" y="2822067"/>
            <a:ext cx="200025" cy="198881"/>
          </a:xfrm>
          <a:prstGeom prst="rect">
            <a:avLst/>
          </a:prstGeom>
          <a:blipFill>
            <a:blip r:embed="rId5" cstate="print"/>
            <a:stretch>
              <a:fillRect/>
            </a:stretch>
          </a:blipFill>
        </p:spPr>
        <p:txBody>
          <a:bodyPr wrap="square" lIns="0" tIns="0" rIns="0" bIns="0" rtlCol="0"/>
          <a:lstStyle/>
          <a:p>
            <a:endParaRPr sz="1350"/>
          </a:p>
        </p:txBody>
      </p:sp>
      <p:sp>
        <p:nvSpPr>
          <p:cNvPr id="36" name="object 36"/>
          <p:cNvSpPr/>
          <p:nvPr/>
        </p:nvSpPr>
        <p:spPr>
          <a:xfrm>
            <a:off x="2920365" y="2822066"/>
            <a:ext cx="200025" cy="199073"/>
          </a:xfrm>
          <a:custGeom>
            <a:avLst/>
            <a:gdLst/>
            <a:ahLst/>
            <a:cxnLst/>
            <a:rect l="l" t="t" r="r" b="b"/>
            <a:pathLst>
              <a:path w="266700" h="265429">
                <a:moveTo>
                  <a:pt x="0" y="265176"/>
                </a:moveTo>
                <a:lnTo>
                  <a:pt x="266700" y="265176"/>
                </a:lnTo>
                <a:lnTo>
                  <a:pt x="266700" y="0"/>
                </a:lnTo>
                <a:lnTo>
                  <a:pt x="0" y="0"/>
                </a:lnTo>
                <a:lnTo>
                  <a:pt x="0" y="265176"/>
                </a:lnTo>
                <a:close/>
              </a:path>
            </a:pathLst>
          </a:custGeom>
          <a:ln w="6096">
            <a:solidFill>
              <a:srgbClr val="A4A4A4"/>
            </a:solidFill>
          </a:ln>
        </p:spPr>
        <p:txBody>
          <a:bodyPr wrap="square" lIns="0" tIns="0" rIns="0" bIns="0" rtlCol="0"/>
          <a:lstStyle/>
          <a:p>
            <a:endParaRPr sz="1350"/>
          </a:p>
        </p:txBody>
      </p:sp>
      <p:sp>
        <p:nvSpPr>
          <p:cNvPr id="37" name="object 37"/>
          <p:cNvSpPr/>
          <p:nvPr/>
        </p:nvSpPr>
        <p:spPr>
          <a:xfrm>
            <a:off x="3120962" y="2890742"/>
            <a:ext cx="944404" cy="58579"/>
          </a:xfrm>
          <a:custGeom>
            <a:avLst/>
            <a:gdLst/>
            <a:ahLst/>
            <a:cxnLst/>
            <a:rect l="l" t="t" r="r" b="b"/>
            <a:pathLst>
              <a:path w="1259204" h="78104">
                <a:moveTo>
                  <a:pt x="1233043" y="25907"/>
                </a:moveTo>
                <a:lnTo>
                  <a:pt x="1194054" y="25907"/>
                </a:lnTo>
                <a:lnTo>
                  <a:pt x="1194054" y="51815"/>
                </a:lnTo>
                <a:lnTo>
                  <a:pt x="1181142" y="51844"/>
                </a:lnTo>
                <a:lnTo>
                  <a:pt x="1181227" y="77724"/>
                </a:lnTo>
                <a:lnTo>
                  <a:pt x="1258823" y="38734"/>
                </a:lnTo>
                <a:lnTo>
                  <a:pt x="1233043" y="25907"/>
                </a:lnTo>
                <a:close/>
              </a:path>
              <a:path w="1259204" h="78104">
                <a:moveTo>
                  <a:pt x="1181057" y="25937"/>
                </a:moveTo>
                <a:lnTo>
                  <a:pt x="0" y="28575"/>
                </a:lnTo>
                <a:lnTo>
                  <a:pt x="0" y="54482"/>
                </a:lnTo>
                <a:lnTo>
                  <a:pt x="1181142" y="51844"/>
                </a:lnTo>
                <a:lnTo>
                  <a:pt x="1181057" y="25937"/>
                </a:lnTo>
                <a:close/>
              </a:path>
              <a:path w="1259204" h="78104">
                <a:moveTo>
                  <a:pt x="1194054" y="25907"/>
                </a:moveTo>
                <a:lnTo>
                  <a:pt x="1181057" y="25937"/>
                </a:lnTo>
                <a:lnTo>
                  <a:pt x="1181142" y="51844"/>
                </a:lnTo>
                <a:lnTo>
                  <a:pt x="1194054" y="51815"/>
                </a:lnTo>
                <a:lnTo>
                  <a:pt x="1194054" y="25907"/>
                </a:lnTo>
                <a:close/>
              </a:path>
              <a:path w="1259204" h="78104">
                <a:moveTo>
                  <a:pt x="1180972" y="0"/>
                </a:moveTo>
                <a:lnTo>
                  <a:pt x="1181057" y="25937"/>
                </a:lnTo>
                <a:lnTo>
                  <a:pt x="1233043" y="25907"/>
                </a:lnTo>
                <a:lnTo>
                  <a:pt x="1180972" y="0"/>
                </a:lnTo>
                <a:close/>
              </a:path>
            </a:pathLst>
          </a:custGeom>
          <a:solidFill>
            <a:srgbClr val="000000"/>
          </a:solidFill>
        </p:spPr>
        <p:txBody>
          <a:bodyPr wrap="square" lIns="0" tIns="0" rIns="0" bIns="0" rtlCol="0"/>
          <a:lstStyle/>
          <a:p>
            <a:endParaRPr sz="1350"/>
          </a:p>
        </p:txBody>
      </p:sp>
      <p:sp>
        <p:nvSpPr>
          <p:cNvPr id="38" name="object 38"/>
          <p:cNvSpPr/>
          <p:nvPr/>
        </p:nvSpPr>
        <p:spPr>
          <a:xfrm>
            <a:off x="3116389" y="2403729"/>
            <a:ext cx="948690" cy="516255"/>
          </a:xfrm>
          <a:custGeom>
            <a:avLst/>
            <a:gdLst/>
            <a:ahLst/>
            <a:cxnLst/>
            <a:rect l="l" t="t" r="r" b="b"/>
            <a:pathLst>
              <a:path w="1264920" h="688339">
                <a:moveTo>
                  <a:pt x="1190329" y="662684"/>
                </a:moveTo>
                <a:lnTo>
                  <a:pt x="1178052" y="685545"/>
                </a:lnTo>
                <a:lnTo>
                  <a:pt x="1264919" y="688085"/>
                </a:lnTo>
                <a:lnTo>
                  <a:pt x="1251338" y="668782"/>
                </a:lnTo>
                <a:lnTo>
                  <a:pt x="1201674" y="668782"/>
                </a:lnTo>
                <a:lnTo>
                  <a:pt x="1190329" y="662684"/>
                </a:lnTo>
                <a:close/>
              </a:path>
              <a:path w="1264920" h="688339">
                <a:moveTo>
                  <a:pt x="1202615" y="639807"/>
                </a:moveTo>
                <a:lnTo>
                  <a:pt x="1190329" y="662684"/>
                </a:lnTo>
                <a:lnTo>
                  <a:pt x="1201674" y="668782"/>
                </a:lnTo>
                <a:lnTo>
                  <a:pt x="1213992" y="645921"/>
                </a:lnTo>
                <a:lnTo>
                  <a:pt x="1202615" y="639807"/>
                </a:lnTo>
                <a:close/>
              </a:path>
              <a:path w="1264920" h="688339">
                <a:moveTo>
                  <a:pt x="1214881" y="616965"/>
                </a:moveTo>
                <a:lnTo>
                  <a:pt x="1202615" y="639807"/>
                </a:lnTo>
                <a:lnTo>
                  <a:pt x="1213992" y="645921"/>
                </a:lnTo>
                <a:lnTo>
                  <a:pt x="1201674" y="668782"/>
                </a:lnTo>
                <a:lnTo>
                  <a:pt x="1251338" y="668782"/>
                </a:lnTo>
                <a:lnTo>
                  <a:pt x="1214881"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39" name="object 39"/>
          <p:cNvSpPr/>
          <p:nvPr/>
        </p:nvSpPr>
        <p:spPr>
          <a:xfrm>
            <a:off x="3116200"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2" y="42799"/>
                </a:lnTo>
                <a:lnTo>
                  <a:pt x="1203541" y="49115"/>
                </a:lnTo>
                <a:lnTo>
                  <a:pt x="1216152" y="71755"/>
                </a:lnTo>
                <a:lnTo>
                  <a:pt x="1251378" y="20193"/>
                </a:lnTo>
                <a:close/>
              </a:path>
              <a:path w="1265554" h="712470">
                <a:moveTo>
                  <a:pt x="1202308" y="20193"/>
                </a:moveTo>
                <a:lnTo>
                  <a:pt x="1190953" y="26516"/>
                </a:lnTo>
                <a:lnTo>
                  <a:pt x="1203541" y="49115"/>
                </a:lnTo>
                <a:lnTo>
                  <a:pt x="1214882" y="42799"/>
                </a:lnTo>
                <a:lnTo>
                  <a:pt x="1202308" y="20193"/>
                </a:lnTo>
                <a:close/>
              </a:path>
              <a:path w="1265554" h="712470">
                <a:moveTo>
                  <a:pt x="1265173" y="0"/>
                </a:moveTo>
                <a:lnTo>
                  <a:pt x="1178306" y="3810"/>
                </a:lnTo>
                <a:lnTo>
                  <a:pt x="1190953" y="26516"/>
                </a:lnTo>
                <a:lnTo>
                  <a:pt x="1202308" y="20193"/>
                </a:lnTo>
                <a:lnTo>
                  <a:pt x="1251378" y="20193"/>
                </a:lnTo>
                <a:lnTo>
                  <a:pt x="1265173" y="0"/>
                </a:lnTo>
                <a:close/>
              </a:path>
            </a:pathLst>
          </a:custGeom>
          <a:solidFill>
            <a:srgbClr val="000000"/>
          </a:solidFill>
        </p:spPr>
        <p:txBody>
          <a:bodyPr wrap="square" lIns="0" tIns="0" rIns="0" bIns="0" rtlCol="0"/>
          <a:lstStyle/>
          <a:p>
            <a:endParaRPr sz="1350"/>
          </a:p>
        </p:txBody>
      </p:sp>
      <p:sp>
        <p:nvSpPr>
          <p:cNvPr id="40" name="object 40"/>
          <p:cNvSpPr/>
          <p:nvPr/>
        </p:nvSpPr>
        <p:spPr>
          <a:xfrm>
            <a:off x="311372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7" y="39497"/>
                </a:lnTo>
                <a:lnTo>
                  <a:pt x="1234820" y="56768"/>
                </a:lnTo>
                <a:lnTo>
                  <a:pt x="1226100" y="66463"/>
                </a:lnTo>
                <a:lnTo>
                  <a:pt x="1245361" y="83820"/>
                </a:lnTo>
                <a:lnTo>
                  <a:pt x="1257584" y="39497"/>
                </a:lnTo>
                <a:close/>
              </a:path>
              <a:path w="1268729" h="1408429">
                <a:moveTo>
                  <a:pt x="1215517" y="39497"/>
                </a:moveTo>
                <a:lnTo>
                  <a:pt x="1206857" y="49123"/>
                </a:lnTo>
                <a:lnTo>
                  <a:pt x="1226100" y="66463"/>
                </a:lnTo>
                <a:lnTo>
                  <a:pt x="1234820" y="56768"/>
                </a:lnTo>
                <a:lnTo>
                  <a:pt x="1215517" y="39497"/>
                </a:lnTo>
                <a:close/>
              </a:path>
              <a:path w="1268729" h="1408429">
                <a:moveTo>
                  <a:pt x="1268475" y="0"/>
                </a:moveTo>
                <a:lnTo>
                  <a:pt x="1187577" y="31750"/>
                </a:lnTo>
                <a:lnTo>
                  <a:pt x="1206857" y="49123"/>
                </a:lnTo>
                <a:lnTo>
                  <a:pt x="1215517" y="39497"/>
                </a:lnTo>
                <a:lnTo>
                  <a:pt x="1257584" y="39497"/>
                </a:lnTo>
                <a:lnTo>
                  <a:pt x="1268475" y="0"/>
                </a:lnTo>
                <a:close/>
              </a:path>
            </a:pathLst>
          </a:custGeom>
          <a:solidFill>
            <a:srgbClr val="000000"/>
          </a:solidFill>
        </p:spPr>
        <p:txBody>
          <a:bodyPr wrap="square" lIns="0" tIns="0" rIns="0" bIns="0" rtlCol="0"/>
          <a:lstStyle/>
          <a:p>
            <a:endParaRPr sz="1350"/>
          </a:p>
        </p:txBody>
      </p:sp>
      <p:sp>
        <p:nvSpPr>
          <p:cNvPr id="41" name="object 41"/>
          <p:cNvSpPr/>
          <p:nvPr/>
        </p:nvSpPr>
        <p:spPr>
          <a:xfrm>
            <a:off x="311267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2" y="48894"/>
                </a:lnTo>
                <a:lnTo>
                  <a:pt x="1247647" y="62229"/>
                </a:lnTo>
                <a:lnTo>
                  <a:pt x="1241011" y="73301"/>
                </a:lnTo>
                <a:lnTo>
                  <a:pt x="1263269" y="86613"/>
                </a:lnTo>
                <a:lnTo>
                  <a:pt x="1266144" y="48894"/>
                </a:lnTo>
                <a:close/>
              </a:path>
              <a:path w="1270000" h="2106929">
                <a:moveTo>
                  <a:pt x="1225422" y="48894"/>
                </a:moveTo>
                <a:lnTo>
                  <a:pt x="1218768" y="59998"/>
                </a:lnTo>
                <a:lnTo>
                  <a:pt x="1241011" y="73301"/>
                </a:lnTo>
                <a:lnTo>
                  <a:pt x="1247647" y="62229"/>
                </a:lnTo>
                <a:lnTo>
                  <a:pt x="1225422" y="48894"/>
                </a:lnTo>
                <a:close/>
              </a:path>
              <a:path w="1270000" h="2106929">
                <a:moveTo>
                  <a:pt x="1269872" y="0"/>
                </a:moveTo>
                <a:lnTo>
                  <a:pt x="1196594" y="46736"/>
                </a:lnTo>
                <a:lnTo>
                  <a:pt x="1218768" y="59998"/>
                </a:lnTo>
                <a:lnTo>
                  <a:pt x="1225422" y="48894"/>
                </a:lnTo>
                <a:lnTo>
                  <a:pt x="1266144" y="48894"/>
                </a:lnTo>
                <a:lnTo>
                  <a:pt x="1269872" y="0"/>
                </a:lnTo>
                <a:close/>
              </a:path>
            </a:pathLst>
          </a:custGeom>
          <a:solidFill>
            <a:srgbClr val="000000"/>
          </a:solidFill>
        </p:spPr>
        <p:txBody>
          <a:bodyPr wrap="square" lIns="0" tIns="0" rIns="0" bIns="0" rtlCol="0"/>
          <a:lstStyle/>
          <a:p>
            <a:endParaRPr sz="1350"/>
          </a:p>
        </p:txBody>
      </p:sp>
      <p:sp>
        <p:nvSpPr>
          <p:cNvPr id="42" name="object 42"/>
          <p:cNvSpPr/>
          <p:nvPr/>
        </p:nvSpPr>
        <p:spPr>
          <a:xfrm>
            <a:off x="311610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90" y="20954"/>
                </a:lnTo>
                <a:lnTo>
                  <a:pt x="1215517" y="43434"/>
                </a:lnTo>
                <a:lnTo>
                  <a:pt x="1204326" y="49833"/>
                </a:lnTo>
                <a:lnTo>
                  <a:pt x="1217168" y="72262"/>
                </a:lnTo>
                <a:lnTo>
                  <a:pt x="1251343" y="20954"/>
                </a:lnTo>
                <a:close/>
              </a:path>
              <a:path w="1265554" h="731519">
                <a:moveTo>
                  <a:pt x="1202690" y="20954"/>
                </a:moveTo>
                <a:lnTo>
                  <a:pt x="1191467" y="27371"/>
                </a:lnTo>
                <a:lnTo>
                  <a:pt x="1204326" y="49833"/>
                </a:lnTo>
                <a:lnTo>
                  <a:pt x="1215517" y="43434"/>
                </a:lnTo>
                <a:lnTo>
                  <a:pt x="1202690" y="20954"/>
                </a:lnTo>
                <a:close/>
              </a:path>
              <a:path w="1265554" h="731519">
                <a:moveTo>
                  <a:pt x="1265300" y="0"/>
                </a:moveTo>
                <a:lnTo>
                  <a:pt x="1178559" y="4825"/>
                </a:lnTo>
                <a:lnTo>
                  <a:pt x="1191467" y="27371"/>
                </a:lnTo>
                <a:lnTo>
                  <a:pt x="1202690" y="20954"/>
                </a:lnTo>
                <a:lnTo>
                  <a:pt x="1251343" y="20954"/>
                </a:lnTo>
                <a:lnTo>
                  <a:pt x="1265300" y="0"/>
                </a:lnTo>
                <a:close/>
              </a:path>
            </a:pathLst>
          </a:custGeom>
          <a:solidFill>
            <a:srgbClr val="000000"/>
          </a:solidFill>
        </p:spPr>
        <p:txBody>
          <a:bodyPr wrap="square" lIns="0" tIns="0" rIns="0" bIns="0" rtlCol="0"/>
          <a:lstStyle/>
          <a:p>
            <a:endParaRPr sz="1350"/>
          </a:p>
        </p:txBody>
      </p:sp>
      <p:sp>
        <p:nvSpPr>
          <p:cNvPr id="43" name="object 43"/>
          <p:cNvSpPr/>
          <p:nvPr/>
        </p:nvSpPr>
        <p:spPr>
          <a:xfrm>
            <a:off x="311372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5" y="0"/>
                </a:moveTo>
                <a:lnTo>
                  <a:pt x="1187831" y="32385"/>
                </a:lnTo>
                <a:lnTo>
                  <a:pt x="1207198" y="49553"/>
                </a:lnTo>
                <a:lnTo>
                  <a:pt x="1215770" y="39877"/>
                </a:lnTo>
                <a:lnTo>
                  <a:pt x="1257797" y="39877"/>
                </a:lnTo>
                <a:lnTo>
                  <a:pt x="1268475" y="0"/>
                </a:lnTo>
                <a:close/>
              </a:path>
            </a:pathLst>
          </a:custGeom>
          <a:solidFill>
            <a:srgbClr val="000000"/>
          </a:solidFill>
        </p:spPr>
        <p:txBody>
          <a:bodyPr wrap="square" lIns="0" tIns="0" rIns="0" bIns="0" rtlCol="0"/>
          <a:lstStyle/>
          <a:p>
            <a:endParaRPr sz="1350"/>
          </a:p>
        </p:txBody>
      </p:sp>
      <p:sp>
        <p:nvSpPr>
          <p:cNvPr id="44" name="object 44"/>
          <p:cNvSpPr/>
          <p:nvPr/>
        </p:nvSpPr>
        <p:spPr>
          <a:xfrm>
            <a:off x="4446651" y="1317117"/>
            <a:ext cx="944404" cy="58579"/>
          </a:xfrm>
          <a:custGeom>
            <a:avLst/>
            <a:gdLst/>
            <a:ahLst/>
            <a:cxnLst/>
            <a:rect l="l" t="t" r="r" b="b"/>
            <a:pathLst>
              <a:path w="1259204" h="78105">
                <a:moveTo>
                  <a:pt x="1181989" y="0"/>
                </a:moveTo>
                <a:lnTo>
                  <a:pt x="1181565" y="25938"/>
                </a:lnTo>
                <a:lnTo>
                  <a:pt x="1194562" y="26162"/>
                </a:lnTo>
                <a:lnTo>
                  <a:pt x="1194054" y="51943"/>
                </a:lnTo>
                <a:lnTo>
                  <a:pt x="1181140" y="51943"/>
                </a:lnTo>
                <a:lnTo>
                  <a:pt x="1180719" y="77724"/>
                </a:lnTo>
                <a:lnTo>
                  <a:pt x="1234458" y="51943"/>
                </a:lnTo>
                <a:lnTo>
                  <a:pt x="1194054" y="51943"/>
                </a:lnTo>
                <a:lnTo>
                  <a:pt x="1181143" y="51721"/>
                </a:lnTo>
                <a:lnTo>
                  <a:pt x="1234919" y="51721"/>
                </a:lnTo>
                <a:lnTo>
                  <a:pt x="1259078" y="40132"/>
                </a:lnTo>
                <a:lnTo>
                  <a:pt x="1181989" y="0"/>
                </a:lnTo>
                <a:close/>
              </a:path>
              <a:path w="1259204" h="78105">
                <a:moveTo>
                  <a:pt x="1181565" y="25938"/>
                </a:moveTo>
                <a:lnTo>
                  <a:pt x="1181143" y="51721"/>
                </a:lnTo>
                <a:lnTo>
                  <a:pt x="1194054" y="51943"/>
                </a:lnTo>
                <a:lnTo>
                  <a:pt x="1194562" y="26162"/>
                </a:lnTo>
                <a:lnTo>
                  <a:pt x="1181565" y="25938"/>
                </a:lnTo>
                <a:close/>
              </a:path>
              <a:path w="1259204" h="78105">
                <a:moveTo>
                  <a:pt x="508" y="5588"/>
                </a:moveTo>
                <a:lnTo>
                  <a:pt x="0" y="31496"/>
                </a:lnTo>
                <a:lnTo>
                  <a:pt x="1181143" y="51721"/>
                </a:lnTo>
                <a:lnTo>
                  <a:pt x="1181565" y="25938"/>
                </a:lnTo>
                <a:lnTo>
                  <a:pt x="508" y="5588"/>
                </a:lnTo>
                <a:close/>
              </a:path>
            </a:pathLst>
          </a:custGeom>
          <a:solidFill>
            <a:srgbClr val="000000"/>
          </a:solidFill>
        </p:spPr>
        <p:txBody>
          <a:bodyPr wrap="square" lIns="0" tIns="0" rIns="0" bIns="0" rtlCol="0"/>
          <a:lstStyle/>
          <a:p>
            <a:endParaRPr sz="1350"/>
          </a:p>
        </p:txBody>
      </p:sp>
      <p:sp>
        <p:nvSpPr>
          <p:cNvPr id="45" name="object 45"/>
          <p:cNvSpPr/>
          <p:nvPr/>
        </p:nvSpPr>
        <p:spPr>
          <a:xfrm>
            <a:off x="4441984" y="1322642"/>
            <a:ext cx="949166" cy="550545"/>
          </a:xfrm>
          <a:custGeom>
            <a:avLst/>
            <a:gdLst/>
            <a:ahLst/>
            <a:cxnLst/>
            <a:rect l="l" t="t" r="r" b="b"/>
            <a:pathLst>
              <a:path w="1265554" h="734060">
                <a:moveTo>
                  <a:pt x="1191423" y="706130"/>
                </a:moveTo>
                <a:lnTo>
                  <a:pt x="1178559" y="728599"/>
                </a:lnTo>
                <a:lnTo>
                  <a:pt x="1265301" y="733678"/>
                </a:lnTo>
                <a:lnTo>
                  <a:pt x="1251307" y="712597"/>
                </a:lnTo>
                <a:lnTo>
                  <a:pt x="1202689" y="712597"/>
                </a:lnTo>
                <a:lnTo>
                  <a:pt x="1191423" y="706130"/>
                </a:lnTo>
                <a:close/>
              </a:path>
              <a:path w="1265554" h="734060">
                <a:moveTo>
                  <a:pt x="1204281" y="683670"/>
                </a:moveTo>
                <a:lnTo>
                  <a:pt x="1191423" y="706130"/>
                </a:lnTo>
                <a:lnTo>
                  <a:pt x="1202689" y="712597"/>
                </a:lnTo>
                <a:lnTo>
                  <a:pt x="1215516" y="690117"/>
                </a:lnTo>
                <a:lnTo>
                  <a:pt x="1204281" y="683670"/>
                </a:lnTo>
                <a:close/>
              </a:path>
              <a:path w="1265554" h="734060">
                <a:moveTo>
                  <a:pt x="1217167" y="661162"/>
                </a:moveTo>
                <a:lnTo>
                  <a:pt x="1204281" y="683670"/>
                </a:lnTo>
                <a:lnTo>
                  <a:pt x="1215516" y="690117"/>
                </a:lnTo>
                <a:lnTo>
                  <a:pt x="1202689" y="712597"/>
                </a:lnTo>
                <a:lnTo>
                  <a:pt x="1251307" y="712597"/>
                </a:lnTo>
                <a:lnTo>
                  <a:pt x="1217167" y="661162"/>
                </a:lnTo>
                <a:close/>
              </a:path>
              <a:path w="1265554" h="734060">
                <a:moveTo>
                  <a:pt x="12953" y="0"/>
                </a:moveTo>
                <a:lnTo>
                  <a:pt x="0" y="22351"/>
                </a:lnTo>
                <a:lnTo>
                  <a:pt x="1191423" y="706130"/>
                </a:lnTo>
                <a:lnTo>
                  <a:pt x="1204281" y="683670"/>
                </a:lnTo>
                <a:lnTo>
                  <a:pt x="12953" y="0"/>
                </a:lnTo>
                <a:close/>
              </a:path>
            </a:pathLst>
          </a:custGeom>
          <a:solidFill>
            <a:srgbClr val="000000"/>
          </a:solidFill>
        </p:spPr>
        <p:txBody>
          <a:bodyPr wrap="square" lIns="0" tIns="0" rIns="0" bIns="0" rtlCol="0"/>
          <a:lstStyle/>
          <a:p>
            <a:endParaRPr sz="1350"/>
          </a:p>
        </p:txBody>
      </p:sp>
      <p:sp>
        <p:nvSpPr>
          <p:cNvPr id="46" name="object 46"/>
          <p:cNvSpPr/>
          <p:nvPr/>
        </p:nvSpPr>
        <p:spPr>
          <a:xfrm>
            <a:off x="4439602" y="1324546"/>
            <a:ext cx="951548" cy="1072039"/>
          </a:xfrm>
          <a:custGeom>
            <a:avLst/>
            <a:gdLst/>
            <a:ahLst/>
            <a:cxnLst/>
            <a:rect l="l" t="t" r="r" b="b"/>
            <a:pathLst>
              <a:path w="1268729" h="1429385">
                <a:moveTo>
                  <a:pt x="1207156" y="1379783"/>
                </a:moveTo>
                <a:lnTo>
                  <a:pt x="1187830" y="1396873"/>
                </a:lnTo>
                <a:lnTo>
                  <a:pt x="1268476" y="1429385"/>
                </a:lnTo>
                <a:lnTo>
                  <a:pt x="1257797" y="1389507"/>
                </a:lnTo>
                <a:lnTo>
                  <a:pt x="1215770" y="1389507"/>
                </a:lnTo>
                <a:lnTo>
                  <a:pt x="1207156" y="1379783"/>
                </a:lnTo>
                <a:close/>
              </a:path>
              <a:path w="1268729" h="1429385">
                <a:moveTo>
                  <a:pt x="1226631" y="1362562"/>
                </a:moveTo>
                <a:lnTo>
                  <a:pt x="1207156" y="1379783"/>
                </a:lnTo>
                <a:lnTo>
                  <a:pt x="1215770" y="1389507"/>
                </a:lnTo>
                <a:lnTo>
                  <a:pt x="1235202" y="1372235"/>
                </a:lnTo>
                <a:lnTo>
                  <a:pt x="1226631" y="1362562"/>
                </a:lnTo>
                <a:close/>
              </a:path>
              <a:path w="1268729" h="1429385">
                <a:moveTo>
                  <a:pt x="1245996" y="1345438"/>
                </a:moveTo>
                <a:lnTo>
                  <a:pt x="1226631" y="1362562"/>
                </a:lnTo>
                <a:lnTo>
                  <a:pt x="1235202" y="1372235"/>
                </a:lnTo>
                <a:lnTo>
                  <a:pt x="1215770" y="1389507"/>
                </a:lnTo>
                <a:lnTo>
                  <a:pt x="1257797" y="1389507"/>
                </a:lnTo>
                <a:lnTo>
                  <a:pt x="1245996" y="1345438"/>
                </a:lnTo>
                <a:close/>
              </a:path>
              <a:path w="1268729" h="1429385">
                <a:moveTo>
                  <a:pt x="19303" y="0"/>
                </a:moveTo>
                <a:lnTo>
                  <a:pt x="0" y="17272"/>
                </a:lnTo>
                <a:lnTo>
                  <a:pt x="1207156" y="1379783"/>
                </a:lnTo>
                <a:lnTo>
                  <a:pt x="1226631" y="1362562"/>
                </a:lnTo>
                <a:lnTo>
                  <a:pt x="19303" y="0"/>
                </a:lnTo>
                <a:close/>
              </a:path>
            </a:pathLst>
          </a:custGeom>
          <a:solidFill>
            <a:srgbClr val="000000"/>
          </a:solidFill>
        </p:spPr>
        <p:txBody>
          <a:bodyPr wrap="square" lIns="0" tIns="0" rIns="0" bIns="0" rtlCol="0"/>
          <a:lstStyle/>
          <a:p>
            <a:endParaRPr sz="1350"/>
          </a:p>
        </p:txBody>
      </p:sp>
      <p:sp>
        <p:nvSpPr>
          <p:cNvPr id="47" name="object 47"/>
          <p:cNvSpPr/>
          <p:nvPr/>
        </p:nvSpPr>
        <p:spPr>
          <a:xfrm>
            <a:off x="4438460" y="1326071"/>
            <a:ext cx="952500" cy="1594485"/>
          </a:xfrm>
          <a:custGeom>
            <a:avLst/>
            <a:gdLst/>
            <a:ahLst/>
            <a:cxnLst/>
            <a:rect l="l" t="t" r="r" b="b"/>
            <a:pathLst>
              <a:path w="1270000" h="2125979">
                <a:moveTo>
                  <a:pt x="1219188" y="2065315"/>
                </a:moveTo>
                <a:lnTo>
                  <a:pt x="1196848" y="2078608"/>
                </a:lnTo>
                <a:lnTo>
                  <a:pt x="1270000" y="2125598"/>
                </a:lnTo>
                <a:lnTo>
                  <a:pt x="1266401" y="2076449"/>
                </a:lnTo>
                <a:lnTo>
                  <a:pt x="1225803" y="2076449"/>
                </a:lnTo>
                <a:lnTo>
                  <a:pt x="1219188" y="2065315"/>
                </a:lnTo>
                <a:close/>
              </a:path>
              <a:path w="1270000" h="2125979">
                <a:moveTo>
                  <a:pt x="1241406" y="2052094"/>
                </a:moveTo>
                <a:lnTo>
                  <a:pt x="1219188" y="2065315"/>
                </a:lnTo>
                <a:lnTo>
                  <a:pt x="1225803" y="2076449"/>
                </a:lnTo>
                <a:lnTo>
                  <a:pt x="1248028" y="2063241"/>
                </a:lnTo>
                <a:lnTo>
                  <a:pt x="1241406" y="2052094"/>
                </a:lnTo>
                <a:close/>
              </a:path>
              <a:path w="1270000" h="2125979">
                <a:moveTo>
                  <a:pt x="1263650" y="2038857"/>
                </a:moveTo>
                <a:lnTo>
                  <a:pt x="1241406" y="2052094"/>
                </a:lnTo>
                <a:lnTo>
                  <a:pt x="1248028" y="2063241"/>
                </a:lnTo>
                <a:lnTo>
                  <a:pt x="1225803" y="2076449"/>
                </a:lnTo>
                <a:lnTo>
                  <a:pt x="1266401" y="2076449"/>
                </a:lnTo>
                <a:lnTo>
                  <a:pt x="1263650" y="2038857"/>
                </a:lnTo>
                <a:close/>
              </a:path>
              <a:path w="1270000" h="2125979">
                <a:moveTo>
                  <a:pt x="22351" y="0"/>
                </a:moveTo>
                <a:lnTo>
                  <a:pt x="0" y="13207"/>
                </a:lnTo>
                <a:lnTo>
                  <a:pt x="1219188" y="2065315"/>
                </a:lnTo>
                <a:lnTo>
                  <a:pt x="1241406" y="2052094"/>
                </a:lnTo>
                <a:lnTo>
                  <a:pt x="22351" y="0"/>
                </a:lnTo>
                <a:close/>
              </a:path>
            </a:pathLst>
          </a:custGeom>
          <a:solidFill>
            <a:srgbClr val="000000"/>
          </a:solidFill>
        </p:spPr>
        <p:txBody>
          <a:bodyPr wrap="square" lIns="0" tIns="0" rIns="0" bIns="0" rtlCol="0"/>
          <a:lstStyle/>
          <a:p>
            <a:endParaRPr sz="1350"/>
          </a:p>
        </p:txBody>
      </p:sp>
      <p:sp>
        <p:nvSpPr>
          <p:cNvPr id="48" name="object 48"/>
          <p:cNvSpPr/>
          <p:nvPr/>
        </p:nvSpPr>
        <p:spPr>
          <a:xfrm>
            <a:off x="4446555" y="1836801"/>
            <a:ext cx="944404" cy="63341"/>
          </a:xfrm>
          <a:custGeom>
            <a:avLst/>
            <a:gdLst/>
            <a:ahLst/>
            <a:cxnLst/>
            <a:rect l="l" t="t" r="r" b="b"/>
            <a:pathLst>
              <a:path w="1259204" h="84455">
                <a:moveTo>
                  <a:pt x="1182624" y="6731"/>
                </a:moveTo>
                <a:lnTo>
                  <a:pt x="1181905" y="32537"/>
                </a:lnTo>
                <a:lnTo>
                  <a:pt x="1194816" y="32893"/>
                </a:lnTo>
                <a:lnTo>
                  <a:pt x="1194054" y="58801"/>
                </a:lnTo>
                <a:lnTo>
                  <a:pt x="1181175" y="58801"/>
                </a:lnTo>
                <a:lnTo>
                  <a:pt x="1180464" y="84328"/>
                </a:lnTo>
                <a:lnTo>
                  <a:pt x="1235228" y="58801"/>
                </a:lnTo>
                <a:lnTo>
                  <a:pt x="1194054" y="58801"/>
                </a:lnTo>
                <a:lnTo>
                  <a:pt x="1181185" y="58446"/>
                </a:lnTo>
                <a:lnTo>
                  <a:pt x="1235989" y="58446"/>
                </a:lnTo>
                <a:lnTo>
                  <a:pt x="1259205" y="47625"/>
                </a:lnTo>
                <a:lnTo>
                  <a:pt x="1182624" y="6731"/>
                </a:lnTo>
                <a:close/>
              </a:path>
              <a:path w="1259204" h="84455">
                <a:moveTo>
                  <a:pt x="1181905" y="32537"/>
                </a:moveTo>
                <a:lnTo>
                  <a:pt x="1181185" y="58446"/>
                </a:lnTo>
                <a:lnTo>
                  <a:pt x="1194054" y="58801"/>
                </a:lnTo>
                <a:lnTo>
                  <a:pt x="1194816" y="32893"/>
                </a:lnTo>
                <a:lnTo>
                  <a:pt x="1181905" y="32537"/>
                </a:lnTo>
                <a:close/>
              </a:path>
              <a:path w="1259204" h="84455">
                <a:moveTo>
                  <a:pt x="762" y="0"/>
                </a:moveTo>
                <a:lnTo>
                  <a:pt x="0" y="25908"/>
                </a:lnTo>
                <a:lnTo>
                  <a:pt x="1181185" y="58446"/>
                </a:lnTo>
                <a:lnTo>
                  <a:pt x="1181905" y="32537"/>
                </a:lnTo>
                <a:lnTo>
                  <a:pt x="762" y="0"/>
                </a:lnTo>
                <a:close/>
              </a:path>
            </a:pathLst>
          </a:custGeom>
          <a:solidFill>
            <a:srgbClr val="000000"/>
          </a:solidFill>
        </p:spPr>
        <p:txBody>
          <a:bodyPr wrap="square" lIns="0" tIns="0" rIns="0" bIns="0" rtlCol="0"/>
          <a:lstStyle/>
          <a:p>
            <a:endParaRPr sz="1350"/>
          </a:p>
        </p:txBody>
      </p:sp>
      <p:sp>
        <p:nvSpPr>
          <p:cNvPr id="49" name="object 49"/>
          <p:cNvSpPr/>
          <p:nvPr/>
        </p:nvSpPr>
        <p:spPr>
          <a:xfrm>
            <a:off x="4441984" y="1838134"/>
            <a:ext cx="949166" cy="558165"/>
          </a:xfrm>
          <a:custGeom>
            <a:avLst/>
            <a:gdLst/>
            <a:ahLst/>
            <a:cxnLst/>
            <a:rect l="l" t="t" r="r" b="b"/>
            <a:pathLst>
              <a:path w="1265554" h="744219">
                <a:moveTo>
                  <a:pt x="1191604" y="716227"/>
                </a:moveTo>
                <a:lnTo>
                  <a:pt x="1178559" y="738631"/>
                </a:lnTo>
                <a:lnTo>
                  <a:pt x="1265301" y="744092"/>
                </a:lnTo>
                <a:lnTo>
                  <a:pt x="1251313" y="722756"/>
                </a:lnTo>
                <a:lnTo>
                  <a:pt x="1202816" y="722756"/>
                </a:lnTo>
                <a:lnTo>
                  <a:pt x="1191604" y="716227"/>
                </a:lnTo>
                <a:close/>
              </a:path>
              <a:path w="1265554" h="744219">
                <a:moveTo>
                  <a:pt x="1204635" y="693847"/>
                </a:moveTo>
                <a:lnTo>
                  <a:pt x="1191604" y="716227"/>
                </a:lnTo>
                <a:lnTo>
                  <a:pt x="1202816" y="722756"/>
                </a:lnTo>
                <a:lnTo>
                  <a:pt x="1215897" y="700404"/>
                </a:lnTo>
                <a:lnTo>
                  <a:pt x="1204635" y="693847"/>
                </a:lnTo>
                <a:close/>
              </a:path>
              <a:path w="1265554" h="744219">
                <a:moveTo>
                  <a:pt x="1217676" y="671449"/>
                </a:moveTo>
                <a:lnTo>
                  <a:pt x="1204635" y="693847"/>
                </a:lnTo>
                <a:lnTo>
                  <a:pt x="1215897" y="700404"/>
                </a:lnTo>
                <a:lnTo>
                  <a:pt x="1202816" y="722756"/>
                </a:lnTo>
                <a:lnTo>
                  <a:pt x="1251313" y="722756"/>
                </a:lnTo>
                <a:lnTo>
                  <a:pt x="1217676" y="671449"/>
                </a:lnTo>
                <a:close/>
              </a:path>
              <a:path w="1265554" h="744219">
                <a:moveTo>
                  <a:pt x="12953" y="0"/>
                </a:moveTo>
                <a:lnTo>
                  <a:pt x="0" y="22351"/>
                </a:lnTo>
                <a:lnTo>
                  <a:pt x="1191604" y="716227"/>
                </a:lnTo>
                <a:lnTo>
                  <a:pt x="1204635" y="693847"/>
                </a:lnTo>
                <a:lnTo>
                  <a:pt x="12953" y="0"/>
                </a:lnTo>
                <a:close/>
              </a:path>
            </a:pathLst>
          </a:custGeom>
          <a:solidFill>
            <a:srgbClr val="000000"/>
          </a:solidFill>
        </p:spPr>
        <p:txBody>
          <a:bodyPr wrap="square" lIns="0" tIns="0" rIns="0" bIns="0" rtlCol="0"/>
          <a:lstStyle/>
          <a:p>
            <a:endParaRPr sz="1350"/>
          </a:p>
        </p:txBody>
      </p:sp>
      <p:sp>
        <p:nvSpPr>
          <p:cNvPr id="50" name="object 50"/>
          <p:cNvSpPr/>
          <p:nvPr/>
        </p:nvSpPr>
        <p:spPr>
          <a:xfrm>
            <a:off x="4439506" y="1840135"/>
            <a:ext cx="951548" cy="1080135"/>
          </a:xfrm>
          <a:custGeom>
            <a:avLst/>
            <a:gdLst/>
            <a:ahLst/>
            <a:cxnLst/>
            <a:rect l="l" t="t" r="r" b="b"/>
            <a:pathLst>
              <a:path w="1268729" h="1440179">
                <a:moveTo>
                  <a:pt x="1207574" y="1389915"/>
                </a:moveTo>
                <a:lnTo>
                  <a:pt x="1188085" y="1407033"/>
                </a:lnTo>
                <a:lnTo>
                  <a:pt x="1268603" y="1439672"/>
                </a:lnTo>
                <a:lnTo>
                  <a:pt x="1258072" y="1399667"/>
                </a:lnTo>
                <a:lnTo>
                  <a:pt x="1216152" y="1399667"/>
                </a:lnTo>
                <a:lnTo>
                  <a:pt x="1207574" y="1389915"/>
                </a:lnTo>
                <a:close/>
              </a:path>
              <a:path w="1268729" h="1440179">
                <a:moveTo>
                  <a:pt x="1227045" y="1372815"/>
                </a:moveTo>
                <a:lnTo>
                  <a:pt x="1207574" y="1389915"/>
                </a:lnTo>
                <a:lnTo>
                  <a:pt x="1216152" y="1399667"/>
                </a:lnTo>
                <a:lnTo>
                  <a:pt x="1235583" y="1382522"/>
                </a:lnTo>
                <a:lnTo>
                  <a:pt x="1227045" y="1372815"/>
                </a:lnTo>
                <a:close/>
              </a:path>
              <a:path w="1268729" h="1440179">
                <a:moveTo>
                  <a:pt x="1246505" y="1355725"/>
                </a:moveTo>
                <a:lnTo>
                  <a:pt x="1227045" y="1372815"/>
                </a:lnTo>
                <a:lnTo>
                  <a:pt x="1235583" y="1382522"/>
                </a:lnTo>
                <a:lnTo>
                  <a:pt x="1216152" y="1399667"/>
                </a:lnTo>
                <a:lnTo>
                  <a:pt x="1258072" y="1399667"/>
                </a:lnTo>
                <a:lnTo>
                  <a:pt x="1246505" y="1355725"/>
                </a:lnTo>
                <a:close/>
              </a:path>
              <a:path w="1268729" h="1440179">
                <a:moveTo>
                  <a:pt x="19558" y="0"/>
                </a:moveTo>
                <a:lnTo>
                  <a:pt x="0" y="17017"/>
                </a:lnTo>
                <a:lnTo>
                  <a:pt x="1207574" y="1389915"/>
                </a:lnTo>
                <a:lnTo>
                  <a:pt x="1227045" y="1372815"/>
                </a:lnTo>
                <a:lnTo>
                  <a:pt x="19558" y="0"/>
                </a:lnTo>
                <a:close/>
              </a:path>
            </a:pathLst>
          </a:custGeom>
          <a:solidFill>
            <a:srgbClr val="000000"/>
          </a:solidFill>
        </p:spPr>
        <p:txBody>
          <a:bodyPr wrap="square" lIns="0" tIns="0" rIns="0" bIns="0" rtlCol="0"/>
          <a:lstStyle/>
          <a:p>
            <a:endParaRPr sz="1350"/>
          </a:p>
        </p:txBody>
      </p:sp>
      <p:sp>
        <p:nvSpPr>
          <p:cNvPr id="51" name="object 51"/>
          <p:cNvSpPr/>
          <p:nvPr/>
        </p:nvSpPr>
        <p:spPr>
          <a:xfrm>
            <a:off x="4446841" y="2890742"/>
            <a:ext cx="944404" cy="58579"/>
          </a:xfrm>
          <a:custGeom>
            <a:avLst/>
            <a:gdLst/>
            <a:ahLst/>
            <a:cxnLst/>
            <a:rect l="l" t="t" r="r" b="b"/>
            <a:pathLst>
              <a:path w="1259204" h="78104">
                <a:moveTo>
                  <a:pt x="1233043" y="25907"/>
                </a:moveTo>
                <a:lnTo>
                  <a:pt x="1194053" y="25907"/>
                </a:lnTo>
                <a:lnTo>
                  <a:pt x="1194053" y="51815"/>
                </a:lnTo>
                <a:lnTo>
                  <a:pt x="1181142" y="51844"/>
                </a:lnTo>
                <a:lnTo>
                  <a:pt x="1181227" y="77724"/>
                </a:lnTo>
                <a:lnTo>
                  <a:pt x="1258824" y="38734"/>
                </a:lnTo>
                <a:lnTo>
                  <a:pt x="1233043" y="25907"/>
                </a:lnTo>
                <a:close/>
              </a:path>
              <a:path w="1259204" h="78104">
                <a:moveTo>
                  <a:pt x="1181057" y="25937"/>
                </a:moveTo>
                <a:lnTo>
                  <a:pt x="0" y="28575"/>
                </a:lnTo>
                <a:lnTo>
                  <a:pt x="0" y="54482"/>
                </a:lnTo>
                <a:lnTo>
                  <a:pt x="1181142" y="51844"/>
                </a:lnTo>
                <a:lnTo>
                  <a:pt x="1181057" y="25937"/>
                </a:lnTo>
                <a:close/>
              </a:path>
              <a:path w="1259204" h="78104">
                <a:moveTo>
                  <a:pt x="1194053" y="25907"/>
                </a:moveTo>
                <a:lnTo>
                  <a:pt x="1181057" y="25937"/>
                </a:lnTo>
                <a:lnTo>
                  <a:pt x="1181142" y="51844"/>
                </a:lnTo>
                <a:lnTo>
                  <a:pt x="1194053" y="51815"/>
                </a:lnTo>
                <a:lnTo>
                  <a:pt x="1194053" y="25907"/>
                </a:lnTo>
                <a:close/>
              </a:path>
              <a:path w="1259204" h="78104">
                <a:moveTo>
                  <a:pt x="1180973" y="0"/>
                </a:moveTo>
                <a:lnTo>
                  <a:pt x="1181057" y="25937"/>
                </a:lnTo>
                <a:lnTo>
                  <a:pt x="1233043" y="25907"/>
                </a:lnTo>
                <a:lnTo>
                  <a:pt x="1180973" y="0"/>
                </a:lnTo>
                <a:close/>
              </a:path>
            </a:pathLst>
          </a:custGeom>
          <a:solidFill>
            <a:srgbClr val="000000"/>
          </a:solidFill>
        </p:spPr>
        <p:txBody>
          <a:bodyPr wrap="square" lIns="0" tIns="0" rIns="0" bIns="0" rtlCol="0"/>
          <a:lstStyle/>
          <a:p>
            <a:endParaRPr sz="1350"/>
          </a:p>
        </p:txBody>
      </p:sp>
      <p:sp>
        <p:nvSpPr>
          <p:cNvPr id="52" name="object 52"/>
          <p:cNvSpPr/>
          <p:nvPr/>
        </p:nvSpPr>
        <p:spPr>
          <a:xfrm>
            <a:off x="4442270" y="2403729"/>
            <a:ext cx="948690" cy="516255"/>
          </a:xfrm>
          <a:custGeom>
            <a:avLst/>
            <a:gdLst/>
            <a:ahLst/>
            <a:cxnLst/>
            <a:rect l="l" t="t" r="r" b="b"/>
            <a:pathLst>
              <a:path w="1264920" h="688339">
                <a:moveTo>
                  <a:pt x="1190329" y="662684"/>
                </a:moveTo>
                <a:lnTo>
                  <a:pt x="1178052" y="685545"/>
                </a:lnTo>
                <a:lnTo>
                  <a:pt x="1264920" y="688085"/>
                </a:lnTo>
                <a:lnTo>
                  <a:pt x="1251338" y="668782"/>
                </a:lnTo>
                <a:lnTo>
                  <a:pt x="1201674" y="668782"/>
                </a:lnTo>
                <a:lnTo>
                  <a:pt x="1190329" y="662684"/>
                </a:lnTo>
                <a:close/>
              </a:path>
              <a:path w="1264920" h="688339">
                <a:moveTo>
                  <a:pt x="1202615" y="639807"/>
                </a:moveTo>
                <a:lnTo>
                  <a:pt x="1190329" y="662684"/>
                </a:lnTo>
                <a:lnTo>
                  <a:pt x="1201674" y="668782"/>
                </a:lnTo>
                <a:lnTo>
                  <a:pt x="1213993" y="645921"/>
                </a:lnTo>
                <a:lnTo>
                  <a:pt x="1202615" y="639807"/>
                </a:lnTo>
                <a:close/>
              </a:path>
              <a:path w="1264920" h="688339">
                <a:moveTo>
                  <a:pt x="1214882" y="616965"/>
                </a:moveTo>
                <a:lnTo>
                  <a:pt x="1202615" y="639807"/>
                </a:lnTo>
                <a:lnTo>
                  <a:pt x="1213993" y="645921"/>
                </a:lnTo>
                <a:lnTo>
                  <a:pt x="1201674" y="668782"/>
                </a:lnTo>
                <a:lnTo>
                  <a:pt x="1251338" y="668782"/>
                </a:lnTo>
                <a:lnTo>
                  <a:pt x="1214882" y="616965"/>
                </a:lnTo>
                <a:close/>
              </a:path>
              <a:path w="1264920" h="688339">
                <a:moveTo>
                  <a:pt x="12191" y="0"/>
                </a:moveTo>
                <a:lnTo>
                  <a:pt x="0" y="22860"/>
                </a:lnTo>
                <a:lnTo>
                  <a:pt x="1190329" y="662684"/>
                </a:lnTo>
                <a:lnTo>
                  <a:pt x="1202615" y="639807"/>
                </a:lnTo>
                <a:lnTo>
                  <a:pt x="12191" y="0"/>
                </a:lnTo>
                <a:close/>
              </a:path>
            </a:pathLst>
          </a:custGeom>
          <a:solidFill>
            <a:srgbClr val="000000"/>
          </a:solidFill>
        </p:spPr>
        <p:txBody>
          <a:bodyPr wrap="square" lIns="0" tIns="0" rIns="0" bIns="0" rtlCol="0"/>
          <a:lstStyle/>
          <a:p>
            <a:endParaRPr sz="1350"/>
          </a:p>
        </p:txBody>
      </p:sp>
      <p:sp>
        <p:nvSpPr>
          <p:cNvPr id="53" name="object 53"/>
          <p:cNvSpPr/>
          <p:nvPr/>
        </p:nvSpPr>
        <p:spPr>
          <a:xfrm>
            <a:off x="4442079" y="2396299"/>
            <a:ext cx="949166" cy="534353"/>
          </a:xfrm>
          <a:custGeom>
            <a:avLst/>
            <a:gdLst/>
            <a:ahLst/>
            <a:cxnLst/>
            <a:rect l="l" t="t" r="r" b="b"/>
            <a:pathLst>
              <a:path w="1265554" h="712470">
                <a:moveTo>
                  <a:pt x="1190953" y="26516"/>
                </a:moveTo>
                <a:lnTo>
                  <a:pt x="0" y="689737"/>
                </a:lnTo>
                <a:lnTo>
                  <a:pt x="12700" y="712343"/>
                </a:lnTo>
                <a:lnTo>
                  <a:pt x="1203541" y="49115"/>
                </a:lnTo>
                <a:lnTo>
                  <a:pt x="1190953" y="26516"/>
                </a:lnTo>
                <a:close/>
              </a:path>
              <a:path w="1265554" h="712470">
                <a:moveTo>
                  <a:pt x="1251378" y="20193"/>
                </a:moveTo>
                <a:lnTo>
                  <a:pt x="1202308" y="20193"/>
                </a:lnTo>
                <a:lnTo>
                  <a:pt x="1214881" y="42799"/>
                </a:lnTo>
                <a:lnTo>
                  <a:pt x="1203541" y="49115"/>
                </a:lnTo>
                <a:lnTo>
                  <a:pt x="1216152" y="71755"/>
                </a:lnTo>
                <a:lnTo>
                  <a:pt x="1251378" y="20193"/>
                </a:lnTo>
                <a:close/>
              </a:path>
              <a:path w="1265554" h="712470">
                <a:moveTo>
                  <a:pt x="1202308" y="20193"/>
                </a:moveTo>
                <a:lnTo>
                  <a:pt x="1190953" y="26516"/>
                </a:lnTo>
                <a:lnTo>
                  <a:pt x="1203541" y="49115"/>
                </a:lnTo>
                <a:lnTo>
                  <a:pt x="1214881" y="42799"/>
                </a:lnTo>
                <a:lnTo>
                  <a:pt x="1202308" y="20193"/>
                </a:lnTo>
                <a:close/>
              </a:path>
              <a:path w="1265554" h="712470">
                <a:moveTo>
                  <a:pt x="1265174" y="0"/>
                </a:moveTo>
                <a:lnTo>
                  <a:pt x="1178305" y="3810"/>
                </a:lnTo>
                <a:lnTo>
                  <a:pt x="1190953" y="26516"/>
                </a:lnTo>
                <a:lnTo>
                  <a:pt x="1202308" y="20193"/>
                </a:lnTo>
                <a:lnTo>
                  <a:pt x="1251378" y="20193"/>
                </a:lnTo>
                <a:lnTo>
                  <a:pt x="1265174" y="0"/>
                </a:lnTo>
                <a:close/>
              </a:path>
            </a:pathLst>
          </a:custGeom>
          <a:solidFill>
            <a:srgbClr val="000000"/>
          </a:solidFill>
        </p:spPr>
        <p:txBody>
          <a:bodyPr wrap="square" lIns="0" tIns="0" rIns="0" bIns="0" rtlCol="0"/>
          <a:lstStyle/>
          <a:p>
            <a:endParaRPr sz="1350"/>
          </a:p>
        </p:txBody>
      </p:sp>
      <p:sp>
        <p:nvSpPr>
          <p:cNvPr id="54" name="object 54"/>
          <p:cNvSpPr/>
          <p:nvPr/>
        </p:nvSpPr>
        <p:spPr>
          <a:xfrm>
            <a:off x="4439602" y="1872805"/>
            <a:ext cx="951548" cy="1056323"/>
          </a:xfrm>
          <a:custGeom>
            <a:avLst/>
            <a:gdLst/>
            <a:ahLst/>
            <a:cxnLst/>
            <a:rect l="l" t="t" r="r" b="b"/>
            <a:pathLst>
              <a:path w="1268729" h="1408429">
                <a:moveTo>
                  <a:pt x="1206857" y="49123"/>
                </a:moveTo>
                <a:lnTo>
                  <a:pt x="0" y="1390650"/>
                </a:lnTo>
                <a:lnTo>
                  <a:pt x="19303" y="1407921"/>
                </a:lnTo>
                <a:lnTo>
                  <a:pt x="1226100" y="66463"/>
                </a:lnTo>
                <a:lnTo>
                  <a:pt x="1206857" y="49123"/>
                </a:lnTo>
                <a:close/>
              </a:path>
              <a:path w="1268729" h="1408429">
                <a:moveTo>
                  <a:pt x="1257584" y="39497"/>
                </a:moveTo>
                <a:lnTo>
                  <a:pt x="1215516" y="39497"/>
                </a:lnTo>
                <a:lnTo>
                  <a:pt x="1234820" y="56768"/>
                </a:lnTo>
                <a:lnTo>
                  <a:pt x="1226100" y="66463"/>
                </a:lnTo>
                <a:lnTo>
                  <a:pt x="1245362" y="83820"/>
                </a:lnTo>
                <a:lnTo>
                  <a:pt x="1257584" y="39497"/>
                </a:lnTo>
                <a:close/>
              </a:path>
              <a:path w="1268729" h="1408429">
                <a:moveTo>
                  <a:pt x="1215516" y="39497"/>
                </a:moveTo>
                <a:lnTo>
                  <a:pt x="1206857" y="49123"/>
                </a:lnTo>
                <a:lnTo>
                  <a:pt x="1226100" y="66463"/>
                </a:lnTo>
                <a:lnTo>
                  <a:pt x="1234820" y="56768"/>
                </a:lnTo>
                <a:lnTo>
                  <a:pt x="1215516" y="39497"/>
                </a:lnTo>
                <a:close/>
              </a:path>
              <a:path w="1268729" h="1408429">
                <a:moveTo>
                  <a:pt x="1268476" y="0"/>
                </a:moveTo>
                <a:lnTo>
                  <a:pt x="1187577" y="31750"/>
                </a:lnTo>
                <a:lnTo>
                  <a:pt x="1206857" y="49123"/>
                </a:lnTo>
                <a:lnTo>
                  <a:pt x="1215516" y="39497"/>
                </a:lnTo>
                <a:lnTo>
                  <a:pt x="1257584" y="39497"/>
                </a:lnTo>
                <a:lnTo>
                  <a:pt x="1268476" y="0"/>
                </a:lnTo>
                <a:close/>
              </a:path>
            </a:pathLst>
          </a:custGeom>
          <a:solidFill>
            <a:srgbClr val="000000"/>
          </a:solidFill>
        </p:spPr>
        <p:txBody>
          <a:bodyPr wrap="square" lIns="0" tIns="0" rIns="0" bIns="0" rtlCol="0"/>
          <a:lstStyle/>
          <a:p>
            <a:endParaRPr sz="1350"/>
          </a:p>
        </p:txBody>
      </p:sp>
      <p:sp>
        <p:nvSpPr>
          <p:cNvPr id="55" name="object 55"/>
          <p:cNvSpPr/>
          <p:nvPr/>
        </p:nvSpPr>
        <p:spPr>
          <a:xfrm>
            <a:off x="4438554" y="1347025"/>
            <a:ext cx="952500" cy="1580198"/>
          </a:xfrm>
          <a:custGeom>
            <a:avLst/>
            <a:gdLst/>
            <a:ahLst/>
            <a:cxnLst/>
            <a:rect l="l" t="t" r="r" b="b"/>
            <a:pathLst>
              <a:path w="1270000" h="2106929">
                <a:moveTo>
                  <a:pt x="1218768" y="59998"/>
                </a:moveTo>
                <a:lnTo>
                  <a:pt x="0" y="2093467"/>
                </a:lnTo>
                <a:lnTo>
                  <a:pt x="22098" y="2106803"/>
                </a:lnTo>
                <a:lnTo>
                  <a:pt x="1241011" y="73301"/>
                </a:lnTo>
                <a:lnTo>
                  <a:pt x="1218768" y="59998"/>
                </a:lnTo>
                <a:close/>
              </a:path>
              <a:path w="1270000" h="2106929">
                <a:moveTo>
                  <a:pt x="1266144" y="48894"/>
                </a:moveTo>
                <a:lnTo>
                  <a:pt x="1225423" y="48894"/>
                </a:lnTo>
                <a:lnTo>
                  <a:pt x="1247648" y="62229"/>
                </a:lnTo>
                <a:lnTo>
                  <a:pt x="1241011" y="73301"/>
                </a:lnTo>
                <a:lnTo>
                  <a:pt x="1263268" y="86613"/>
                </a:lnTo>
                <a:lnTo>
                  <a:pt x="1266144" y="48894"/>
                </a:lnTo>
                <a:close/>
              </a:path>
              <a:path w="1270000" h="2106929">
                <a:moveTo>
                  <a:pt x="1225423" y="48894"/>
                </a:moveTo>
                <a:lnTo>
                  <a:pt x="1218768" y="59998"/>
                </a:lnTo>
                <a:lnTo>
                  <a:pt x="1241011" y="73301"/>
                </a:lnTo>
                <a:lnTo>
                  <a:pt x="1247648" y="62229"/>
                </a:lnTo>
                <a:lnTo>
                  <a:pt x="1225423" y="48894"/>
                </a:lnTo>
                <a:close/>
              </a:path>
              <a:path w="1270000" h="2106929">
                <a:moveTo>
                  <a:pt x="1269873" y="0"/>
                </a:moveTo>
                <a:lnTo>
                  <a:pt x="1196593" y="46736"/>
                </a:lnTo>
                <a:lnTo>
                  <a:pt x="1218768" y="59998"/>
                </a:lnTo>
                <a:lnTo>
                  <a:pt x="1225423" y="48894"/>
                </a:lnTo>
                <a:lnTo>
                  <a:pt x="1266144" y="48894"/>
                </a:lnTo>
                <a:lnTo>
                  <a:pt x="1269873" y="0"/>
                </a:lnTo>
                <a:close/>
              </a:path>
            </a:pathLst>
          </a:custGeom>
          <a:solidFill>
            <a:srgbClr val="000000"/>
          </a:solidFill>
        </p:spPr>
        <p:txBody>
          <a:bodyPr wrap="square" lIns="0" tIns="0" rIns="0" bIns="0" rtlCol="0"/>
          <a:lstStyle/>
          <a:p>
            <a:endParaRPr sz="1350"/>
          </a:p>
        </p:txBody>
      </p:sp>
      <p:sp>
        <p:nvSpPr>
          <p:cNvPr id="56" name="object 56"/>
          <p:cNvSpPr/>
          <p:nvPr/>
        </p:nvSpPr>
        <p:spPr>
          <a:xfrm>
            <a:off x="4441984" y="1872805"/>
            <a:ext cx="949166" cy="548640"/>
          </a:xfrm>
          <a:custGeom>
            <a:avLst/>
            <a:gdLst/>
            <a:ahLst/>
            <a:cxnLst/>
            <a:rect l="l" t="t" r="r" b="b"/>
            <a:pathLst>
              <a:path w="1265554" h="731519">
                <a:moveTo>
                  <a:pt x="1191467" y="27371"/>
                </a:moveTo>
                <a:lnTo>
                  <a:pt x="0" y="708660"/>
                </a:lnTo>
                <a:lnTo>
                  <a:pt x="12953" y="731138"/>
                </a:lnTo>
                <a:lnTo>
                  <a:pt x="1204326" y="49833"/>
                </a:lnTo>
                <a:lnTo>
                  <a:pt x="1191467" y="27371"/>
                </a:lnTo>
                <a:close/>
              </a:path>
              <a:path w="1265554" h="731519">
                <a:moveTo>
                  <a:pt x="1251343" y="20954"/>
                </a:moveTo>
                <a:lnTo>
                  <a:pt x="1202689" y="20954"/>
                </a:lnTo>
                <a:lnTo>
                  <a:pt x="1215516" y="43434"/>
                </a:lnTo>
                <a:lnTo>
                  <a:pt x="1204326" y="49833"/>
                </a:lnTo>
                <a:lnTo>
                  <a:pt x="1217167" y="72262"/>
                </a:lnTo>
                <a:lnTo>
                  <a:pt x="1251343" y="20954"/>
                </a:lnTo>
                <a:close/>
              </a:path>
              <a:path w="1265554" h="731519">
                <a:moveTo>
                  <a:pt x="1202689" y="20954"/>
                </a:moveTo>
                <a:lnTo>
                  <a:pt x="1191467" y="27371"/>
                </a:lnTo>
                <a:lnTo>
                  <a:pt x="1204326" y="49833"/>
                </a:lnTo>
                <a:lnTo>
                  <a:pt x="1215516" y="43434"/>
                </a:lnTo>
                <a:lnTo>
                  <a:pt x="1202689" y="20954"/>
                </a:lnTo>
                <a:close/>
              </a:path>
              <a:path w="1265554" h="731519">
                <a:moveTo>
                  <a:pt x="1265301" y="0"/>
                </a:moveTo>
                <a:lnTo>
                  <a:pt x="1178559" y="4825"/>
                </a:lnTo>
                <a:lnTo>
                  <a:pt x="1191467" y="27371"/>
                </a:lnTo>
                <a:lnTo>
                  <a:pt x="1202689" y="20954"/>
                </a:lnTo>
                <a:lnTo>
                  <a:pt x="1251343" y="20954"/>
                </a:lnTo>
                <a:lnTo>
                  <a:pt x="1265301" y="0"/>
                </a:lnTo>
                <a:close/>
              </a:path>
            </a:pathLst>
          </a:custGeom>
          <a:solidFill>
            <a:srgbClr val="000000"/>
          </a:solidFill>
        </p:spPr>
        <p:txBody>
          <a:bodyPr wrap="square" lIns="0" tIns="0" rIns="0" bIns="0" rtlCol="0"/>
          <a:lstStyle/>
          <a:p>
            <a:endParaRPr sz="1350"/>
          </a:p>
        </p:txBody>
      </p:sp>
      <p:sp>
        <p:nvSpPr>
          <p:cNvPr id="57" name="object 57"/>
          <p:cNvSpPr/>
          <p:nvPr/>
        </p:nvSpPr>
        <p:spPr>
          <a:xfrm>
            <a:off x="4439602" y="1347025"/>
            <a:ext cx="951548" cy="1072039"/>
          </a:xfrm>
          <a:custGeom>
            <a:avLst/>
            <a:gdLst/>
            <a:ahLst/>
            <a:cxnLst/>
            <a:rect l="l" t="t" r="r" b="b"/>
            <a:pathLst>
              <a:path w="1268729" h="1429385">
                <a:moveTo>
                  <a:pt x="1207198" y="49553"/>
                </a:moveTo>
                <a:lnTo>
                  <a:pt x="0" y="1412113"/>
                </a:lnTo>
                <a:lnTo>
                  <a:pt x="19303" y="1429257"/>
                </a:lnTo>
                <a:lnTo>
                  <a:pt x="1226589" y="66742"/>
                </a:lnTo>
                <a:lnTo>
                  <a:pt x="1207198" y="49553"/>
                </a:lnTo>
                <a:close/>
              </a:path>
              <a:path w="1268729" h="1429385">
                <a:moveTo>
                  <a:pt x="1257797" y="39877"/>
                </a:moveTo>
                <a:lnTo>
                  <a:pt x="1215770" y="39877"/>
                </a:lnTo>
                <a:lnTo>
                  <a:pt x="1235202" y="57023"/>
                </a:lnTo>
                <a:lnTo>
                  <a:pt x="1226589" y="66742"/>
                </a:lnTo>
                <a:lnTo>
                  <a:pt x="1245996" y="83946"/>
                </a:lnTo>
                <a:lnTo>
                  <a:pt x="1257797" y="39877"/>
                </a:lnTo>
                <a:close/>
              </a:path>
              <a:path w="1268729" h="1429385">
                <a:moveTo>
                  <a:pt x="1215770" y="39877"/>
                </a:moveTo>
                <a:lnTo>
                  <a:pt x="1207198" y="49553"/>
                </a:lnTo>
                <a:lnTo>
                  <a:pt x="1226589" y="66742"/>
                </a:lnTo>
                <a:lnTo>
                  <a:pt x="1235202" y="57023"/>
                </a:lnTo>
                <a:lnTo>
                  <a:pt x="1215770" y="39877"/>
                </a:lnTo>
                <a:close/>
              </a:path>
              <a:path w="1268729" h="1429385">
                <a:moveTo>
                  <a:pt x="1268476" y="0"/>
                </a:moveTo>
                <a:lnTo>
                  <a:pt x="1187830" y="32385"/>
                </a:lnTo>
                <a:lnTo>
                  <a:pt x="1207198" y="49553"/>
                </a:lnTo>
                <a:lnTo>
                  <a:pt x="1215770" y="39877"/>
                </a:lnTo>
                <a:lnTo>
                  <a:pt x="1257797" y="39877"/>
                </a:lnTo>
                <a:lnTo>
                  <a:pt x="1268476" y="0"/>
                </a:lnTo>
                <a:close/>
              </a:path>
            </a:pathLst>
          </a:custGeom>
          <a:solidFill>
            <a:srgbClr val="000000"/>
          </a:solidFill>
        </p:spPr>
        <p:txBody>
          <a:bodyPr wrap="square" lIns="0" tIns="0" rIns="0" bIns="0" rtlCol="0"/>
          <a:lstStyle/>
          <a:p>
            <a:endParaRPr sz="1350"/>
          </a:p>
        </p:txBody>
      </p:sp>
      <p:sp>
        <p:nvSpPr>
          <p:cNvPr id="58" name="object 58"/>
          <p:cNvSpPr/>
          <p:nvPr/>
        </p:nvSpPr>
        <p:spPr>
          <a:xfrm>
            <a:off x="6864286" y="1786509"/>
            <a:ext cx="349568" cy="58579"/>
          </a:xfrm>
          <a:custGeom>
            <a:avLst/>
            <a:gdLst/>
            <a:ahLst/>
            <a:cxnLst/>
            <a:rect l="l" t="t" r="r" b="b"/>
            <a:pathLst>
              <a:path w="466090" h="78105">
                <a:moveTo>
                  <a:pt x="388239" y="0"/>
                </a:moveTo>
                <a:lnTo>
                  <a:pt x="388239" y="77724"/>
                </a:lnTo>
                <a:lnTo>
                  <a:pt x="440055" y="51815"/>
                </a:lnTo>
                <a:lnTo>
                  <a:pt x="401193" y="51815"/>
                </a:lnTo>
                <a:lnTo>
                  <a:pt x="401193" y="25908"/>
                </a:lnTo>
                <a:lnTo>
                  <a:pt x="440055" y="25908"/>
                </a:lnTo>
                <a:lnTo>
                  <a:pt x="388239" y="0"/>
                </a:lnTo>
                <a:close/>
              </a:path>
              <a:path w="466090" h="78105">
                <a:moveTo>
                  <a:pt x="388239" y="25908"/>
                </a:moveTo>
                <a:lnTo>
                  <a:pt x="0" y="25908"/>
                </a:lnTo>
                <a:lnTo>
                  <a:pt x="0" y="51815"/>
                </a:lnTo>
                <a:lnTo>
                  <a:pt x="388239" y="51815"/>
                </a:lnTo>
                <a:lnTo>
                  <a:pt x="388239" y="25908"/>
                </a:lnTo>
                <a:close/>
              </a:path>
              <a:path w="466090" h="78105">
                <a:moveTo>
                  <a:pt x="440055" y="25908"/>
                </a:moveTo>
                <a:lnTo>
                  <a:pt x="401193" y="25908"/>
                </a:lnTo>
                <a:lnTo>
                  <a:pt x="401193" y="51815"/>
                </a:lnTo>
                <a:lnTo>
                  <a:pt x="440055" y="51815"/>
                </a:lnTo>
                <a:lnTo>
                  <a:pt x="465963" y="38862"/>
                </a:lnTo>
                <a:lnTo>
                  <a:pt x="440055" y="25908"/>
                </a:lnTo>
                <a:close/>
              </a:path>
            </a:pathLst>
          </a:custGeom>
          <a:solidFill>
            <a:srgbClr val="000000"/>
          </a:solidFill>
        </p:spPr>
        <p:txBody>
          <a:bodyPr wrap="square" lIns="0" tIns="0" rIns="0" bIns="0" rtlCol="0"/>
          <a:lstStyle/>
          <a:p>
            <a:endParaRPr sz="1350"/>
          </a:p>
        </p:txBody>
      </p:sp>
      <p:sp>
        <p:nvSpPr>
          <p:cNvPr id="59" name="object 59"/>
          <p:cNvSpPr/>
          <p:nvPr/>
        </p:nvSpPr>
        <p:spPr>
          <a:xfrm>
            <a:off x="6864286" y="2417445"/>
            <a:ext cx="349568" cy="58579"/>
          </a:xfrm>
          <a:custGeom>
            <a:avLst/>
            <a:gdLst/>
            <a:ahLst/>
            <a:cxnLst/>
            <a:rect l="l" t="t" r="r" b="b"/>
            <a:pathLst>
              <a:path w="466090" h="78104">
                <a:moveTo>
                  <a:pt x="388239" y="0"/>
                </a:moveTo>
                <a:lnTo>
                  <a:pt x="388239" y="77724"/>
                </a:lnTo>
                <a:lnTo>
                  <a:pt x="440055" y="51815"/>
                </a:lnTo>
                <a:lnTo>
                  <a:pt x="401193" y="51815"/>
                </a:lnTo>
                <a:lnTo>
                  <a:pt x="401193" y="25907"/>
                </a:lnTo>
                <a:lnTo>
                  <a:pt x="440054" y="25907"/>
                </a:lnTo>
                <a:lnTo>
                  <a:pt x="388239" y="0"/>
                </a:lnTo>
                <a:close/>
              </a:path>
              <a:path w="466090" h="78104">
                <a:moveTo>
                  <a:pt x="388239" y="25907"/>
                </a:moveTo>
                <a:lnTo>
                  <a:pt x="0" y="25907"/>
                </a:lnTo>
                <a:lnTo>
                  <a:pt x="0" y="51815"/>
                </a:lnTo>
                <a:lnTo>
                  <a:pt x="388239" y="51815"/>
                </a:lnTo>
                <a:lnTo>
                  <a:pt x="388239" y="25907"/>
                </a:lnTo>
                <a:close/>
              </a:path>
              <a:path w="466090" h="78104">
                <a:moveTo>
                  <a:pt x="440054" y="25907"/>
                </a:moveTo>
                <a:lnTo>
                  <a:pt x="401193" y="25907"/>
                </a:lnTo>
                <a:lnTo>
                  <a:pt x="401193" y="51815"/>
                </a:lnTo>
                <a:lnTo>
                  <a:pt x="440055" y="51815"/>
                </a:lnTo>
                <a:lnTo>
                  <a:pt x="465963" y="38862"/>
                </a:lnTo>
                <a:lnTo>
                  <a:pt x="440054" y="25907"/>
                </a:lnTo>
                <a:close/>
              </a:path>
            </a:pathLst>
          </a:custGeom>
          <a:solidFill>
            <a:srgbClr val="000000"/>
          </a:solidFill>
        </p:spPr>
        <p:txBody>
          <a:bodyPr wrap="square" lIns="0" tIns="0" rIns="0" bIns="0" rtlCol="0"/>
          <a:lstStyle/>
          <a:p>
            <a:endParaRPr sz="1350"/>
          </a:p>
        </p:txBody>
      </p:sp>
      <p:sp>
        <p:nvSpPr>
          <p:cNvPr id="60" name="object 60"/>
          <p:cNvSpPr/>
          <p:nvPr/>
        </p:nvSpPr>
        <p:spPr>
          <a:xfrm>
            <a:off x="3130105" y="2376582"/>
            <a:ext cx="934403" cy="58579"/>
          </a:xfrm>
          <a:custGeom>
            <a:avLst/>
            <a:gdLst/>
            <a:ahLst/>
            <a:cxnLst/>
            <a:rect l="l" t="t" r="r" b="b"/>
            <a:pathLst>
              <a:path w="1245870" h="78105">
                <a:moveTo>
                  <a:pt x="1219922" y="25781"/>
                </a:moveTo>
                <a:lnTo>
                  <a:pt x="1180846" y="25781"/>
                </a:lnTo>
                <a:lnTo>
                  <a:pt x="1180973" y="51688"/>
                </a:lnTo>
                <a:lnTo>
                  <a:pt x="1167934" y="51746"/>
                </a:lnTo>
                <a:lnTo>
                  <a:pt x="1168018" y="77724"/>
                </a:lnTo>
                <a:lnTo>
                  <a:pt x="1245615" y="38481"/>
                </a:lnTo>
                <a:lnTo>
                  <a:pt x="1219922" y="25781"/>
                </a:lnTo>
                <a:close/>
              </a:path>
              <a:path w="1245870" h="78105">
                <a:moveTo>
                  <a:pt x="1167849" y="25838"/>
                </a:moveTo>
                <a:lnTo>
                  <a:pt x="0" y="30987"/>
                </a:lnTo>
                <a:lnTo>
                  <a:pt x="0" y="56896"/>
                </a:lnTo>
                <a:lnTo>
                  <a:pt x="1167934" y="51746"/>
                </a:lnTo>
                <a:lnTo>
                  <a:pt x="1167849" y="25838"/>
                </a:lnTo>
                <a:close/>
              </a:path>
              <a:path w="1245870" h="78105">
                <a:moveTo>
                  <a:pt x="1180846" y="25781"/>
                </a:moveTo>
                <a:lnTo>
                  <a:pt x="1167849" y="25838"/>
                </a:lnTo>
                <a:lnTo>
                  <a:pt x="1167934" y="51746"/>
                </a:lnTo>
                <a:lnTo>
                  <a:pt x="1180973" y="51688"/>
                </a:lnTo>
                <a:lnTo>
                  <a:pt x="1180846" y="25781"/>
                </a:lnTo>
                <a:close/>
              </a:path>
              <a:path w="1245870" h="78105">
                <a:moveTo>
                  <a:pt x="1167764" y="0"/>
                </a:moveTo>
                <a:lnTo>
                  <a:pt x="1167849" y="25838"/>
                </a:lnTo>
                <a:lnTo>
                  <a:pt x="1219922" y="25781"/>
                </a:lnTo>
                <a:lnTo>
                  <a:pt x="1167764" y="0"/>
                </a:lnTo>
                <a:close/>
              </a:path>
            </a:pathLst>
          </a:custGeom>
          <a:solidFill>
            <a:srgbClr val="000000"/>
          </a:solidFill>
        </p:spPr>
        <p:txBody>
          <a:bodyPr wrap="square" lIns="0" tIns="0" rIns="0" bIns="0" rtlCol="0"/>
          <a:lstStyle/>
          <a:p>
            <a:endParaRPr sz="1350"/>
          </a:p>
        </p:txBody>
      </p:sp>
      <p:sp>
        <p:nvSpPr>
          <p:cNvPr id="61" name="object 61"/>
          <p:cNvSpPr/>
          <p:nvPr/>
        </p:nvSpPr>
        <p:spPr>
          <a:xfrm>
            <a:off x="4473130" y="2366295"/>
            <a:ext cx="934403" cy="58579"/>
          </a:xfrm>
          <a:custGeom>
            <a:avLst/>
            <a:gdLst/>
            <a:ahLst/>
            <a:cxnLst/>
            <a:rect l="l" t="t" r="r" b="b"/>
            <a:pathLst>
              <a:path w="1245870" h="78105">
                <a:moveTo>
                  <a:pt x="1219922" y="25780"/>
                </a:moveTo>
                <a:lnTo>
                  <a:pt x="1180846" y="25780"/>
                </a:lnTo>
                <a:lnTo>
                  <a:pt x="1180973" y="51688"/>
                </a:lnTo>
                <a:lnTo>
                  <a:pt x="1167934" y="51746"/>
                </a:lnTo>
                <a:lnTo>
                  <a:pt x="1168018" y="77724"/>
                </a:lnTo>
                <a:lnTo>
                  <a:pt x="1245615" y="38480"/>
                </a:lnTo>
                <a:lnTo>
                  <a:pt x="1219922" y="25780"/>
                </a:lnTo>
                <a:close/>
              </a:path>
              <a:path w="1245870" h="78105">
                <a:moveTo>
                  <a:pt x="1167849" y="25838"/>
                </a:moveTo>
                <a:lnTo>
                  <a:pt x="0" y="30987"/>
                </a:lnTo>
                <a:lnTo>
                  <a:pt x="0" y="56896"/>
                </a:lnTo>
                <a:lnTo>
                  <a:pt x="1167934" y="51746"/>
                </a:lnTo>
                <a:lnTo>
                  <a:pt x="1167849" y="25838"/>
                </a:lnTo>
                <a:close/>
              </a:path>
              <a:path w="1245870" h="78105">
                <a:moveTo>
                  <a:pt x="1180846" y="25780"/>
                </a:moveTo>
                <a:lnTo>
                  <a:pt x="1167849" y="25838"/>
                </a:lnTo>
                <a:lnTo>
                  <a:pt x="1167934" y="51746"/>
                </a:lnTo>
                <a:lnTo>
                  <a:pt x="1180973" y="51688"/>
                </a:lnTo>
                <a:lnTo>
                  <a:pt x="1180846" y="25780"/>
                </a:lnTo>
                <a:close/>
              </a:path>
              <a:path w="1245870" h="78105">
                <a:moveTo>
                  <a:pt x="1167764" y="0"/>
                </a:moveTo>
                <a:lnTo>
                  <a:pt x="1167849" y="25838"/>
                </a:lnTo>
                <a:lnTo>
                  <a:pt x="1219922" y="25780"/>
                </a:lnTo>
                <a:lnTo>
                  <a:pt x="1167764" y="0"/>
                </a:lnTo>
                <a:close/>
              </a:path>
            </a:pathLst>
          </a:custGeom>
          <a:solidFill>
            <a:srgbClr val="000000"/>
          </a:solidFill>
        </p:spPr>
        <p:txBody>
          <a:bodyPr wrap="square" lIns="0" tIns="0" rIns="0" bIns="0" rtlCol="0"/>
          <a:lstStyle/>
          <a:p>
            <a:endParaRPr sz="1350"/>
          </a:p>
        </p:txBody>
      </p:sp>
      <p:sp>
        <p:nvSpPr>
          <p:cNvPr id="62" name="object 62"/>
          <p:cNvSpPr/>
          <p:nvPr/>
        </p:nvSpPr>
        <p:spPr>
          <a:xfrm>
            <a:off x="4441888" y="1320737"/>
            <a:ext cx="946309" cy="560070"/>
          </a:xfrm>
          <a:custGeom>
            <a:avLst/>
            <a:gdLst/>
            <a:ahLst/>
            <a:cxnLst/>
            <a:rect l="l" t="t" r="r" b="b"/>
            <a:pathLst>
              <a:path w="1261745" h="746760">
                <a:moveTo>
                  <a:pt x="1187763" y="28180"/>
                </a:moveTo>
                <a:lnTo>
                  <a:pt x="0" y="724407"/>
                </a:lnTo>
                <a:lnTo>
                  <a:pt x="13208" y="746759"/>
                </a:lnTo>
                <a:lnTo>
                  <a:pt x="1200894" y="50503"/>
                </a:lnTo>
                <a:lnTo>
                  <a:pt x="1187763" y="28180"/>
                </a:lnTo>
                <a:close/>
              </a:path>
              <a:path w="1261745" h="746760">
                <a:moveTo>
                  <a:pt x="1247309" y="21589"/>
                </a:moveTo>
                <a:lnTo>
                  <a:pt x="1199007" y="21589"/>
                </a:lnTo>
                <a:lnTo>
                  <a:pt x="1212088" y="43941"/>
                </a:lnTo>
                <a:lnTo>
                  <a:pt x="1200894" y="50503"/>
                </a:lnTo>
                <a:lnTo>
                  <a:pt x="1213993" y="72770"/>
                </a:lnTo>
                <a:lnTo>
                  <a:pt x="1247309" y="21589"/>
                </a:lnTo>
                <a:close/>
              </a:path>
              <a:path w="1261745" h="746760">
                <a:moveTo>
                  <a:pt x="1199007" y="21589"/>
                </a:moveTo>
                <a:lnTo>
                  <a:pt x="1187763" y="28180"/>
                </a:lnTo>
                <a:lnTo>
                  <a:pt x="1200894" y="50503"/>
                </a:lnTo>
                <a:lnTo>
                  <a:pt x="1212088" y="43941"/>
                </a:lnTo>
                <a:lnTo>
                  <a:pt x="1199007" y="21589"/>
                </a:lnTo>
                <a:close/>
              </a:path>
              <a:path w="1261745" h="746760">
                <a:moveTo>
                  <a:pt x="1261364" y="0"/>
                </a:moveTo>
                <a:lnTo>
                  <a:pt x="1174623" y="5841"/>
                </a:lnTo>
                <a:lnTo>
                  <a:pt x="1187763" y="28180"/>
                </a:lnTo>
                <a:lnTo>
                  <a:pt x="1199007" y="21589"/>
                </a:lnTo>
                <a:lnTo>
                  <a:pt x="1247309" y="21589"/>
                </a:lnTo>
                <a:lnTo>
                  <a:pt x="1261364" y="0"/>
                </a:lnTo>
                <a:close/>
              </a:path>
            </a:pathLst>
          </a:custGeom>
          <a:solidFill>
            <a:srgbClr val="000000"/>
          </a:solidFill>
        </p:spPr>
        <p:txBody>
          <a:bodyPr wrap="square" lIns="0" tIns="0" rIns="0" bIns="0" rtlCol="0"/>
          <a:lstStyle/>
          <a:p>
            <a:endParaRPr sz="1350"/>
          </a:p>
        </p:txBody>
      </p:sp>
      <p:sp>
        <p:nvSpPr>
          <p:cNvPr id="66" name="object 66"/>
          <p:cNvSpPr/>
          <p:nvPr/>
        </p:nvSpPr>
        <p:spPr>
          <a:xfrm>
            <a:off x="4297109" y="1843755"/>
            <a:ext cx="62103" cy="62102"/>
          </a:xfrm>
          <a:prstGeom prst="rect">
            <a:avLst/>
          </a:prstGeom>
          <a:blipFill>
            <a:blip r:embed="rId6" cstate="print"/>
            <a:stretch>
              <a:fillRect/>
            </a:stretch>
          </a:blipFill>
        </p:spPr>
        <p:txBody>
          <a:bodyPr wrap="square" lIns="0" tIns="0" rIns="0" bIns="0" rtlCol="0"/>
          <a:lstStyle/>
          <a:p>
            <a:endParaRPr sz="1350"/>
          </a:p>
        </p:txBody>
      </p:sp>
      <p:sp>
        <p:nvSpPr>
          <p:cNvPr id="67" name="object 67"/>
          <p:cNvSpPr/>
          <p:nvPr/>
        </p:nvSpPr>
        <p:spPr>
          <a:xfrm>
            <a:off x="4477607" y="1770411"/>
            <a:ext cx="124206" cy="124206"/>
          </a:xfrm>
          <a:prstGeom prst="rect">
            <a:avLst/>
          </a:prstGeom>
          <a:blipFill>
            <a:blip r:embed="rId7" cstate="print"/>
            <a:stretch>
              <a:fillRect/>
            </a:stretch>
          </a:blipFill>
        </p:spPr>
        <p:txBody>
          <a:bodyPr wrap="square" lIns="0" tIns="0" rIns="0" bIns="0" rtlCol="0"/>
          <a:lstStyle/>
          <a:p>
            <a:endParaRPr sz="1350"/>
          </a:p>
        </p:txBody>
      </p:sp>
      <p:sp>
        <p:nvSpPr>
          <p:cNvPr id="68" name="object 68"/>
          <p:cNvSpPr/>
          <p:nvPr/>
        </p:nvSpPr>
        <p:spPr>
          <a:xfrm>
            <a:off x="4719066" y="1684877"/>
            <a:ext cx="186309" cy="186309"/>
          </a:xfrm>
          <a:prstGeom prst="rect">
            <a:avLst/>
          </a:prstGeom>
          <a:blipFill>
            <a:blip r:embed="rId8" cstate="print"/>
            <a:stretch>
              <a:fillRect/>
            </a:stretch>
          </a:blipFill>
        </p:spPr>
        <p:txBody>
          <a:bodyPr wrap="square" lIns="0" tIns="0" rIns="0" bIns="0" rtlCol="0"/>
          <a:lstStyle/>
          <a:p>
            <a:endParaRPr sz="1350"/>
          </a:p>
        </p:txBody>
      </p:sp>
      <p:sp>
        <p:nvSpPr>
          <p:cNvPr id="70" name="object 70"/>
          <p:cNvSpPr/>
          <p:nvPr/>
        </p:nvSpPr>
        <p:spPr>
          <a:xfrm>
            <a:off x="4117085" y="1200150"/>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71" name="object 71"/>
          <p:cNvSpPr/>
          <p:nvPr/>
        </p:nvSpPr>
        <p:spPr>
          <a:xfrm>
            <a:off x="4119372" y="1204722"/>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72" name="object 72"/>
          <p:cNvSpPr/>
          <p:nvPr/>
        </p:nvSpPr>
        <p:spPr>
          <a:xfrm>
            <a:off x="4120515" y="2257425"/>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73" name="object 73"/>
          <p:cNvSpPr/>
          <p:nvPr/>
        </p:nvSpPr>
        <p:spPr>
          <a:xfrm>
            <a:off x="4123943" y="2261996"/>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74" name="object 74"/>
          <p:cNvSpPr/>
          <p:nvPr/>
        </p:nvSpPr>
        <p:spPr>
          <a:xfrm>
            <a:off x="5441823" y="2235708"/>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75" name="object 75"/>
          <p:cNvSpPr/>
          <p:nvPr/>
        </p:nvSpPr>
        <p:spPr>
          <a:xfrm>
            <a:off x="5444108" y="2240279"/>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76" name="object 76"/>
          <p:cNvSpPr/>
          <p:nvPr/>
        </p:nvSpPr>
        <p:spPr>
          <a:xfrm>
            <a:off x="5448681" y="2755773"/>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77" name="object 77"/>
          <p:cNvSpPr/>
          <p:nvPr/>
        </p:nvSpPr>
        <p:spPr>
          <a:xfrm>
            <a:off x="5452109" y="2759201"/>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78" name="object 78"/>
          <p:cNvSpPr/>
          <p:nvPr/>
        </p:nvSpPr>
        <p:spPr>
          <a:xfrm>
            <a:off x="2880359" y="2267712"/>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79" name="object 79"/>
          <p:cNvSpPr/>
          <p:nvPr/>
        </p:nvSpPr>
        <p:spPr>
          <a:xfrm>
            <a:off x="2882645" y="2272283"/>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80" name="object 80"/>
          <p:cNvSpPr/>
          <p:nvPr/>
        </p:nvSpPr>
        <p:spPr>
          <a:xfrm>
            <a:off x="2897504" y="1721358"/>
            <a:ext cx="271463" cy="271463"/>
          </a:xfrm>
          <a:custGeom>
            <a:avLst/>
            <a:gdLst/>
            <a:ahLst/>
            <a:cxnLst/>
            <a:rect l="l" t="t" r="r" b="b"/>
            <a:pathLst>
              <a:path w="361950" h="361950">
                <a:moveTo>
                  <a:pt x="0" y="0"/>
                </a:moveTo>
                <a:lnTo>
                  <a:pt x="361950" y="361950"/>
                </a:lnTo>
              </a:path>
            </a:pathLst>
          </a:custGeom>
          <a:ln w="76200">
            <a:solidFill>
              <a:srgbClr val="FF0000"/>
            </a:solidFill>
          </a:ln>
        </p:spPr>
        <p:txBody>
          <a:bodyPr wrap="square" lIns="0" tIns="0" rIns="0" bIns="0" rtlCol="0"/>
          <a:lstStyle/>
          <a:p>
            <a:endParaRPr sz="1350"/>
          </a:p>
        </p:txBody>
      </p:sp>
      <p:sp>
        <p:nvSpPr>
          <p:cNvPr id="81" name="object 81"/>
          <p:cNvSpPr/>
          <p:nvPr/>
        </p:nvSpPr>
        <p:spPr>
          <a:xfrm>
            <a:off x="2900933" y="1724787"/>
            <a:ext cx="271463" cy="271463"/>
          </a:xfrm>
          <a:custGeom>
            <a:avLst/>
            <a:gdLst/>
            <a:ahLst/>
            <a:cxnLst/>
            <a:rect l="l" t="t" r="r" b="b"/>
            <a:pathLst>
              <a:path w="361950" h="361950">
                <a:moveTo>
                  <a:pt x="361950" y="0"/>
                </a:moveTo>
                <a:lnTo>
                  <a:pt x="0" y="361950"/>
                </a:lnTo>
              </a:path>
            </a:pathLst>
          </a:custGeom>
          <a:ln w="76200">
            <a:solidFill>
              <a:srgbClr val="FF0000"/>
            </a:solidFill>
          </a:ln>
        </p:spPr>
        <p:txBody>
          <a:bodyPr wrap="square" lIns="0" tIns="0" rIns="0" bIns="0" rtlCol="0"/>
          <a:lstStyle/>
          <a:p>
            <a:endParaRPr sz="1350"/>
          </a:p>
        </p:txBody>
      </p:sp>
      <p:sp>
        <p:nvSpPr>
          <p:cNvPr id="82" name="object 82"/>
          <p:cNvSpPr txBox="1"/>
          <p:nvPr/>
        </p:nvSpPr>
        <p:spPr>
          <a:xfrm>
            <a:off x="1959865" y="3160015"/>
            <a:ext cx="5338286" cy="1838324"/>
          </a:xfrm>
          <a:prstGeom prst="rect">
            <a:avLst/>
          </a:prstGeom>
        </p:spPr>
        <p:txBody>
          <a:bodyPr vert="horz" wrap="square" lIns="0" tIns="9525" rIns="0" bIns="0" rtlCol="0">
            <a:spAutoFit/>
          </a:bodyPr>
          <a:lstStyle/>
          <a:p>
            <a:pPr marL="266700" marR="3810" indent="-257175">
              <a:spcBef>
                <a:spcPts val="75"/>
              </a:spcBef>
              <a:buFont typeface="Wingdings"/>
              <a:buChar char=""/>
              <a:tabLst>
                <a:tab pos="267176" algn="l"/>
              </a:tabLst>
            </a:pPr>
            <a:r>
              <a:rPr spc="-79" dirty="0">
                <a:latin typeface="Times New Roman" panose="02020603050405020304" pitchFamily="18" charset="0"/>
                <a:cs typeface="Times New Roman" panose="02020603050405020304" pitchFamily="18" charset="0"/>
              </a:rPr>
              <a:t>When</a:t>
            </a:r>
            <a:r>
              <a:rPr spc="-90" dirty="0">
                <a:latin typeface="Times New Roman" panose="02020603050405020304" pitchFamily="18" charset="0"/>
                <a:cs typeface="Times New Roman" panose="02020603050405020304" pitchFamily="18" charset="0"/>
              </a:rPr>
              <a:t> </a:t>
            </a:r>
            <a:r>
              <a:rPr spc="-86" dirty="0">
                <a:latin typeface="Times New Roman" panose="02020603050405020304" pitchFamily="18" charset="0"/>
                <a:cs typeface="Times New Roman" panose="02020603050405020304" pitchFamily="18" charset="0"/>
              </a:rPr>
              <a:t>teams</a:t>
            </a:r>
            <a:r>
              <a:rPr spc="-101"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up,</a:t>
            </a:r>
            <a:r>
              <a:rPr spc="-94"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if</a:t>
            </a:r>
            <a:r>
              <a:rPr spc="-86" dirty="0">
                <a:latin typeface="Times New Roman" panose="02020603050405020304" pitchFamily="18" charset="0"/>
                <a:cs typeface="Times New Roman" panose="02020603050405020304" pitchFamily="18" charset="0"/>
              </a:rPr>
              <a:t> </a:t>
            </a:r>
            <a:r>
              <a:rPr spc="-79" dirty="0">
                <a:latin typeface="Times New Roman" panose="02020603050405020304" pitchFamily="18" charset="0"/>
                <a:cs typeface="Times New Roman" panose="02020603050405020304" pitchFamily="18" charset="0"/>
              </a:rPr>
              <a:t>everyone</a:t>
            </a:r>
            <a:r>
              <a:rPr spc="-94" dirty="0">
                <a:latin typeface="Times New Roman" panose="02020603050405020304" pitchFamily="18" charset="0"/>
                <a:cs typeface="Times New Roman" panose="02020603050405020304" pitchFamily="18" charset="0"/>
              </a:rPr>
              <a:t> </a:t>
            </a:r>
            <a:r>
              <a:rPr spc="-79" dirty="0">
                <a:latin typeface="Times New Roman" panose="02020603050405020304" pitchFamily="18" charset="0"/>
                <a:cs typeface="Times New Roman" panose="02020603050405020304" pitchFamily="18" charset="0"/>
              </a:rPr>
              <a:t>expect</a:t>
            </a:r>
            <a:r>
              <a:rPr spc="-98" dirty="0">
                <a:latin typeface="Times New Roman" panose="02020603050405020304" pitchFamily="18" charset="0"/>
                <a:cs typeface="Times New Roman" panose="02020603050405020304" pitchFamily="18" charset="0"/>
              </a:rPr>
              <a:t> </a:t>
            </a:r>
            <a:r>
              <a:rPr spc="-23" dirty="0">
                <a:latin typeface="Times New Roman" panose="02020603050405020304" pitchFamily="18" charset="0"/>
                <a:cs typeface="Times New Roman" panose="02020603050405020304" pitchFamily="18" charset="0"/>
              </a:rPr>
              <a:t>the</a:t>
            </a:r>
            <a:r>
              <a:rPr spc="-94" dirty="0">
                <a:latin typeface="Times New Roman" panose="02020603050405020304" pitchFamily="18" charset="0"/>
                <a:cs typeface="Times New Roman" panose="02020603050405020304" pitchFamily="18" charset="0"/>
              </a:rPr>
              <a:t> </a:t>
            </a:r>
            <a:r>
              <a:rPr spc="-34" dirty="0">
                <a:latin typeface="Times New Roman" panose="02020603050405020304" pitchFamily="18" charset="0"/>
                <a:cs typeface="Times New Roman" panose="02020603050405020304" pitchFamily="18" charset="0"/>
              </a:rPr>
              <a:t>partner</a:t>
            </a:r>
            <a:r>
              <a:rPr spc="-90" dirty="0">
                <a:latin typeface="Times New Roman" panose="02020603050405020304" pitchFamily="18" charset="0"/>
                <a:cs typeface="Times New Roman" panose="02020603050405020304" pitchFamily="18" charset="0"/>
              </a:rPr>
              <a:t> </a:t>
            </a:r>
            <a:r>
              <a:rPr spc="4" dirty="0">
                <a:latin typeface="Times New Roman" panose="02020603050405020304" pitchFamily="18" charset="0"/>
                <a:cs typeface="Times New Roman" panose="02020603050405020304" pitchFamily="18" charset="0"/>
              </a:rPr>
              <a:t>will</a:t>
            </a:r>
            <a:r>
              <a:rPr spc="-101"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do  </a:t>
            </a:r>
            <a:r>
              <a:rPr spc="-19" dirty="0">
                <a:latin typeface="Times New Roman" panose="02020603050405020304" pitchFamily="18" charset="0"/>
                <a:cs typeface="Times New Roman" panose="02020603050405020304" pitchFamily="18" charset="0"/>
              </a:rPr>
              <a:t>the </a:t>
            </a:r>
            <a:r>
              <a:rPr spc="-41" dirty="0">
                <a:latin typeface="Times New Roman" panose="02020603050405020304" pitchFamily="18" charset="0"/>
                <a:cs typeface="Times New Roman" panose="02020603050405020304" pitchFamily="18" charset="0"/>
              </a:rPr>
              <a:t>work, </a:t>
            </a:r>
            <a:r>
              <a:rPr spc="-38" dirty="0">
                <a:latin typeface="Times New Roman" panose="02020603050405020304" pitchFamily="18" charset="0"/>
                <a:cs typeface="Times New Roman" panose="02020603050405020304" pitchFamily="18" charset="0"/>
              </a:rPr>
              <a:t>nothing </a:t>
            </a:r>
            <a:r>
              <a:rPr spc="4" dirty="0">
                <a:latin typeface="Times New Roman" panose="02020603050405020304" pitchFamily="18" charset="0"/>
                <a:cs typeface="Times New Roman" panose="02020603050405020304" pitchFamily="18" charset="0"/>
              </a:rPr>
              <a:t>will</a:t>
            </a:r>
            <a:r>
              <a:rPr spc="-368" dirty="0">
                <a:latin typeface="Times New Roman" panose="02020603050405020304" pitchFamily="18" charset="0"/>
                <a:cs typeface="Times New Roman" panose="02020603050405020304" pitchFamily="18" charset="0"/>
              </a:rPr>
              <a:t> </a:t>
            </a:r>
            <a:r>
              <a:rPr spc="-83" dirty="0">
                <a:latin typeface="Times New Roman" panose="02020603050405020304" pitchFamily="18" charset="0"/>
                <a:cs typeface="Times New Roman" panose="02020603050405020304" pitchFamily="18" charset="0"/>
              </a:rPr>
              <a:t>be </a:t>
            </a:r>
            <a:r>
              <a:rPr spc="-71" dirty="0">
                <a:latin typeface="Times New Roman" panose="02020603050405020304" pitchFamily="18" charset="0"/>
                <a:cs typeface="Times New Roman" panose="02020603050405020304" pitchFamily="18" charset="0"/>
              </a:rPr>
              <a:t>done </a:t>
            </a:r>
            <a:r>
              <a:rPr spc="-49" dirty="0">
                <a:latin typeface="Times New Roman" panose="02020603050405020304" pitchFamily="18" charset="0"/>
                <a:cs typeface="Times New Roman" panose="02020603050405020304" pitchFamily="18" charset="0"/>
              </a:rPr>
              <a:t>finally.</a:t>
            </a:r>
            <a:endParaRPr dirty="0">
              <a:latin typeface="Times New Roman" panose="02020603050405020304" pitchFamily="18" charset="0"/>
              <a:cs typeface="Times New Roman" panose="02020603050405020304" pitchFamily="18" charset="0"/>
            </a:endParaRPr>
          </a:p>
          <a:p>
            <a:pPr marL="266700" marR="223361" indent="-257175">
              <a:spcBef>
                <a:spcPts val="731"/>
              </a:spcBef>
              <a:buFont typeface="Wingdings"/>
              <a:buChar char=""/>
              <a:tabLst>
                <a:tab pos="267176" algn="l"/>
              </a:tabLst>
            </a:pPr>
            <a:r>
              <a:rPr spc="-98" dirty="0">
                <a:latin typeface="Times New Roman" panose="02020603050405020304" pitchFamily="18" charset="0"/>
                <a:cs typeface="Times New Roman" panose="02020603050405020304" pitchFamily="18" charset="0"/>
              </a:rPr>
              <a:t>However,</a:t>
            </a:r>
            <a:r>
              <a:rPr spc="-94"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if</a:t>
            </a:r>
            <a:r>
              <a:rPr spc="-90" dirty="0">
                <a:latin typeface="Times New Roman" panose="02020603050405020304" pitchFamily="18" charset="0"/>
                <a:cs typeface="Times New Roman" panose="02020603050405020304" pitchFamily="18" charset="0"/>
              </a:rPr>
              <a:t> </a:t>
            </a:r>
            <a:r>
              <a:rPr spc="-71" dirty="0">
                <a:latin typeface="Times New Roman" panose="02020603050405020304" pitchFamily="18" charset="0"/>
                <a:cs typeface="Times New Roman" panose="02020603050405020304" pitchFamily="18" charset="0"/>
              </a:rPr>
              <a:t>you</a:t>
            </a:r>
            <a:r>
              <a:rPr spc="-109" dirty="0">
                <a:latin typeface="Times New Roman" panose="02020603050405020304" pitchFamily="18" charset="0"/>
                <a:cs typeface="Times New Roman" panose="02020603050405020304" pitchFamily="18" charset="0"/>
              </a:rPr>
              <a:t> </a:t>
            </a:r>
            <a:r>
              <a:rPr spc="-56" dirty="0">
                <a:latin typeface="Times New Roman" panose="02020603050405020304" pitchFamily="18" charset="0"/>
                <a:cs typeface="Times New Roman" panose="02020603050405020304" pitchFamily="18" charset="0"/>
              </a:rPr>
              <a:t>know</a:t>
            </a:r>
            <a:r>
              <a:rPr spc="-94" dirty="0">
                <a:latin typeface="Times New Roman" panose="02020603050405020304" pitchFamily="18" charset="0"/>
                <a:cs typeface="Times New Roman" panose="02020603050405020304" pitchFamily="18" charset="0"/>
              </a:rPr>
              <a:t> </a:t>
            </a:r>
            <a:r>
              <a:rPr spc="-49" dirty="0">
                <a:latin typeface="Times New Roman" panose="02020603050405020304" pitchFamily="18" charset="0"/>
                <a:cs typeface="Times New Roman" panose="02020603050405020304" pitchFamily="18" charset="0"/>
              </a:rPr>
              <a:t>your</a:t>
            </a:r>
            <a:r>
              <a:rPr spc="-105" dirty="0">
                <a:latin typeface="Times New Roman" panose="02020603050405020304" pitchFamily="18" charset="0"/>
                <a:cs typeface="Times New Roman" panose="02020603050405020304" pitchFamily="18" charset="0"/>
              </a:rPr>
              <a:t> </a:t>
            </a:r>
            <a:r>
              <a:rPr spc="-34" dirty="0">
                <a:latin typeface="Times New Roman" panose="02020603050405020304" pitchFamily="18" charset="0"/>
                <a:cs typeface="Times New Roman" panose="02020603050405020304" pitchFamily="18" charset="0"/>
              </a:rPr>
              <a:t>partner</a:t>
            </a:r>
            <a:r>
              <a:rPr spc="-101" dirty="0">
                <a:latin typeface="Times New Roman" panose="02020603050405020304" pitchFamily="18" charset="0"/>
                <a:cs typeface="Times New Roman" panose="02020603050405020304" pitchFamily="18" charset="0"/>
              </a:rPr>
              <a:t> </a:t>
            </a:r>
            <a:r>
              <a:rPr spc="4" dirty="0">
                <a:latin typeface="Times New Roman" panose="02020603050405020304" pitchFamily="18" charset="0"/>
                <a:cs typeface="Times New Roman" panose="02020603050405020304" pitchFamily="18" charset="0"/>
              </a:rPr>
              <a:t>will</a:t>
            </a:r>
            <a:r>
              <a:rPr spc="-101" dirty="0">
                <a:latin typeface="Times New Roman" panose="02020603050405020304" pitchFamily="18" charset="0"/>
                <a:cs typeface="Times New Roman" panose="02020603050405020304" pitchFamily="18" charset="0"/>
              </a:rPr>
              <a:t> </a:t>
            </a:r>
            <a:r>
              <a:rPr spc="-34" dirty="0">
                <a:latin typeface="Times New Roman" panose="02020603050405020304" pitchFamily="18" charset="0"/>
                <a:cs typeface="Times New Roman" panose="02020603050405020304" pitchFamily="18" charset="0"/>
              </a:rPr>
              <a:t>dropout,</a:t>
            </a:r>
            <a:r>
              <a:rPr spc="-98"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you  </a:t>
            </a:r>
            <a:r>
              <a:rPr spc="4" dirty="0">
                <a:latin typeface="Times New Roman" panose="02020603050405020304" pitchFamily="18" charset="0"/>
                <a:cs typeface="Times New Roman" panose="02020603050405020304" pitchFamily="18" charset="0"/>
              </a:rPr>
              <a:t>will </a:t>
            </a:r>
            <a:r>
              <a:rPr spc="-56" dirty="0">
                <a:latin typeface="Times New Roman" panose="02020603050405020304" pitchFamily="18" charset="0"/>
                <a:cs typeface="Times New Roman" panose="02020603050405020304" pitchFamily="18" charset="0"/>
              </a:rPr>
              <a:t>do</a:t>
            </a:r>
            <a:r>
              <a:rPr spc="-217"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better.</a:t>
            </a:r>
            <a:endParaRPr dirty="0">
              <a:latin typeface="Times New Roman" panose="02020603050405020304" pitchFamily="18" charset="0"/>
              <a:cs typeface="Times New Roman" panose="02020603050405020304" pitchFamily="18" charset="0"/>
            </a:endParaRPr>
          </a:p>
          <a:p>
            <a:pPr marL="279083" indent="-257175">
              <a:spcBef>
                <a:spcPts val="634"/>
              </a:spcBef>
              <a:buFont typeface="Wingdings"/>
              <a:buChar char=""/>
              <a:tabLst>
                <a:tab pos="279559" algn="l"/>
              </a:tabLst>
            </a:pPr>
            <a:r>
              <a:rPr spc="-79" dirty="0">
                <a:latin typeface="Times New Roman" panose="02020603050405020304" pitchFamily="18" charset="0"/>
                <a:cs typeface="Times New Roman" panose="02020603050405020304" pitchFamily="18" charset="0"/>
              </a:rPr>
              <a:t>When </a:t>
            </a:r>
            <a:r>
              <a:rPr spc="-49" dirty="0">
                <a:latin typeface="Times New Roman" panose="02020603050405020304" pitchFamily="18" charset="0"/>
                <a:cs typeface="Times New Roman" panose="02020603050405020304" pitchFamily="18" charset="0"/>
              </a:rPr>
              <a:t>testing, </a:t>
            </a:r>
            <a:r>
              <a:rPr spc="-56" dirty="0">
                <a:latin typeface="Times New Roman" panose="02020603050405020304" pitchFamily="18" charset="0"/>
                <a:cs typeface="Times New Roman" panose="02020603050405020304" pitchFamily="18" charset="0"/>
              </a:rPr>
              <a:t>no </a:t>
            </a:r>
            <a:r>
              <a:rPr spc="-75" dirty="0">
                <a:latin typeface="Times New Roman" panose="02020603050405020304" pitchFamily="18" charset="0"/>
                <a:cs typeface="Times New Roman" panose="02020603050405020304" pitchFamily="18" charset="0"/>
              </a:rPr>
              <a:t>one </a:t>
            </a:r>
            <a:r>
              <a:rPr spc="-30" dirty="0">
                <a:latin typeface="Times New Roman" panose="02020603050405020304" pitchFamily="18" charset="0"/>
                <a:cs typeface="Times New Roman" panose="02020603050405020304" pitchFamily="18" charset="0"/>
              </a:rPr>
              <a:t>dropout </a:t>
            </a:r>
            <a:r>
              <a:rPr spc="-68" dirty="0">
                <a:latin typeface="Times New Roman" panose="02020603050405020304" pitchFamily="18" charset="0"/>
                <a:cs typeface="Times New Roman" panose="02020603050405020304" pitchFamily="18" charset="0"/>
              </a:rPr>
              <a:t>actually, </a:t>
            </a:r>
            <a:r>
              <a:rPr spc="-127" dirty="0">
                <a:latin typeface="Times New Roman" panose="02020603050405020304" pitchFamily="18" charset="0"/>
                <a:cs typeface="Times New Roman" panose="02020603050405020304" pitchFamily="18" charset="0"/>
              </a:rPr>
              <a:t>so</a:t>
            </a:r>
            <a:r>
              <a:rPr spc="-341" dirty="0">
                <a:latin typeface="Times New Roman" panose="02020603050405020304" pitchFamily="18" charset="0"/>
                <a:cs typeface="Times New Roman" panose="02020603050405020304" pitchFamily="18" charset="0"/>
              </a:rPr>
              <a:t> </a:t>
            </a:r>
            <a:r>
              <a:rPr spc="-49" dirty="0">
                <a:latin typeface="Times New Roman" panose="02020603050405020304" pitchFamily="18" charset="0"/>
                <a:cs typeface="Times New Roman" panose="02020603050405020304" pitchFamily="18" charset="0"/>
              </a:rPr>
              <a:t>obtaining</a:t>
            </a:r>
            <a:endParaRPr dirty="0">
              <a:latin typeface="Times New Roman" panose="02020603050405020304" pitchFamily="18" charset="0"/>
              <a:cs typeface="Times New Roman" panose="02020603050405020304" pitchFamily="18" charset="0"/>
            </a:endParaRPr>
          </a:p>
          <a:p>
            <a:pPr marL="279083"/>
            <a:r>
              <a:rPr spc="-86" dirty="0">
                <a:latin typeface="Times New Roman" panose="02020603050405020304" pitchFamily="18" charset="0"/>
                <a:cs typeface="Times New Roman" panose="02020603050405020304" pitchFamily="18" charset="0"/>
              </a:rPr>
              <a:t>good </a:t>
            </a:r>
            <a:r>
              <a:rPr spc="-64" dirty="0">
                <a:latin typeface="Times New Roman" panose="02020603050405020304" pitchFamily="18" charset="0"/>
                <a:cs typeface="Times New Roman" panose="02020603050405020304" pitchFamily="18" charset="0"/>
              </a:rPr>
              <a:t>results</a:t>
            </a:r>
            <a:r>
              <a:rPr spc="-109" dirty="0">
                <a:latin typeface="Times New Roman" panose="02020603050405020304" pitchFamily="18" charset="0"/>
                <a:cs typeface="Times New Roman" panose="02020603050405020304" pitchFamily="18" charset="0"/>
              </a:rPr>
              <a:t> </a:t>
            </a:r>
            <a:r>
              <a:rPr spc="-68" dirty="0">
                <a:latin typeface="Times New Roman" panose="02020603050405020304" pitchFamily="18" charset="0"/>
                <a:cs typeface="Times New Roman" panose="02020603050405020304" pitchFamily="18" charset="0"/>
              </a:rPr>
              <a:t>eventually.</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02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50-4727-4CE6-A508-66F9C65B8295}"/>
              </a:ext>
            </a:extLst>
          </p:cNvPr>
          <p:cNvSpPr>
            <a:spLocks noGrp="1"/>
          </p:cNvSpPr>
          <p:nvPr>
            <p:ph type="title"/>
          </p:nvPr>
        </p:nvSpPr>
        <p:spPr/>
        <p:txBody>
          <a:bodyPr/>
          <a:lstStyle/>
          <a:p>
            <a:pPr algn="l"/>
            <a:r>
              <a:rPr lang="en-US" dirty="0">
                <a:latin typeface="Georgia" panose="02040502050405020303" pitchFamily="18" charset="0"/>
              </a:rPr>
              <a:t>Types of Word Embeddings</a:t>
            </a:r>
          </a:p>
        </p:txBody>
      </p:sp>
      <p:sp>
        <p:nvSpPr>
          <p:cNvPr id="3" name="Content Placeholder 2">
            <a:extLst>
              <a:ext uri="{FF2B5EF4-FFF2-40B4-BE49-F238E27FC236}">
                <a16:creationId xmlns:a16="http://schemas.microsoft.com/office/drawing/2014/main" id="{E3A74305-B567-41D4-A755-2EAEC29389E1}"/>
              </a:ext>
            </a:extLst>
          </p:cNvPr>
          <p:cNvSpPr>
            <a:spLocks noGrp="1"/>
          </p:cNvSpPr>
          <p:nvPr>
            <p:ph idx="1"/>
          </p:nvPr>
        </p:nvSpPr>
        <p:spPr/>
        <p:txBody>
          <a:bodyPr>
            <a:normAutofit/>
          </a:bodyPr>
          <a:lstStyle/>
          <a:p>
            <a:pPr marL="0" indent="0">
              <a:buNone/>
            </a:pPr>
            <a:r>
              <a:rPr lang="en-US" sz="2100" dirty="0">
                <a:latin typeface="Georgia" panose="02040502050405020303" pitchFamily="18" charset="0"/>
              </a:rPr>
              <a:t>Word embeddings can be broadly classified into two categories</a:t>
            </a:r>
          </a:p>
          <a:p>
            <a:r>
              <a:rPr lang="en-US" sz="1800" dirty="0">
                <a:latin typeface="Georgia" panose="02040502050405020303" pitchFamily="18" charset="0"/>
              </a:rPr>
              <a:t>Frequency based Embedding</a:t>
            </a:r>
          </a:p>
          <a:p>
            <a:pPr lvl="1"/>
            <a:r>
              <a:rPr lang="en-US" sz="1650" dirty="0">
                <a:latin typeface="Georgia" panose="02040502050405020303" pitchFamily="18" charset="0"/>
              </a:rPr>
              <a:t>Count Vector</a:t>
            </a:r>
          </a:p>
          <a:p>
            <a:pPr lvl="1"/>
            <a:r>
              <a:rPr lang="en-US" sz="1650" dirty="0">
                <a:latin typeface="Georgia" panose="02040502050405020303" pitchFamily="18" charset="0"/>
              </a:rPr>
              <a:t>TF-IDF Vector</a:t>
            </a:r>
          </a:p>
          <a:p>
            <a:pPr lvl="1"/>
            <a:r>
              <a:rPr lang="en-US" sz="1650" dirty="0">
                <a:latin typeface="Georgia" panose="02040502050405020303" pitchFamily="18" charset="0"/>
              </a:rPr>
              <a:t>Co-Occurrence Vector</a:t>
            </a:r>
          </a:p>
          <a:p>
            <a:r>
              <a:rPr lang="en-US" sz="1800" dirty="0">
                <a:latin typeface="Georgia" panose="02040502050405020303" pitchFamily="18" charset="0"/>
              </a:rPr>
              <a:t>Prediction based Embedding</a:t>
            </a:r>
          </a:p>
          <a:p>
            <a:pPr lvl="1"/>
            <a:r>
              <a:rPr lang="en-US" sz="1650" dirty="0">
                <a:solidFill>
                  <a:schemeClr val="accent6">
                    <a:lumMod val="75000"/>
                  </a:schemeClr>
                </a:solidFill>
                <a:latin typeface="Georgia" panose="02040502050405020303" pitchFamily="18" charset="0"/>
              </a:rPr>
              <a:t>word2vec</a:t>
            </a:r>
          </a:p>
          <a:p>
            <a:pPr lvl="2"/>
            <a:r>
              <a:rPr lang="en-US" sz="1350" dirty="0">
                <a:latin typeface="Georgia" panose="02040502050405020303" pitchFamily="18" charset="0"/>
              </a:rPr>
              <a:t>CBOW (Continuous Bag of words)</a:t>
            </a:r>
          </a:p>
          <a:p>
            <a:pPr lvl="2"/>
            <a:r>
              <a:rPr lang="en-US" sz="1350" dirty="0">
                <a:solidFill>
                  <a:schemeClr val="accent6">
                    <a:lumMod val="75000"/>
                  </a:schemeClr>
                </a:solidFill>
                <a:latin typeface="Georgia" panose="02040502050405020303" pitchFamily="18" charset="0"/>
              </a:rPr>
              <a:t>Skip-Gram Model</a:t>
            </a:r>
          </a:p>
          <a:p>
            <a:pPr lvl="1"/>
            <a:r>
              <a:rPr lang="en-US" sz="1650" dirty="0">
                <a:latin typeface="Georgia" panose="02040502050405020303" pitchFamily="18" charset="0"/>
              </a:rPr>
              <a:t>GloVe: Global Vectors for Word Representation</a:t>
            </a:r>
          </a:p>
        </p:txBody>
      </p:sp>
      <p:sp>
        <p:nvSpPr>
          <p:cNvPr id="4" name="Rectangle 3">
            <a:extLst>
              <a:ext uri="{FF2B5EF4-FFF2-40B4-BE49-F238E27FC236}">
                <a16:creationId xmlns:a16="http://schemas.microsoft.com/office/drawing/2014/main" id="{D8A2F7D2-3472-411C-9528-5580A4A300E1}"/>
              </a:ext>
            </a:extLst>
          </p:cNvPr>
          <p:cNvSpPr/>
          <p:nvPr/>
        </p:nvSpPr>
        <p:spPr>
          <a:xfrm>
            <a:off x="457200" y="4601217"/>
            <a:ext cx="4658868" cy="230832"/>
          </a:xfrm>
          <a:prstGeom prst="rect">
            <a:avLst/>
          </a:prstGeom>
        </p:spPr>
        <p:txBody>
          <a:bodyPr wrap="square">
            <a:spAutoFit/>
          </a:bodyPr>
          <a:lstStyle/>
          <a:p>
            <a:r>
              <a:rPr lang="en-US" sz="900" dirty="0"/>
              <a:t>Source: </a:t>
            </a:r>
            <a:r>
              <a:rPr lang="en-US" sz="900" dirty="0">
                <a:hlinkClick r:id="rId2"/>
              </a:rPr>
              <a:t>https://www.analyticsvidhya.com/blog/2017/06/word-embeddings-count-word2veec/</a:t>
            </a:r>
            <a:r>
              <a:rPr lang="en-US" sz="900" dirty="0"/>
              <a:t> </a:t>
            </a:r>
          </a:p>
        </p:txBody>
      </p:sp>
    </p:spTree>
    <p:extLst>
      <p:ext uri="{BB962C8B-B14F-4D97-AF65-F5344CB8AC3E}">
        <p14:creationId xmlns:p14="http://schemas.microsoft.com/office/powerpoint/2010/main" val="4069312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7" y="459754"/>
            <a:ext cx="4438650" cy="517930"/>
          </a:xfrm>
          <a:prstGeom prst="rect">
            <a:avLst/>
          </a:prstGeom>
        </p:spPr>
        <p:txBody>
          <a:bodyPr vert="horz" wrap="square" lIns="0" tIns="10001" rIns="0" bIns="0" rtlCol="0" anchor="ctr">
            <a:spAutoFit/>
          </a:bodyPr>
          <a:lstStyle/>
          <a:p>
            <a:pPr marL="9525">
              <a:spcBef>
                <a:spcPts val="79"/>
              </a:spcBef>
            </a:pPr>
            <a:r>
              <a:rPr spc="-109" dirty="0"/>
              <a:t>Dropout </a:t>
            </a:r>
            <a:r>
              <a:rPr spc="-203" dirty="0"/>
              <a:t>- </a:t>
            </a:r>
            <a:r>
              <a:rPr spc="-176" dirty="0"/>
              <a:t>Intuitive</a:t>
            </a:r>
            <a:r>
              <a:rPr spc="-465" dirty="0"/>
              <a:t> </a:t>
            </a:r>
            <a:r>
              <a:rPr spc="-131" dirty="0"/>
              <a:t>Reason</a:t>
            </a:r>
          </a:p>
        </p:txBody>
      </p:sp>
      <p:sp>
        <p:nvSpPr>
          <p:cNvPr id="3" name="object 3"/>
          <p:cNvSpPr txBox="1"/>
          <p:nvPr/>
        </p:nvSpPr>
        <p:spPr>
          <a:xfrm>
            <a:off x="1673657" y="1344892"/>
            <a:ext cx="5530215" cy="635591"/>
          </a:xfrm>
          <a:prstGeom prst="rect">
            <a:avLst/>
          </a:prstGeom>
        </p:spPr>
        <p:txBody>
          <a:bodyPr vert="horz" wrap="square" lIns="0" tIns="45244" rIns="0" bIns="0" rtlCol="0">
            <a:spAutoFit/>
          </a:bodyPr>
          <a:lstStyle/>
          <a:p>
            <a:pPr marL="180975" marR="3810" indent="-171450">
              <a:lnSpc>
                <a:spcPts val="2273"/>
              </a:lnSpc>
              <a:spcBef>
                <a:spcPts val="356"/>
              </a:spcBef>
              <a:buChar char="•"/>
              <a:tabLst>
                <a:tab pos="180975" algn="l"/>
              </a:tabLst>
            </a:pPr>
            <a:r>
              <a:rPr sz="2100" spc="-109" dirty="0">
                <a:latin typeface="Times New Roman" panose="02020603050405020304" pitchFamily="18" charset="0"/>
                <a:cs typeface="Times New Roman" panose="02020603050405020304" pitchFamily="18" charset="0"/>
              </a:rPr>
              <a:t>Why </a:t>
            </a:r>
            <a:r>
              <a:rPr sz="2100" spc="-26" dirty="0">
                <a:latin typeface="Times New Roman" panose="02020603050405020304" pitchFamily="18" charset="0"/>
                <a:cs typeface="Times New Roman" panose="02020603050405020304" pitchFamily="18" charset="0"/>
              </a:rPr>
              <a:t>the </a:t>
            </a:r>
            <a:r>
              <a:rPr sz="2100" spc="-75" dirty="0">
                <a:latin typeface="Times New Roman" panose="02020603050405020304" pitchFamily="18" charset="0"/>
                <a:cs typeface="Times New Roman" panose="02020603050405020304" pitchFamily="18" charset="0"/>
              </a:rPr>
              <a:t>weights </a:t>
            </a:r>
            <a:r>
              <a:rPr sz="2100" spc="-83" dirty="0">
                <a:latin typeface="Times New Roman" panose="02020603050405020304" pitchFamily="18" charset="0"/>
                <a:cs typeface="Times New Roman" panose="02020603050405020304" pitchFamily="18" charset="0"/>
              </a:rPr>
              <a:t>should </a:t>
            </a:r>
            <a:r>
              <a:rPr sz="2100" spc="-23" dirty="0">
                <a:latin typeface="Times New Roman" panose="02020603050405020304" pitchFamily="18" charset="0"/>
                <a:cs typeface="Times New Roman" panose="02020603050405020304" pitchFamily="18" charset="0"/>
              </a:rPr>
              <a:t>multiply </a:t>
            </a:r>
            <a:r>
              <a:rPr sz="2100" spc="-124" dirty="0">
                <a:latin typeface="Times New Roman" panose="02020603050405020304" pitchFamily="18" charset="0"/>
                <a:cs typeface="Times New Roman" panose="02020603050405020304" pitchFamily="18" charset="0"/>
              </a:rPr>
              <a:t>(1-p)%</a:t>
            </a:r>
            <a:r>
              <a:rPr sz="2100" spc="-315"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(dropout  </a:t>
            </a:r>
            <a:r>
              <a:rPr sz="2100" spc="-60" dirty="0">
                <a:latin typeface="Times New Roman" panose="02020603050405020304" pitchFamily="18" charset="0"/>
                <a:cs typeface="Times New Roman" panose="02020603050405020304" pitchFamily="18" charset="0"/>
              </a:rPr>
              <a:t>rate) </a:t>
            </a:r>
            <a:r>
              <a:rPr sz="2100" spc="-71" dirty="0">
                <a:latin typeface="Times New Roman" panose="02020603050405020304" pitchFamily="18" charset="0"/>
                <a:cs typeface="Times New Roman" panose="02020603050405020304" pitchFamily="18" charset="0"/>
              </a:rPr>
              <a:t>when</a:t>
            </a:r>
            <a:r>
              <a:rPr sz="2100" spc="-158" dirty="0">
                <a:latin typeface="Times New Roman" panose="02020603050405020304" pitchFamily="18" charset="0"/>
                <a:cs typeface="Times New Roman" panose="02020603050405020304" pitchFamily="18" charset="0"/>
              </a:rPr>
              <a:t> </a:t>
            </a:r>
            <a:r>
              <a:rPr sz="2100" spc="-79" dirty="0">
                <a:latin typeface="Times New Roman" panose="02020603050405020304" pitchFamily="18" charset="0"/>
                <a:cs typeface="Times New Roman" panose="02020603050405020304" pitchFamily="18" charset="0"/>
              </a:rPr>
              <a:t>testing?</a:t>
            </a:r>
            <a:endParaRPr sz="2100" dirty="0">
              <a:latin typeface="Times New Roman" panose="02020603050405020304" pitchFamily="18" charset="0"/>
              <a:cs typeface="Times New Roman" panose="02020603050405020304" pitchFamily="18" charset="0"/>
            </a:endParaRPr>
          </a:p>
        </p:txBody>
      </p:sp>
      <p:sp>
        <p:nvSpPr>
          <p:cNvPr id="4" name="object 4"/>
          <p:cNvSpPr/>
          <p:nvPr/>
        </p:nvSpPr>
        <p:spPr>
          <a:xfrm>
            <a:off x="3530726" y="3536441"/>
            <a:ext cx="382905" cy="375285"/>
          </a:xfrm>
          <a:custGeom>
            <a:avLst/>
            <a:gdLst/>
            <a:ahLst/>
            <a:cxnLst/>
            <a:rect l="l" t="t" r="r" b="b"/>
            <a:pathLst>
              <a:path w="510539" h="500379">
                <a:moveTo>
                  <a:pt x="0" y="249936"/>
                </a:moveTo>
                <a:lnTo>
                  <a:pt x="4113" y="205006"/>
                </a:lnTo>
                <a:lnTo>
                  <a:pt x="15971" y="162719"/>
                </a:lnTo>
                <a:lnTo>
                  <a:pt x="34854" y="123782"/>
                </a:lnTo>
                <a:lnTo>
                  <a:pt x="60040" y="88900"/>
                </a:lnTo>
                <a:lnTo>
                  <a:pt x="90807" y="58777"/>
                </a:lnTo>
                <a:lnTo>
                  <a:pt x="126435" y="34120"/>
                </a:lnTo>
                <a:lnTo>
                  <a:pt x="166202" y="15635"/>
                </a:lnTo>
                <a:lnTo>
                  <a:pt x="209387" y="4026"/>
                </a:lnTo>
                <a:lnTo>
                  <a:pt x="255269" y="0"/>
                </a:lnTo>
                <a:lnTo>
                  <a:pt x="301152" y="4026"/>
                </a:lnTo>
                <a:lnTo>
                  <a:pt x="344337" y="15635"/>
                </a:lnTo>
                <a:lnTo>
                  <a:pt x="384104" y="34120"/>
                </a:lnTo>
                <a:lnTo>
                  <a:pt x="419732" y="58777"/>
                </a:lnTo>
                <a:lnTo>
                  <a:pt x="450499" y="88900"/>
                </a:lnTo>
                <a:lnTo>
                  <a:pt x="475685" y="123782"/>
                </a:lnTo>
                <a:lnTo>
                  <a:pt x="494568" y="162719"/>
                </a:lnTo>
                <a:lnTo>
                  <a:pt x="506426" y="205006"/>
                </a:lnTo>
                <a:lnTo>
                  <a:pt x="510539" y="249936"/>
                </a:lnTo>
                <a:lnTo>
                  <a:pt x="506426" y="294865"/>
                </a:lnTo>
                <a:lnTo>
                  <a:pt x="494568" y="337152"/>
                </a:lnTo>
                <a:lnTo>
                  <a:pt x="475685" y="376089"/>
                </a:lnTo>
                <a:lnTo>
                  <a:pt x="450499" y="410972"/>
                </a:lnTo>
                <a:lnTo>
                  <a:pt x="419732" y="441094"/>
                </a:lnTo>
                <a:lnTo>
                  <a:pt x="384104" y="465751"/>
                </a:lnTo>
                <a:lnTo>
                  <a:pt x="344337" y="484236"/>
                </a:lnTo>
                <a:lnTo>
                  <a:pt x="301152" y="495845"/>
                </a:lnTo>
                <a:lnTo>
                  <a:pt x="255269" y="499872"/>
                </a:lnTo>
                <a:lnTo>
                  <a:pt x="209387" y="495845"/>
                </a:lnTo>
                <a:lnTo>
                  <a:pt x="166202" y="484236"/>
                </a:lnTo>
                <a:lnTo>
                  <a:pt x="126435" y="465751"/>
                </a:lnTo>
                <a:lnTo>
                  <a:pt x="90807" y="441094"/>
                </a:lnTo>
                <a:lnTo>
                  <a:pt x="60040" y="410972"/>
                </a:lnTo>
                <a:lnTo>
                  <a:pt x="34854" y="376089"/>
                </a:lnTo>
                <a:lnTo>
                  <a:pt x="15971" y="337152"/>
                </a:lnTo>
                <a:lnTo>
                  <a:pt x="4113" y="294865"/>
                </a:lnTo>
                <a:lnTo>
                  <a:pt x="0" y="249936"/>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2139695" y="2744343"/>
            <a:ext cx="381953" cy="373856"/>
          </a:xfrm>
          <a:custGeom>
            <a:avLst/>
            <a:gdLst/>
            <a:ahLst/>
            <a:cxnLst/>
            <a:rect l="l" t="t" r="r" b="b"/>
            <a:pathLst>
              <a:path w="509269" h="498475">
                <a:moveTo>
                  <a:pt x="0" y="249174"/>
                </a:moveTo>
                <a:lnTo>
                  <a:pt x="4099" y="204370"/>
                </a:lnTo>
                <a:lnTo>
                  <a:pt x="15919" y="162207"/>
                </a:lnTo>
                <a:lnTo>
                  <a:pt x="34741" y="123387"/>
                </a:lnTo>
                <a:lnTo>
                  <a:pt x="59847" y="88612"/>
                </a:lnTo>
                <a:lnTo>
                  <a:pt x="90520" y="58585"/>
                </a:lnTo>
                <a:lnTo>
                  <a:pt x="126040" y="34007"/>
                </a:lnTo>
                <a:lnTo>
                  <a:pt x="165690" y="15582"/>
                </a:lnTo>
                <a:lnTo>
                  <a:pt x="208752" y="4012"/>
                </a:lnTo>
                <a:lnTo>
                  <a:pt x="254508" y="0"/>
                </a:lnTo>
                <a:lnTo>
                  <a:pt x="300263" y="4012"/>
                </a:lnTo>
                <a:lnTo>
                  <a:pt x="343325" y="15582"/>
                </a:lnTo>
                <a:lnTo>
                  <a:pt x="382975" y="34007"/>
                </a:lnTo>
                <a:lnTo>
                  <a:pt x="418495" y="58585"/>
                </a:lnTo>
                <a:lnTo>
                  <a:pt x="449168" y="88612"/>
                </a:lnTo>
                <a:lnTo>
                  <a:pt x="474274" y="123387"/>
                </a:lnTo>
                <a:lnTo>
                  <a:pt x="493096" y="162207"/>
                </a:lnTo>
                <a:lnTo>
                  <a:pt x="504916" y="204370"/>
                </a:lnTo>
                <a:lnTo>
                  <a:pt x="509016" y="249174"/>
                </a:lnTo>
                <a:lnTo>
                  <a:pt x="504916" y="293977"/>
                </a:lnTo>
                <a:lnTo>
                  <a:pt x="493096" y="336140"/>
                </a:lnTo>
                <a:lnTo>
                  <a:pt x="474274" y="374960"/>
                </a:lnTo>
                <a:lnTo>
                  <a:pt x="449168" y="409735"/>
                </a:lnTo>
                <a:lnTo>
                  <a:pt x="418495" y="439762"/>
                </a:lnTo>
                <a:lnTo>
                  <a:pt x="382975" y="464340"/>
                </a:lnTo>
                <a:lnTo>
                  <a:pt x="343325" y="482765"/>
                </a:lnTo>
                <a:lnTo>
                  <a:pt x="300263" y="494335"/>
                </a:lnTo>
                <a:lnTo>
                  <a:pt x="254508" y="498348"/>
                </a:lnTo>
                <a:lnTo>
                  <a:pt x="208752" y="494335"/>
                </a:lnTo>
                <a:lnTo>
                  <a:pt x="165690" y="482765"/>
                </a:lnTo>
                <a:lnTo>
                  <a:pt x="126040" y="464340"/>
                </a:lnTo>
                <a:lnTo>
                  <a:pt x="90520" y="439762"/>
                </a:lnTo>
                <a:lnTo>
                  <a:pt x="59847" y="409735"/>
                </a:lnTo>
                <a:lnTo>
                  <a:pt x="34741" y="374960"/>
                </a:lnTo>
                <a:lnTo>
                  <a:pt x="15919" y="336140"/>
                </a:lnTo>
                <a:lnTo>
                  <a:pt x="4099" y="293977"/>
                </a:lnTo>
                <a:lnTo>
                  <a:pt x="0" y="249174"/>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139695" y="3332988"/>
            <a:ext cx="381953" cy="375285"/>
          </a:xfrm>
          <a:custGeom>
            <a:avLst/>
            <a:gdLst/>
            <a:ahLst/>
            <a:cxnLst/>
            <a:rect l="l" t="t" r="r" b="b"/>
            <a:pathLst>
              <a:path w="509269" h="500379">
                <a:moveTo>
                  <a:pt x="0" y="249936"/>
                </a:moveTo>
                <a:lnTo>
                  <a:pt x="4099" y="205006"/>
                </a:lnTo>
                <a:lnTo>
                  <a:pt x="15919" y="162719"/>
                </a:lnTo>
                <a:lnTo>
                  <a:pt x="34741" y="123782"/>
                </a:lnTo>
                <a:lnTo>
                  <a:pt x="59847" y="88900"/>
                </a:lnTo>
                <a:lnTo>
                  <a:pt x="90520" y="58777"/>
                </a:lnTo>
                <a:lnTo>
                  <a:pt x="126040" y="34120"/>
                </a:lnTo>
                <a:lnTo>
                  <a:pt x="165690" y="15635"/>
                </a:lnTo>
                <a:lnTo>
                  <a:pt x="208752" y="4026"/>
                </a:lnTo>
                <a:lnTo>
                  <a:pt x="254508" y="0"/>
                </a:lnTo>
                <a:lnTo>
                  <a:pt x="300263" y="4026"/>
                </a:lnTo>
                <a:lnTo>
                  <a:pt x="343325" y="15635"/>
                </a:lnTo>
                <a:lnTo>
                  <a:pt x="382975" y="34120"/>
                </a:lnTo>
                <a:lnTo>
                  <a:pt x="418495" y="58777"/>
                </a:lnTo>
                <a:lnTo>
                  <a:pt x="449168" y="88900"/>
                </a:lnTo>
                <a:lnTo>
                  <a:pt x="474274" y="123782"/>
                </a:lnTo>
                <a:lnTo>
                  <a:pt x="493096" y="162719"/>
                </a:lnTo>
                <a:lnTo>
                  <a:pt x="504916" y="205006"/>
                </a:lnTo>
                <a:lnTo>
                  <a:pt x="509016" y="249936"/>
                </a:lnTo>
                <a:lnTo>
                  <a:pt x="504916" y="294865"/>
                </a:lnTo>
                <a:lnTo>
                  <a:pt x="493096" y="337152"/>
                </a:lnTo>
                <a:lnTo>
                  <a:pt x="474274" y="376089"/>
                </a:lnTo>
                <a:lnTo>
                  <a:pt x="449168" y="410972"/>
                </a:lnTo>
                <a:lnTo>
                  <a:pt x="418495" y="441094"/>
                </a:lnTo>
                <a:lnTo>
                  <a:pt x="382975" y="465751"/>
                </a:lnTo>
                <a:lnTo>
                  <a:pt x="343325" y="484236"/>
                </a:lnTo>
                <a:lnTo>
                  <a:pt x="300263" y="495845"/>
                </a:lnTo>
                <a:lnTo>
                  <a:pt x="254508" y="499872"/>
                </a:lnTo>
                <a:lnTo>
                  <a:pt x="208752" y="495845"/>
                </a:lnTo>
                <a:lnTo>
                  <a:pt x="165690" y="484236"/>
                </a:lnTo>
                <a:lnTo>
                  <a:pt x="126040" y="465751"/>
                </a:lnTo>
                <a:lnTo>
                  <a:pt x="90520" y="441094"/>
                </a:lnTo>
                <a:lnTo>
                  <a:pt x="59847" y="410972"/>
                </a:lnTo>
                <a:lnTo>
                  <a:pt x="34741" y="376089"/>
                </a:lnTo>
                <a:lnTo>
                  <a:pt x="15919" y="337152"/>
                </a:lnTo>
                <a:lnTo>
                  <a:pt x="4099" y="294865"/>
                </a:lnTo>
                <a:lnTo>
                  <a:pt x="0" y="249936"/>
                </a:lnTo>
                <a:close/>
              </a:path>
            </a:pathLst>
          </a:custGeom>
          <a:ln w="12192">
            <a:solidFill>
              <a:srgbClr val="000000"/>
            </a:solidFill>
          </a:ln>
        </p:spPr>
        <p:txBody>
          <a:bodyPr wrap="square" lIns="0" tIns="0" rIns="0" bIns="0" rtlCol="0"/>
          <a:lstStyle/>
          <a:p>
            <a:endParaRPr sz="1350"/>
          </a:p>
        </p:txBody>
      </p:sp>
      <p:sp>
        <p:nvSpPr>
          <p:cNvPr id="7" name="object 7"/>
          <p:cNvSpPr/>
          <p:nvPr/>
        </p:nvSpPr>
        <p:spPr>
          <a:xfrm>
            <a:off x="2141981" y="3919347"/>
            <a:ext cx="382905" cy="375285"/>
          </a:xfrm>
          <a:custGeom>
            <a:avLst/>
            <a:gdLst/>
            <a:ahLst/>
            <a:cxnLst/>
            <a:rect l="l" t="t" r="r" b="b"/>
            <a:pathLst>
              <a:path w="510539" h="500379">
                <a:moveTo>
                  <a:pt x="0" y="249935"/>
                </a:moveTo>
                <a:lnTo>
                  <a:pt x="4113" y="205006"/>
                </a:lnTo>
                <a:lnTo>
                  <a:pt x="15971" y="162719"/>
                </a:lnTo>
                <a:lnTo>
                  <a:pt x="34854" y="123782"/>
                </a:lnTo>
                <a:lnTo>
                  <a:pt x="60040" y="88899"/>
                </a:lnTo>
                <a:lnTo>
                  <a:pt x="90807" y="58777"/>
                </a:lnTo>
                <a:lnTo>
                  <a:pt x="126435" y="34120"/>
                </a:lnTo>
                <a:lnTo>
                  <a:pt x="166202" y="15635"/>
                </a:lnTo>
                <a:lnTo>
                  <a:pt x="209387" y="4026"/>
                </a:lnTo>
                <a:lnTo>
                  <a:pt x="255270" y="0"/>
                </a:lnTo>
                <a:lnTo>
                  <a:pt x="301152" y="4026"/>
                </a:lnTo>
                <a:lnTo>
                  <a:pt x="344337" y="15635"/>
                </a:lnTo>
                <a:lnTo>
                  <a:pt x="384104" y="34120"/>
                </a:lnTo>
                <a:lnTo>
                  <a:pt x="419732" y="58777"/>
                </a:lnTo>
                <a:lnTo>
                  <a:pt x="450499" y="88900"/>
                </a:lnTo>
                <a:lnTo>
                  <a:pt x="475685" y="123782"/>
                </a:lnTo>
                <a:lnTo>
                  <a:pt x="494568" y="162719"/>
                </a:lnTo>
                <a:lnTo>
                  <a:pt x="506426" y="205006"/>
                </a:lnTo>
                <a:lnTo>
                  <a:pt x="510540" y="249935"/>
                </a:lnTo>
                <a:lnTo>
                  <a:pt x="506426" y="294862"/>
                </a:lnTo>
                <a:lnTo>
                  <a:pt x="494568" y="337146"/>
                </a:lnTo>
                <a:lnTo>
                  <a:pt x="475685" y="376083"/>
                </a:lnTo>
                <a:lnTo>
                  <a:pt x="450499" y="410966"/>
                </a:lnTo>
                <a:lnTo>
                  <a:pt x="419732" y="441090"/>
                </a:lnTo>
                <a:lnTo>
                  <a:pt x="384104" y="465748"/>
                </a:lnTo>
                <a:lnTo>
                  <a:pt x="344337" y="484235"/>
                </a:lnTo>
                <a:lnTo>
                  <a:pt x="301152" y="495845"/>
                </a:lnTo>
                <a:lnTo>
                  <a:pt x="255270" y="499871"/>
                </a:lnTo>
                <a:lnTo>
                  <a:pt x="209387" y="495845"/>
                </a:lnTo>
                <a:lnTo>
                  <a:pt x="166202" y="484235"/>
                </a:lnTo>
                <a:lnTo>
                  <a:pt x="126435" y="465748"/>
                </a:lnTo>
                <a:lnTo>
                  <a:pt x="90807" y="441090"/>
                </a:lnTo>
                <a:lnTo>
                  <a:pt x="60040" y="410966"/>
                </a:lnTo>
                <a:lnTo>
                  <a:pt x="34854" y="376083"/>
                </a:lnTo>
                <a:lnTo>
                  <a:pt x="15971" y="337146"/>
                </a:lnTo>
                <a:lnTo>
                  <a:pt x="4113" y="294862"/>
                </a:lnTo>
                <a:lnTo>
                  <a:pt x="0" y="249935"/>
                </a:lnTo>
                <a:close/>
              </a:path>
            </a:pathLst>
          </a:custGeom>
          <a:ln w="12192">
            <a:solidFill>
              <a:srgbClr val="000000"/>
            </a:solidFill>
          </a:ln>
        </p:spPr>
        <p:txBody>
          <a:bodyPr wrap="square" lIns="0" tIns="0" rIns="0" bIns="0" rtlCol="0"/>
          <a:lstStyle/>
          <a:p>
            <a:endParaRPr sz="1350"/>
          </a:p>
        </p:txBody>
      </p:sp>
      <p:sp>
        <p:nvSpPr>
          <p:cNvPr id="8" name="object 8"/>
          <p:cNvSpPr/>
          <p:nvPr/>
        </p:nvSpPr>
        <p:spPr>
          <a:xfrm>
            <a:off x="2139695" y="4542282"/>
            <a:ext cx="381953" cy="375285"/>
          </a:xfrm>
          <a:custGeom>
            <a:avLst/>
            <a:gdLst/>
            <a:ahLst/>
            <a:cxnLst/>
            <a:rect l="l" t="t" r="r" b="b"/>
            <a:pathLst>
              <a:path w="509269" h="500379">
                <a:moveTo>
                  <a:pt x="0" y="249936"/>
                </a:moveTo>
                <a:lnTo>
                  <a:pt x="4099" y="205009"/>
                </a:lnTo>
                <a:lnTo>
                  <a:pt x="15919" y="162725"/>
                </a:lnTo>
                <a:lnTo>
                  <a:pt x="34741" y="123788"/>
                </a:lnTo>
                <a:lnTo>
                  <a:pt x="59847" y="88905"/>
                </a:lnTo>
                <a:lnTo>
                  <a:pt x="90520" y="58781"/>
                </a:lnTo>
                <a:lnTo>
                  <a:pt x="126040" y="34123"/>
                </a:lnTo>
                <a:lnTo>
                  <a:pt x="165690" y="15636"/>
                </a:lnTo>
                <a:lnTo>
                  <a:pt x="208752" y="4026"/>
                </a:lnTo>
                <a:lnTo>
                  <a:pt x="254508" y="0"/>
                </a:lnTo>
                <a:lnTo>
                  <a:pt x="300263" y="4026"/>
                </a:lnTo>
                <a:lnTo>
                  <a:pt x="343325" y="15636"/>
                </a:lnTo>
                <a:lnTo>
                  <a:pt x="382975" y="34123"/>
                </a:lnTo>
                <a:lnTo>
                  <a:pt x="418495" y="58781"/>
                </a:lnTo>
                <a:lnTo>
                  <a:pt x="449168" y="88905"/>
                </a:lnTo>
                <a:lnTo>
                  <a:pt x="474274" y="123788"/>
                </a:lnTo>
                <a:lnTo>
                  <a:pt x="493096" y="162725"/>
                </a:lnTo>
                <a:lnTo>
                  <a:pt x="504916" y="205009"/>
                </a:lnTo>
                <a:lnTo>
                  <a:pt x="509016" y="249936"/>
                </a:lnTo>
                <a:lnTo>
                  <a:pt x="504916" y="294862"/>
                </a:lnTo>
                <a:lnTo>
                  <a:pt x="493096" y="337146"/>
                </a:lnTo>
                <a:lnTo>
                  <a:pt x="474274" y="376083"/>
                </a:lnTo>
                <a:lnTo>
                  <a:pt x="449168" y="410966"/>
                </a:lnTo>
                <a:lnTo>
                  <a:pt x="418495" y="441090"/>
                </a:lnTo>
                <a:lnTo>
                  <a:pt x="382975" y="465748"/>
                </a:lnTo>
                <a:lnTo>
                  <a:pt x="343325" y="484235"/>
                </a:lnTo>
                <a:lnTo>
                  <a:pt x="300263" y="495845"/>
                </a:lnTo>
                <a:lnTo>
                  <a:pt x="254508" y="499872"/>
                </a:lnTo>
                <a:lnTo>
                  <a:pt x="208752" y="495845"/>
                </a:lnTo>
                <a:lnTo>
                  <a:pt x="165690" y="484235"/>
                </a:lnTo>
                <a:lnTo>
                  <a:pt x="126040" y="465748"/>
                </a:lnTo>
                <a:lnTo>
                  <a:pt x="90520" y="441090"/>
                </a:lnTo>
                <a:lnTo>
                  <a:pt x="59847" y="410966"/>
                </a:lnTo>
                <a:lnTo>
                  <a:pt x="34741" y="376083"/>
                </a:lnTo>
                <a:lnTo>
                  <a:pt x="15919" y="337146"/>
                </a:lnTo>
                <a:lnTo>
                  <a:pt x="4099" y="294862"/>
                </a:lnTo>
                <a:lnTo>
                  <a:pt x="0" y="249936"/>
                </a:lnTo>
                <a:close/>
              </a:path>
            </a:pathLst>
          </a:custGeom>
          <a:ln w="12192">
            <a:solidFill>
              <a:srgbClr val="000000"/>
            </a:solidFill>
          </a:ln>
        </p:spPr>
        <p:txBody>
          <a:bodyPr wrap="square" lIns="0" tIns="0" rIns="0" bIns="0" rtlCol="0"/>
          <a:lstStyle/>
          <a:p>
            <a:endParaRPr sz="1350"/>
          </a:p>
        </p:txBody>
      </p:sp>
      <p:sp>
        <p:nvSpPr>
          <p:cNvPr id="9" name="object 9"/>
          <p:cNvSpPr/>
          <p:nvPr/>
        </p:nvSpPr>
        <p:spPr>
          <a:xfrm>
            <a:off x="6150482" y="3573017"/>
            <a:ext cx="381953" cy="381953"/>
          </a:xfrm>
          <a:custGeom>
            <a:avLst/>
            <a:gdLst/>
            <a:ahLst/>
            <a:cxnLst/>
            <a:rect l="l" t="t" r="r" b="b"/>
            <a:pathLst>
              <a:path w="509270" h="509270">
                <a:moveTo>
                  <a:pt x="0" y="254507"/>
                </a:moveTo>
                <a:lnTo>
                  <a:pt x="4099" y="208752"/>
                </a:lnTo>
                <a:lnTo>
                  <a:pt x="15919" y="165690"/>
                </a:lnTo>
                <a:lnTo>
                  <a:pt x="34741" y="126040"/>
                </a:lnTo>
                <a:lnTo>
                  <a:pt x="59847" y="90520"/>
                </a:lnTo>
                <a:lnTo>
                  <a:pt x="90520" y="59847"/>
                </a:lnTo>
                <a:lnTo>
                  <a:pt x="126040" y="34741"/>
                </a:lnTo>
                <a:lnTo>
                  <a:pt x="165690" y="15919"/>
                </a:lnTo>
                <a:lnTo>
                  <a:pt x="208752" y="4099"/>
                </a:lnTo>
                <a:lnTo>
                  <a:pt x="254507" y="0"/>
                </a:lnTo>
                <a:lnTo>
                  <a:pt x="300263" y="4099"/>
                </a:lnTo>
                <a:lnTo>
                  <a:pt x="343325" y="15919"/>
                </a:lnTo>
                <a:lnTo>
                  <a:pt x="382975" y="34741"/>
                </a:lnTo>
                <a:lnTo>
                  <a:pt x="418495" y="59847"/>
                </a:lnTo>
                <a:lnTo>
                  <a:pt x="449168" y="90520"/>
                </a:lnTo>
                <a:lnTo>
                  <a:pt x="474274" y="126040"/>
                </a:lnTo>
                <a:lnTo>
                  <a:pt x="493096" y="165690"/>
                </a:lnTo>
                <a:lnTo>
                  <a:pt x="504916" y="208752"/>
                </a:lnTo>
                <a:lnTo>
                  <a:pt x="509015" y="254507"/>
                </a:lnTo>
                <a:lnTo>
                  <a:pt x="504916" y="300263"/>
                </a:lnTo>
                <a:lnTo>
                  <a:pt x="493096" y="343325"/>
                </a:lnTo>
                <a:lnTo>
                  <a:pt x="474274" y="382975"/>
                </a:lnTo>
                <a:lnTo>
                  <a:pt x="449168" y="418495"/>
                </a:lnTo>
                <a:lnTo>
                  <a:pt x="418495" y="449168"/>
                </a:lnTo>
                <a:lnTo>
                  <a:pt x="382975" y="474274"/>
                </a:lnTo>
                <a:lnTo>
                  <a:pt x="343325" y="493096"/>
                </a:lnTo>
                <a:lnTo>
                  <a:pt x="300263" y="504916"/>
                </a:lnTo>
                <a:lnTo>
                  <a:pt x="254507" y="509016"/>
                </a:lnTo>
                <a:lnTo>
                  <a:pt x="208752" y="504916"/>
                </a:lnTo>
                <a:lnTo>
                  <a:pt x="165690" y="493096"/>
                </a:lnTo>
                <a:lnTo>
                  <a:pt x="126040" y="474274"/>
                </a:lnTo>
                <a:lnTo>
                  <a:pt x="90520" y="449168"/>
                </a:lnTo>
                <a:lnTo>
                  <a:pt x="59847" y="418495"/>
                </a:lnTo>
                <a:lnTo>
                  <a:pt x="34741" y="382975"/>
                </a:lnTo>
                <a:lnTo>
                  <a:pt x="15919" y="343325"/>
                </a:lnTo>
                <a:lnTo>
                  <a:pt x="4099" y="300263"/>
                </a:lnTo>
                <a:lnTo>
                  <a:pt x="0" y="254507"/>
                </a:lnTo>
                <a:close/>
              </a:path>
            </a:pathLst>
          </a:custGeom>
          <a:ln w="12192">
            <a:solidFill>
              <a:srgbClr val="000000"/>
            </a:solidFill>
          </a:ln>
        </p:spPr>
        <p:txBody>
          <a:bodyPr wrap="square" lIns="0" tIns="0" rIns="0" bIns="0" rtlCol="0"/>
          <a:lstStyle/>
          <a:p>
            <a:endParaRPr sz="1350"/>
          </a:p>
        </p:txBody>
      </p:sp>
      <p:sp>
        <p:nvSpPr>
          <p:cNvPr id="10" name="object 10"/>
          <p:cNvSpPr/>
          <p:nvPr/>
        </p:nvSpPr>
        <p:spPr>
          <a:xfrm>
            <a:off x="4759451" y="2779775"/>
            <a:ext cx="381953" cy="382905"/>
          </a:xfrm>
          <a:custGeom>
            <a:avLst/>
            <a:gdLst/>
            <a:ahLst/>
            <a:cxnLst/>
            <a:rect l="l" t="t" r="r" b="b"/>
            <a:pathLst>
              <a:path w="509270" h="510539">
                <a:moveTo>
                  <a:pt x="0" y="255269"/>
                </a:moveTo>
                <a:lnTo>
                  <a:pt x="4099" y="209387"/>
                </a:lnTo>
                <a:lnTo>
                  <a:pt x="15919" y="166202"/>
                </a:lnTo>
                <a:lnTo>
                  <a:pt x="34741" y="126435"/>
                </a:lnTo>
                <a:lnTo>
                  <a:pt x="59847" y="90807"/>
                </a:lnTo>
                <a:lnTo>
                  <a:pt x="90520" y="60040"/>
                </a:lnTo>
                <a:lnTo>
                  <a:pt x="126040" y="34854"/>
                </a:lnTo>
                <a:lnTo>
                  <a:pt x="165690" y="15971"/>
                </a:lnTo>
                <a:lnTo>
                  <a:pt x="208752" y="4113"/>
                </a:lnTo>
                <a:lnTo>
                  <a:pt x="254508"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69"/>
                </a:lnTo>
                <a:lnTo>
                  <a:pt x="504916" y="301152"/>
                </a:lnTo>
                <a:lnTo>
                  <a:pt x="493096" y="344337"/>
                </a:lnTo>
                <a:lnTo>
                  <a:pt x="474274" y="384104"/>
                </a:lnTo>
                <a:lnTo>
                  <a:pt x="449168" y="419732"/>
                </a:lnTo>
                <a:lnTo>
                  <a:pt x="418495" y="450499"/>
                </a:lnTo>
                <a:lnTo>
                  <a:pt x="382975" y="475685"/>
                </a:lnTo>
                <a:lnTo>
                  <a:pt x="343325" y="494568"/>
                </a:lnTo>
                <a:lnTo>
                  <a:pt x="300263" y="506426"/>
                </a:lnTo>
                <a:lnTo>
                  <a:pt x="254508" y="510539"/>
                </a:lnTo>
                <a:lnTo>
                  <a:pt x="208752" y="506426"/>
                </a:lnTo>
                <a:lnTo>
                  <a:pt x="165690" y="494568"/>
                </a:lnTo>
                <a:lnTo>
                  <a:pt x="126040" y="475685"/>
                </a:lnTo>
                <a:lnTo>
                  <a:pt x="90520" y="450499"/>
                </a:lnTo>
                <a:lnTo>
                  <a:pt x="59847" y="419732"/>
                </a:lnTo>
                <a:lnTo>
                  <a:pt x="34741" y="384104"/>
                </a:lnTo>
                <a:lnTo>
                  <a:pt x="15919" y="344337"/>
                </a:lnTo>
                <a:lnTo>
                  <a:pt x="4099" y="301152"/>
                </a:lnTo>
                <a:lnTo>
                  <a:pt x="0" y="255269"/>
                </a:lnTo>
                <a:close/>
              </a:path>
            </a:pathLst>
          </a:custGeom>
          <a:ln w="12191">
            <a:solidFill>
              <a:srgbClr val="000000"/>
            </a:solidFill>
          </a:ln>
        </p:spPr>
        <p:txBody>
          <a:bodyPr wrap="square" lIns="0" tIns="0" rIns="0" bIns="0" rtlCol="0"/>
          <a:lstStyle/>
          <a:p>
            <a:endParaRPr sz="1350"/>
          </a:p>
        </p:txBody>
      </p:sp>
      <p:sp>
        <p:nvSpPr>
          <p:cNvPr id="11" name="object 11"/>
          <p:cNvSpPr/>
          <p:nvPr/>
        </p:nvSpPr>
        <p:spPr>
          <a:xfrm>
            <a:off x="4759451" y="3368421"/>
            <a:ext cx="381953" cy="382905"/>
          </a:xfrm>
          <a:custGeom>
            <a:avLst/>
            <a:gdLst/>
            <a:ahLst/>
            <a:cxnLst/>
            <a:rect l="l" t="t" r="r" b="b"/>
            <a:pathLst>
              <a:path w="509270" h="510539">
                <a:moveTo>
                  <a:pt x="0" y="255270"/>
                </a:moveTo>
                <a:lnTo>
                  <a:pt x="4099" y="209387"/>
                </a:lnTo>
                <a:lnTo>
                  <a:pt x="15919" y="166202"/>
                </a:lnTo>
                <a:lnTo>
                  <a:pt x="34741" y="126435"/>
                </a:lnTo>
                <a:lnTo>
                  <a:pt x="59847" y="90807"/>
                </a:lnTo>
                <a:lnTo>
                  <a:pt x="90520" y="60040"/>
                </a:lnTo>
                <a:lnTo>
                  <a:pt x="126040" y="34854"/>
                </a:lnTo>
                <a:lnTo>
                  <a:pt x="165690" y="15971"/>
                </a:lnTo>
                <a:lnTo>
                  <a:pt x="208752" y="4113"/>
                </a:lnTo>
                <a:lnTo>
                  <a:pt x="254508"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70"/>
                </a:lnTo>
                <a:lnTo>
                  <a:pt x="504916" y="301152"/>
                </a:lnTo>
                <a:lnTo>
                  <a:pt x="493096" y="344337"/>
                </a:lnTo>
                <a:lnTo>
                  <a:pt x="474274" y="384104"/>
                </a:lnTo>
                <a:lnTo>
                  <a:pt x="449168" y="419732"/>
                </a:lnTo>
                <a:lnTo>
                  <a:pt x="418495" y="450499"/>
                </a:lnTo>
                <a:lnTo>
                  <a:pt x="382975" y="475685"/>
                </a:lnTo>
                <a:lnTo>
                  <a:pt x="343325" y="494568"/>
                </a:lnTo>
                <a:lnTo>
                  <a:pt x="300263" y="506426"/>
                </a:lnTo>
                <a:lnTo>
                  <a:pt x="254508" y="510540"/>
                </a:lnTo>
                <a:lnTo>
                  <a:pt x="208752" y="506426"/>
                </a:lnTo>
                <a:lnTo>
                  <a:pt x="165690" y="494568"/>
                </a:lnTo>
                <a:lnTo>
                  <a:pt x="126040" y="475685"/>
                </a:lnTo>
                <a:lnTo>
                  <a:pt x="90520" y="450499"/>
                </a:lnTo>
                <a:lnTo>
                  <a:pt x="59847" y="419732"/>
                </a:lnTo>
                <a:lnTo>
                  <a:pt x="34741" y="384104"/>
                </a:lnTo>
                <a:lnTo>
                  <a:pt x="15919" y="344337"/>
                </a:lnTo>
                <a:lnTo>
                  <a:pt x="4099" y="301152"/>
                </a:lnTo>
                <a:lnTo>
                  <a:pt x="0" y="255270"/>
                </a:lnTo>
                <a:close/>
              </a:path>
            </a:pathLst>
          </a:custGeom>
          <a:ln w="12192">
            <a:solidFill>
              <a:srgbClr val="000000"/>
            </a:solidFill>
          </a:ln>
        </p:spPr>
        <p:txBody>
          <a:bodyPr wrap="square" lIns="0" tIns="0" rIns="0" bIns="0" rtlCol="0"/>
          <a:lstStyle/>
          <a:p>
            <a:endParaRPr sz="1350"/>
          </a:p>
        </p:txBody>
      </p:sp>
      <p:sp>
        <p:nvSpPr>
          <p:cNvPr id="12" name="object 12"/>
          <p:cNvSpPr/>
          <p:nvPr/>
        </p:nvSpPr>
        <p:spPr>
          <a:xfrm>
            <a:off x="4761738" y="3954780"/>
            <a:ext cx="381953" cy="382905"/>
          </a:xfrm>
          <a:custGeom>
            <a:avLst/>
            <a:gdLst/>
            <a:ahLst/>
            <a:cxnLst/>
            <a:rect l="l" t="t" r="r" b="b"/>
            <a:pathLst>
              <a:path w="509270" h="510539">
                <a:moveTo>
                  <a:pt x="0" y="255270"/>
                </a:moveTo>
                <a:lnTo>
                  <a:pt x="4099" y="209387"/>
                </a:lnTo>
                <a:lnTo>
                  <a:pt x="15919" y="166202"/>
                </a:lnTo>
                <a:lnTo>
                  <a:pt x="34741" y="126435"/>
                </a:lnTo>
                <a:lnTo>
                  <a:pt x="59847" y="90807"/>
                </a:lnTo>
                <a:lnTo>
                  <a:pt x="90520" y="60040"/>
                </a:lnTo>
                <a:lnTo>
                  <a:pt x="126040" y="34854"/>
                </a:lnTo>
                <a:lnTo>
                  <a:pt x="165690" y="15971"/>
                </a:lnTo>
                <a:lnTo>
                  <a:pt x="208752" y="4113"/>
                </a:lnTo>
                <a:lnTo>
                  <a:pt x="254507" y="0"/>
                </a:lnTo>
                <a:lnTo>
                  <a:pt x="300263" y="4113"/>
                </a:lnTo>
                <a:lnTo>
                  <a:pt x="343325" y="15971"/>
                </a:lnTo>
                <a:lnTo>
                  <a:pt x="382975" y="34854"/>
                </a:lnTo>
                <a:lnTo>
                  <a:pt x="418495" y="60040"/>
                </a:lnTo>
                <a:lnTo>
                  <a:pt x="449168" y="90807"/>
                </a:lnTo>
                <a:lnTo>
                  <a:pt x="474274" y="126435"/>
                </a:lnTo>
                <a:lnTo>
                  <a:pt x="493096" y="166202"/>
                </a:lnTo>
                <a:lnTo>
                  <a:pt x="504916" y="209387"/>
                </a:lnTo>
                <a:lnTo>
                  <a:pt x="509015" y="255270"/>
                </a:lnTo>
                <a:lnTo>
                  <a:pt x="504916" y="301155"/>
                </a:lnTo>
                <a:lnTo>
                  <a:pt x="493096" y="344342"/>
                </a:lnTo>
                <a:lnTo>
                  <a:pt x="474274" y="384110"/>
                </a:lnTo>
                <a:lnTo>
                  <a:pt x="449168" y="419737"/>
                </a:lnTo>
                <a:lnTo>
                  <a:pt x="418495" y="450504"/>
                </a:lnTo>
                <a:lnTo>
                  <a:pt x="382975" y="475688"/>
                </a:lnTo>
                <a:lnTo>
                  <a:pt x="343325" y="494569"/>
                </a:lnTo>
                <a:lnTo>
                  <a:pt x="300263" y="506427"/>
                </a:lnTo>
                <a:lnTo>
                  <a:pt x="254507" y="510540"/>
                </a:lnTo>
                <a:lnTo>
                  <a:pt x="208752" y="506427"/>
                </a:lnTo>
                <a:lnTo>
                  <a:pt x="165690" y="494569"/>
                </a:lnTo>
                <a:lnTo>
                  <a:pt x="126040" y="475688"/>
                </a:lnTo>
                <a:lnTo>
                  <a:pt x="90520" y="450504"/>
                </a:lnTo>
                <a:lnTo>
                  <a:pt x="59847" y="419737"/>
                </a:lnTo>
                <a:lnTo>
                  <a:pt x="34741" y="384110"/>
                </a:lnTo>
                <a:lnTo>
                  <a:pt x="15919" y="344342"/>
                </a:lnTo>
                <a:lnTo>
                  <a:pt x="4099" y="301155"/>
                </a:lnTo>
                <a:lnTo>
                  <a:pt x="0" y="255270"/>
                </a:lnTo>
                <a:close/>
              </a:path>
            </a:pathLst>
          </a:custGeom>
          <a:ln w="12192">
            <a:solidFill>
              <a:srgbClr val="000000"/>
            </a:solidFill>
          </a:ln>
        </p:spPr>
        <p:txBody>
          <a:bodyPr wrap="square" lIns="0" tIns="0" rIns="0" bIns="0" rtlCol="0"/>
          <a:lstStyle/>
          <a:p>
            <a:endParaRPr sz="1350"/>
          </a:p>
        </p:txBody>
      </p:sp>
      <p:sp>
        <p:nvSpPr>
          <p:cNvPr id="13" name="object 13"/>
          <p:cNvSpPr/>
          <p:nvPr/>
        </p:nvSpPr>
        <p:spPr>
          <a:xfrm>
            <a:off x="4759451" y="4577715"/>
            <a:ext cx="381953" cy="382905"/>
          </a:xfrm>
          <a:custGeom>
            <a:avLst/>
            <a:gdLst/>
            <a:ahLst/>
            <a:cxnLst/>
            <a:rect l="l" t="t" r="r" b="b"/>
            <a:pathLst>
              <a:path w="509270" h="510540">
                <a:moveTo>
                  <a:pt x="0" y="255269"/>
                </a:moveTo>
                <a:lnTo>
                  <a:pt x="4099" y="209384"/>
                </a:lnTo>
                <a:lnTo>
                  <a:pt x="15919" y="166197"/>
                </a:lnTo>
                <a:lnTo>
                  <a:pt x="34741" y="126429"/>
                </a:lnTo>
                <a:lnTo>
                  <a:pt x="59847" y="90802"/>
                </a:lnTo>
                <a:lnTo>
                  <a:pt x="90520" y="60035"/>
                </a:lnTo>
                <a:lnTo>
                  <a:pt x="126040" y="34851"/>
                </a:lnTo>
                <a:lnTo>
                  <a:pt x="165690" y="15970"/>
                </a:lnTo>
                <a:lnTo>
                  <a:pt x="208752" y="4112"/>
                </a:lnTo>
                <a:lnTo>
                  <a:pt x="254508" y="0"/>
                </a:lnTo>
                <a:lnTo>
                  <a:pt x="300263" y="4112"/>
                </a:lnTo>
                <a:lnTo>
                  <a:pt x="343325" y="15970"/>
                </a:lnTo>
                <a:lnTo>
                  <a:pt x="382975" y="34851"/>
                </a:lnTo>
                <a:lnTo>
                  <a:pt x="418495" y="60035"/>
                </a:lnTo>
                <a:lnTo>
                  <a:pt x="449168" y="90802"/>
                </a:lnTo>
                <a:lnTo>
                  <a:pt x="474274" y="126429"/>
                </a:lnTo>
                <a:lnTo>
                  <a:pt x="493096" y="166197"/>
                </a:lnTo>
                <a:lnTo>
                  <a:pt x="504916" y="209384"/>
                </a:lnTo>
                <a:lnTo>
                  <a:pt x="509015" y="255269"/>
                </a:lnTo>
                <a:lnTo>
                  <a:pt x="504916" y="301155"/>
                </a:lnTo>
                <a:lnTo>
                  <a:pt x="493096" y="344342"/>
                </a:lnTo>
                <a:lnTo>
                  <a:pt x="474274" y="384110"/>
                </a:lnTo>
                <a:lnTo>
                  <a:pt x="449168" y="419737"/>
                </a:lnTo>
                <a:lnTo>
                  <a:pt x="418495" y="450504"/>
                </a:lnTo>
                <a:lnTo>
                  <a:pt x="382975" y="475688"/>
                </a:lnTo>
                <a:lnTo>
                  <a:pt x="343325" y="494569"/>
                </a:lnTo>
                <a:lnTo>
                  <a:pt x="300263" y="506427"/>
                </a:lnTo>
                <a:lnTo>
                  <a:pt x="254508" y="510539"/>
                </a:lnTo>
                <a:lnTo>
                  <a:pt x="208752" y="506427"/>
                </a:lnTo>
                <a:lnTo>
                  <a:pt x="165690" y="494569"/>
                </a:lnTo>
                <a:lnTo>
                  <a:pt x="126040" y="475688"/>
                </a:lnTo>
                <a:lnTo>
                  <a:pt x="90520" y="450504"/>
                </a:lnTo>
                <a:lnTo>
                  <a:pt x="59847" y="419737"/>
                </a:lnTo>
                <a:lnTo>
                  <a:pt x="34741" y="384110"/>
                </a:lnTo>
                <a:lnTo>
                  <a:pt x="15919" y="344342"/>
                </a:lnTo>
                <a:lnTo>
                  <a:pt x="4099" y="301155"/>
                </a:lnTo>
                <a:lnTo>
                  <a:pt x="0" y="255269"/>
                </a:lnTo>
                <a:close/>
              </a:path>
            </a:pathLst>
          </a:custGeom>
          <a:ln w="12192">
            <a:solidFill>
              <a:srgbClr val="000000"/>
            </a:solidFill>
          </a:ln>
        </p:spPr>
        <p:txBody>
          <a:bodyPr wrap="square" lIns="0" tIns="0" rIns="0" bIns="0" rtlCol="0"/>
          <a:lstStyle/>
          <a:p>
            <a:endParaRPr sz="1350"/>
          </a:p>
        </p:txBody>
      </p:sp>
      <p:sp>
        <p:nvSpPr>
          <p:cNvPr id="14" name="object 14"/>
          <p:cNvSpPr/>
          <p:nvPr/>
        </p:nvSpPr>
        <p:spPr>
          <a:xfrm>
            <a:off x="2515363" y="2923794"/>
            <a:ext cx="1015841" cy="801529"/>
          </a:xfrm>
          <a:custGeom>
            <a:avLst/>
            <a:gdLst/>
            <a:ahLst/>
            <a:cxnLst/>
            <a:rect l="l" t="t" r="r" b="b"/>
            <a:pathLst>
              <a:path w="1354455" h="1068704">
                <a:moveTo>
                  <a:pt x="1276707" y="1026274"/>
                </a:moveTo>
                <a:lnTo>
                  <a:pt x="1258823" y="1049019"/>
                </a:lnTo>
                <a:lnTo>
                  <a:pt x="1353946" y="1068577"/>
                </a:lnTo>
                <a:lnTo>
                  <a:pt x="1338211" y="1035176"/>
                </a:lnTo>
                <a:lnTo>
                  <a:pt x="1288033" y="1035176"/>
                </a:lnTo>
                <a:lnTo>
                  <a:pt x="1276707" y="1026274"/>
                </a:lnTo>
                <a:close/>
              </a:path>
              <a:path w="1354455" h="1068704">
                <a:moveTo>
                  <a:pt x="1294593" y="1003525"/>
                </a:moveTo>
                <a:lnTo>
                  <a:pt x="1276707" y="1026274"/>
                </a:lnTo>
                <a:lnTo>
                  <a:pt x="1288033" y="1035176"/>
                </a:lnTo>
                <a:lnTo>
                  <a:pt x="1305940" y="1012443"/>
                </a:lnTo>
                <a:lnTo>
                  <a:pt x="1294593" y="1003525"/>
                </a:lnTo>
                <a:close/>
              </a:path>
              <a:path w="1354455" h="1068704">
                <a:moveTo>
                  <a:pt x="1312545" y="980693"/>
                </a:moveTo>
                <a:lnTo>
                  <a:pt x="1294593" y="1003525"/>
                </a:lnTo>
                <a:lnTo>
                  <a:pt x="1305940" y="1012443"/>
                </a:lnTo>
                <a:lnTo>
                  <a:pt x="1288033" y="1035176"/>
                </a:lnTo>
                <a:lnTo>
                  <a:pt x="1338211" y="1035176"/>
                </a:lnTo>
                <a:lnTo>
                  <a:pt x="1312545" y="980693"/>
                </a:lnTo>
                <a:close/>
              </a:path>
              <a:path w="1354455" h="1068704">
                <a:moveTo>
                  <a:pt x="17779" y="0"/>
                </a:moveTo>
                <a:lnTo>
                  <a:pt x="0" y="22859"/>
                </a:lnTo>
                <a:lnTo>
                  <a:pt x="1276707" y="1026274"/>
                </a:lnTo>
                <a:lnTo>
                  <a:pt x="1294593" y="1003525"/>
                </a:lnTo>
                <a:lnTo>
                  <a:pt x="17779" y="0"/>
                </a:lnTo>
                <a:close/>
              </a:path>
            </a:pathLst>
          </a:custGeom>
          <a:solidFill>
            <a:srgbClr val="0000FF"/>
          </a:solidFill>
        </p:spPr>
        <p:txBody>
          <a:bodyPr wrap="square" lIns="0" tIns="0" rIns="0" bIns="0" rtlCol="0"/>
          <a:lstStyle/>
          <a:p>
            <a:endParaRPr sz="1350"/>
          </a:p>
        </p:txBody>
      </p:sp>
      <p:sp>
        <p:nvSpPr>
          <p:cNvPr id="15" name="object 15"/>
          <p:cNvSpPr/>
          <p:nvPr/>
        </p:nvSpPr>
        <p:spPr>
          <a:xfrm>
            <a:off x="2519839" y="3510344"/>
            <a:ext cx="1011079" cy="233839"/>
          </a:xfrm>
          <a:custGeom>
            <a:avLst/>
            <a:gdLst/>
            <a:ahLst/>
            <a:cxnLst/>
            <a:rect l="l" t="t" r="r" b="b"/>
            <a:pathLst>
              <a:path w="1348105" h="311785">
                <a:moveTo>
                  <a:pt x="1271396" y="226568"/>
                </a:moveTo>
                <a:lnTo>
                  <a:pt x="1265690" y="254933"/>
                </a:lnTo>
                <a:lnTo>
                  <a:pt x="1279906" y="257810"/>
                </a:lnTo>
                <a:lnTo>
                  <a:pt x="1274190" y="286258"/>
                </a:lnTo>
                <a:lnTo>
                  <a:pt x="1259387" y="286258"/>
                </a:lnTo>
                <a:lnTo>
                  <a:pt x="1254252" y="311785"/>
                </a:lnTo>
                <a:lnTo>
                  <a:pt x="1347977" y="286385"/>
                </a:lnTo>
                <a:lnTo>
                  <a:pt x="1347815" y="286258"/>
                </a:lnTo>
                <a:lnTo>
                  <a:pt x="1274190" y="286258"/>
                </a:lnTo>
                <a:lnTo>
                  <a:pt x="1259966" y="283379"/>
                </a:lnTo>
                <a:lnTo>
                  <a:pt x="1344130" y="283379"/>
                </a:lnTo>
                <a:lnTo>
                  <a:pt x="1271396" y="226568"/>
                </a:lnTo>
                <a:close/>
              </a:path>
              <a:path w="1348105" h="311785">
                <a:moveTo>
                  <a:pt x="1265690" y="254933"/>
                </a:moveTo>
                <a:lnTo>
                  <a:pt x="1259966" y="283379"/>
                </a:lnTo>
                <a:lnTo>
                  <a:pt x="1274190" y="286258"/>
                </a:lnTo>
                <a:lnTo>
                  <a:pt x="1279906" y="257810"/>
                </a:lnTo>
                <a:lnTo>
                  <a:pt x="1265690" y="254933"/>
                </a:lnTo>
                <a:close/>
              </a:path>
              <a:path w="1348105" h="311785">
                <a:moveTo>
                  <a:pt x="5841" y="0"/>
                </a:moveTo>
                <a:lnTo>
                  <a:pt x="0" y="28448"/>
                </a:lnTo>
                <a:lnTo>
                  <a:pt x="1259966" y="283379"/>
                </a:lnTo>
                <a:lnTo>
                  <a:pt x="1265690" y="254933"/>
                </a:lnTo>
                <a:lnTo>
                  <a:pt x="5841" y="0"/>
                </a:lnTo>
                <a:close/>
              </a:path>
            </a:pathLst>
          </a:custGeom>
          <a:solidFill>
            <a:srgbClr val="0000FF"/>
          </a:solidFill>
        </p:spPr>
        <p:txBody>
          <a:bodyPr wrap="square" lIns="0" tIns="0" rIns="0" bIns="0" rtlCol="0"/>
          <a:lstStyle/>
          <a:p>
            <a:endParaRPr sz="1350"/>
          </a:p>
        </p:txBody>
      </p:sp>
      <p:sp>
        <p:nvSpPr>
          <p:cNvPr id="16" name="object 16"/>
          <p:cNvSpPr/>
          <p:nvPr/>
        </p:nvSpPr>
        <p:spPr>
          <a:xfrm>
            <a:off x="2521553" y="3717131"/>
            <a:ext cx="1010126" cy="400050"/>
          </a:xfrm>
          <a:custGeom>
            <a:avLst/>
            <a:gdLst/>
            <a:ahLst/>
            <a:cxnLst/>
            <a:rect l="l" t="t" r="r" b="b"/>
            <a:pathLst>
              <a:path w="1346835" h="533400">
                <a:moveTo>
                  <a:pt x="1260362" y="27131"/>
                </a:moveTo>
                <a:lnTo>
                  <a:pt x="0" y="506222"/>
                </a:lnTo>
                <a:lnTo>
                  <a:pt x="10414" y="533272"/>
                </a:lnTo>
                <a:lnTo>
                  <a:pt x="1270635" y="54187"/>
                </a:lnTo>
                <a:lnTo>
                  <a:pt x="1260362" y="27131"/>
                </a:lnTo>
                <a:close/>
              </a:path>
              <a:path w="1346835" h="533400">
                <a:moveTo>
                  <a:pt x="1335490" y="21970"/>
                </a:moveTo>
                <a:lnTo>
                  <a:pt x="1273937" y="21970"/>
                </a:lnTo>
                <a:lnTo>
                  <a:pt x="1284224" y="49022"/>
                </a:lnTo>
                <a:lnTo>
                  <a:pt x="1270635" y="54187"/>
                </a:lnTo>
                <a:lnTo>
                  <a:pt x="1280922" y="81280"/>
                </a:lnTo>
                <a:lnTo>
                  <a:pt x="1335490" y="21970"/>
                </a:lnTo>
                <a:close/>
              </a:path>
              <a:path w="1346835" h="533400">
                <a:moveTo>
                  <a:pt x="1273937" y="21970"/>
                </a:moveTo>
                <a:lnTo>
                  <a:pt x="1260362" y="27131"/>
                </a:lnTo>
                <a:lnTo>
                  <a:pt x="1270635" y="54187"/>
                </a:lnTo>
                <a:lnTo>
                  <a:pt x="1284224" y="49022"/>
                </a:lnTo>
                <a:lnTo>
                  <a:pt x="1273937" y="21970"/>
                </a:lnTo>
                <a:close/>
              </a:path>
              <a:path w="1346835" h="533400">
                <a:moveTo>
                  <a:pt x="1250061" y="0"/>
                </a:moveTo>
                <a:lnTo>
                  <a:pt x="1260362" y="27131"/>
                </a:lnTo>
                <a:lnTo>
                  <a:pt x="1273937" y="21970"/>
                </a:lnTo>
                <a:lnTo>
                  <a:pt x="1335490" y="21970"/>
                </a:lnTo>
                <a:lnTo>
                  <a:pt x="1346708" y="9779"/>
                </a:lnTo>
                <a:lnTo>
                  <a:pt x="1250061" y="0"/>
                </a:lnTo>
                <a:close/>
              </a:path>
            </a:pathLst>
          </a:custGeom>
          <a:solidFill>
            <a:srgbClr val="0000FF"/>
          </a:solidFill>
        </p:spPr>
        <p:txBody>
          <a:bodyPr wrap="square" lIns="0" tIns="0" rIns="0" bIns="0" rtlCol="0"/>
          <a:lstStyle/>
          <a:p>
            <a:endParaRPr sz="1350"/>
          </a:p>
        </p:txBody>
      </p:sp>
      <p:sp>
        <p:nvSpPr>
          <p:cNvPr id="17" name="object 17"/>
          <p:cNvSpPr/>
          <p:nvPr/>
        </p:nvSpPr>
        <p:spPr>
          <a:xfrm>
            <a:off x="2517838" y="3724465"/>
            <a:ext cx="1013936" cy="995363"/>
          </a:xfrm>
          <a:custGeom>
            <a:avLst/>
            <a:gdLst/>
            <a:ahLst/>
            <a:cxnLst/>
            <a:rect l="l" t="t" r="r" b="b"/>
            <a:pathLst>
              <a:path w="1351914" h="1327150">
                <a:moveTo>
                  <a:pt x="1279492" y="50513"/>
                </a:moveTo>
                <a:lnTo>
                  <a:pt x="0" y="1306258"/>
                </a:lnTo>
                <a:lnTo>
                  <a:pt x="20319" y="1326921"/>
                </a:lnTo>
                <a:lnTo>
                  <a:pt x="1299812" y="71215"/>
                </a:lnTo>
                <a:lnTo>
                  <a:pt x="1279492" y="50513"/>
                </a:lnTo>
                <a:close/>
              </a:path>
              <a:path w="1351914" h="1327150">
                <a:moveTo>
                  <a:pt x="1337752" y="40386"/>
                </a:moveTo>
                <a:lnTo>
                  <a:pt x="1289812" y="40386"/>
                </a:lnTo>
                <a:lnTo>
                  <a:pt x="1310132" y="61087"/>
                </a:lnTo>
                <a:lnTo>
                  <a:pt x="1299812" y="71215"/>
                </a:lnTo>
                <a:lnTo>
                  <a:pt x="1320038" y="91821"/>
                </a:lnTo>
                <a:lnTo>
                  <a:pt x="1337752" y="40386"/>
                </a:lnTo>
                <a:close/>
              </a:path>
              <a:path w="1351914" h="1327150">
                <a:moveTo>
                  <a:pt x="1289812" y="40386"/>
                </a:moveTo>
                <a:lnTo>
                  <a:pt x="1279492" y="50513"/>
                </a:lnTo>
                <a:lnTo>
                  <a:pt x="1299812" y="71215"/>
                </a:lnTo>
                <a:lnTo>
                  <a:pt x="1310132" y="61087"/>
                </a:lnTo>
                <a:lnTo>
                  <a:pt x="1289812" y="40386"/>
                </a:lnTo>
                <a:close/>
              </a:path>
              <a:path w="1351914" h="1327150">
                <a:moveTo>
                  <a:pt x="1351661" y="0"/>
                </a:moveTo>
                <a:lnTo>
                  <a:pt x="1259205" y="29845"/>
                </a:lnTo>
                <a:lnTo>
                  <a:pt x="1279492" y="50513"/>
                </a:lnTo>
                <a:lnTo>
                  <a:pt x="1289812" y="40386"/>
                </a:lnTo>
                <a:lnTo>
                  <a:pt x="1337752" y="40386"/>
                </a:lnTo>
                <a:lnTo>
                  <a:pt x="1351661" y="0"/>
                </a:lnTo>
                <a:close/>
              </a:path>
            </a:pathLst>
          </a:custGeom>
          <a:solidFill>
            <a:srgbClr val="0000FF"/>
          </a:solidFill>
        </p:spPr>
        <p:txBody>
          <a:bodyPr wrap="square" lIns="0" tIns="0" rIns="0" bIns="0" rtlCol="0"/>
          <a:lstStyle/>
          <a:p>
            <a:endParaRPr sz="1350"/>
          </a:p>
        </p:txBody>
      </p:sp>
      <p:sp>
        <p:nvSpPr>
          <p:cNvPr id="18" name="object 18"/>
          <p:cNvSpPr/>
          <p:nvPr/>
        </p:nvSpPr>
        <p:spPr>
          <a:xfrm>
            <a:off x="5137404" y="2962656"/>
            <a:ext cx="1015841" cy="801529"/>
          </a:xfrm>
          <a:custGeom>
            <a:avLst/>
            <a:gdLst/>
            <a:ahLst/>
            <a:cxnLst/>
            <a:rect l="l" t="t" r="r" b="b"/>
            <a:pathLst>
              <a:path w="1354454" h="1068704">
                <a:moveTo>
                  <a:pt x="1276707" y="1026274"/>
                </a:moveTo>
                <a:lnTo>
                  <a:pt x="1258824" y="1049020"/>
                </a:lnTo>
                <a:lnTo>
                  <a:pt x="1353947" y="1068578"/>
                </a:lnTo>
                <a:lnTo>
                  <a:pt x="1338211" y="1035177"/>
                </a:lnTo>
                <a:lnTo>
                  <a:pt x="1288033" y="1035177"/>
                </a:lnTo>
                <a:lnTo>
                  <a:pt x="1276707" y="1026274"/>
                </a:lnTo>
                <a:close/>
              </a:path>
              <a:path w="1354454" h="1068704">
                <a:moveTo>
                  <a:pt x="1294593" y="1003525"/>
                </a:moveTo>
                <a:lnTo>
                  <a:pt x="1276707" y="1026274"/>
                </a:lnTo>
                <a:lnTo>
                  <a:pt x="1288033" y="1035177"/>
                </a:lnTo>
                <a:lnTo>
                  <a:pt x="1305941" y="1012444"/>
                </a:lnTo>
                <a:lnTo>
                  <a:pt x="1294593" y="1003525"/>
                </a:lnTo>
                <a:close/>
              </a:path>
              <a:path w="1354454" h="1068704">
                <a:moveTo>
                  <a:pt x="1312545" y="980694"/>
                </a:moveTo>
                <a:lnTo>
                  <a:pt x="1294593" y="1003525"/>
                </a:lnTo>
                <a:lnTo>
                  <a:pt x="1305941" y="1012444"/>
                </a:lnTo>
                <a:lnTo>
                  <a:pt x="1288033" y="1035177"/>
                </a:lnTo>
                <a:lnTo>
                  <a:pt x="1338211" y="1035177"/>
                </a:lnTo>
                <a:lnTo>
                  <a:pt x="1312545" y="980694"/>
                </a:lnTo>
                <a:close/>
              </a:path>
              <a:path w="1354454" h="1068704">
                <a:moveTo>
                  <a:pt x="17779" y="0"/>
                </a:moveTo>
                <a:lnTo>
                  <a:pt x="0" y="22860"/>
                </a:lnTo>
                <a:lnTo>
                  <a:pt x="1276707" y="1026274"/>
                </a:lnTo>
                <a:lnTo>
                  <a:pt x="1294593" y="1003525"/>
                </a:lnTo>
                <a:lnTo>
                  <a:pt x="17779" y="0"/>
                </a:lnTo>
                <a:close/>
              </a:path>
            </a:pathLst>
          </a:custGeom>
          <a:solidFill>
            <a:srgbClr val="0000FF"/>
          </a:solidFill>
        </p:spPr>
        <p:txBody>
          <a:bodyPr wrap="square" lIns="0" tIns="0" rIns="0" bIns="0" rtlCol="0"/>
          <a:lstStyle/>
          <a:p>
            <a:endParaRPr sz="1350"/>
          </a:p>
        </p:txBody>
      </p:sp>
      <p:sp>
        <p:nvSpPr>
          <p:cNvPr id="19" name="object 19"/>
          <p:cNvSpPr/>
          <p:nvPr/>
        </p:nvSpPr>
        <p:spPr>
          <a:xfrm>
            <a:off x="5141880" y="3549205"/>
            <a:ext cx="1011079" cy="233839"/>
          </a:xfrm>
          <a:custGeom>
            <a:avLst/>
            <a:gdLst/>
            <a:ahLst/>
            <a:cxnLst/>
            <a:rect l="l" t="t" r="r" b="b"/>
            <a:pathLst>
              <a:path w="1348104" h="311785">
                <a:moveTo>
                  <a:pt x="1271397" y="226568"/>
                </a:moveTo>
                <a:lnTo>
                  <a:pt x="1265690" y="254933"/>
                </a:lnTo>
                <a:lnTo>
                  <a:pt x="1279906" y="257809"/>
                </a:lnTo>
                <a:lnTo>
                  <a:pt x="1274190" y="286257"/>
                </a:lnTo>
                <a:lnTo>
                  <a:pt x="1259387" y="286257"/>
                </a:lnTo>
                <a:lnTo>
                  <a:pt x="1254252" y="311784"/>
                </a:lnTo>
                <a:lnTo>
                  <a:pt x="1347978" y="286384"/>
                </a:lnTo>
                <a:lnTo>
                  <a:pt x="1347815" y="286257"/>
                </a:lnTo>
                <a:lnTo>
                  <a:pt x="1274190" y="286257"/>
                </a:lnTo>
                <a:lnTo>
                  <a:pt x="1259966" y="283379"/>
                </a:lnTo>
                <a:lnTo>
                  <a:pt x="1344130" y="283379"/>
                </a:lnTo>
                <a:lnTo>
                  <a:pt x="1271397" y="226568"/>
                </a:lnTo>
                <a:close/>
              </a:path>
              <a:path w="1348104" h="311785">
                <a:moveTo>
                  <a:pt x="1265690" y="254933"/>
                </a:moveTo>
                <a:lnTo>
                  <a:pt x="1259966" y="283379"/>
                </a:lnTo>
                <a:lnTo>
                  <a:pt x="1274190" y="286257"/>
                </a:lnTo>
                <a:lnTo>
                  <a:pt x="1279906" y="257809"/>
                </a:lnTo>
                <a:lnTo>
                  <a:pt x="1265690" y="254933"/>
                </a:lnTo>
                <a:close/>
              </a:path>
              <a:path w="1348104" h="311785">
                <a:moveTo>
                  <a:pt x="5842" y="0"/>
                </a:moveTo>
                <a:lnTo>
                  <a:pt x="0" y="28448"/>
                </a:lnTo>
                <a:lnTo>
                  <a:pt x="1259966" y="283379"/>
                </a:lnTo>
                <a:lnTo>
                  <a:pt x="1265690" y="254933"/>
                </a:lnTo>
                <a:lnTo>
                  <a:pt x="5842" y="0"/>
                </a:lnTo>
                <a:close/>
              </a:path>
            </a:pathLst>
          </a:custGeom>
          <a:solidFill>
            <a:srgbClr val="0000FF"/>
          </a:solidFill>
        </p:spPr>
        <p:txBody>
          <a:bodyPr wrap="square" lIns="0" tIns="0" rIns="0" bIns="0" rtlCol="0"/>
          <a:lstStyle/>
          <a:p>
            <a:endParaRPr sz="1350"/>
          </a:p>
        </p:txBody>
      </p:sp>
      <p:sp>
        <p:nvSpPr>
          <p:cNvPr id="20" name="object 20"/>
          <p:cNvSpPr/>
          <p:nvPr/>
        </p:nvSpPr>
        <p:spPr>
          <a:xfrm>
            <a:off x="5143596" y="3757136"/>
            <a:ext cx="1010126" cy="400050"/>
          </a:xfrm>
          <a:custGeom>
            <a:avLst/>
            <a:gdLst/>
            <a:ahLst/>
            <a:cxnLst/>
            <a:rect l="l" t="t" r="r" b="b"/>
            <a:pathLst>
              <a:path w="1346834" h="533400">
                <a:moveTo>
                  <a:pt x="1260362" y="27131"/>
                </a:moveTo>
                <a:lnTo>
                  <a:pt x="0" y="506222"/>
                </a:lnTo>
                <a:lnTo>
                  <a:pt x="10287" y="533273"/>
                </a:lnTo>
                <a:lnTo>
                  <a:pt x="1270635" y="54187"/>
                </a:lnTo>
                <a:lnTo>
                  <a:pt x="1260362" y="27131"/>
                </a:lnTo>
                <a:close/>
              </a:path>
              <a:path w="1346834" h="533400">
                <a:moveTo>
                  <a:pt x="1335490" y="21971"/>
                </a:moveTo>
                <a:lnTo>
                  <a:pt x="1273937" y="21971"/>
                </a:lnTo>
                <a:lnTo>
                  <a:pt x="1284224" y="49022"/>
                </a:lnTo>
                <a:lnTo>
                  <a:pt x="1270635" y="54187"/>
                </a:lnTo>
                <a:lnTo>
                  <a:pt x="1280922" y="81280"/>
                </a:lnTo>
                <a:lnTo>
                  <a:pt x="1335490" y="21971"/>
                </a:lnTo>
                <a:close/>
              </a:path>
              <a:path w="1346834" h="533400">
                <a:moveTo>
                  <a:pt x="1273937" y="21971"/>
                </a:moveTo>
                <a:lnTo>
                  <a:pt x="1260362" y="27131"/>
                </a:lnTo>
                <a:lnTo>
                  <a:pt x="1270635" y="54187"/>
                </a:lnTo>
                <a:lnTo>
                  <a:pt x="1284224" y="49022"/>
                </a:lnTo>
                <a:lnTo>
                  <a:pt x="1273937" y="21971"/>
                </a:lnTo>
                <a:close/>
              </a:path>
              <a:path w="1346834" h="533400">
                <a:moveTo>
                  <a:pt x="1250061" y="0"/>
                </a:moveTo>
                <a:lnTo>
                  <a:pt x="1260362" y="27131"/>
                </a:lnTo>
                <a:lnTo>
                  <a:pt x="1273937" y="21971"/>
                </a:lnTo>
                <a:lnTo>
                  <a:pt x="1335490" y="21971"/>
                </a:lnTo>
                <a:lnTo>
                  <a:pt x="1346707" y="9779"/>
                </a:lnTo>
                <a:lnTo>
                  <a:pt x="1250061" y="0"/>
                </a:lnTo>
                <a:close/>
              </a:path>
            </a:pathLst>
          </a:custGeom>
          <a:solidFill>
            <a:srgbClr val="0000FF"/>
          </a:solidFill>
        </p:spPr>
        <p:txBody>
          <a:bodyPr wrap="square" lIns="0" tIns="0" rIns="0" bIns="0" rtlCol="0"/>
          <a:lstStyle/>
          <a:p>
            <a:endParaRPr sz="1350"/>
          </a:p>
        </p:txBody>
      </p:sp>
      <p:sp>
        <p:nvSpPr>
          <p:cNvPr id="21" name="object 21"/>
          <p:cNvSpPr/>
          <p:nvPr/>
        </p:nvSpPr>
        <p:spPr>
          <a:xfrm>
            <a:off x="5139880" y="3764470"/>
            <a:ext cx="1013936" cy="991553"/>
          </a:xfrm>
          <a:custGeom>
            <a:avLst/>
            <a:gdLst/>
            <a:ahLst/>
            <a:cxnLst/>
            <a:rect l="l" t="t" r="r" b="b"/>
            <a:pathLst>
              <a:path w="1351915" h="1322070">
                <a:moveTo>
                  <a:pt x="1279429" y="50407"/>
                </a:moveTo>
                <a:lnTo>
                  <a:pt x="0" y="1300937"/>
                </a:lnTo>
                <a:lnTo>
                  <a:pt x="20320" y="1321650"/>
                </a:lnTo>
                <a:lnTo>
                  <a:pt x="1299644" y="71087"/>
                </a:lnTo>
                <a:lnTo>
                  <a:pt x="1279429" y="50407"/>
                </a:lnTo>
                <a:close/>
              </a:path>
              <a:path w="1351915" h="1322070">
                <a:moveTo>
                  <a:pt x="1337740" y="40258"/>
                </a:moveTo>
                <a:lnTo>
                  <a:pt x="1289811" y="40258"/>
                </a:lnTo>
                <a:lnTo>
                  <a:pt x="1310004" y="60959"/>
                </a:lnTo>
                <a:lnTo>
                  <a:pt x="1299644" y="71087"/>
                </a:lnTo>
                <a:lnTo>
                  <a:pt x="1319910" y="91820"/>
                </a:lnTo>
                <a:lnTo>
                  <a:pt x="1337740" y="40258"/>
                </a:lnTo>
                <a:close/>
              </a:path>
              <a:path w="1351915" h="1322070">
                <a:moveTo>
                  <a:pt x="1289811" y="40258"/>
                </a:moveTo>
                <a:lnTo>
                  <a:pt x="1279429" y="50407"/>
                </a:lnTo>
                <a:lnTo>
                  <a:pt x="1299644" y="71087"/>
                </a:lnTo>
                <a:lnTo>
                  <a:pt x="1310004" y="60959"/>
                </a:lnTo>
                <a:lnTo>
                  <a:pt x="1289811" y="40258"/>
                </a:lnTo>
                <a:close/>
              </a:path>
              <a:path w="1351915" h="1322070">
                <a:moveTo>
                  <a:pt x="1351660" y="0"/>
                </a:moveTo>
                <a:lnTo>
                  <a:pt x="1259204" y="29717"/>
                </a:lnTo>
                <a:lnTo>
                  <a:pt x="1279429" y="50407"/>
                </a:lnTo>
                <a:lnTo>
                  <a:pt x="1289811" y="40258"/>
                </a:lnTo>
                <a:lnTo>
                  <a:pt x="1337740" y="40258"/>
                </a:lnTo>
                <a:lnTo>
                  <a:pt x="1351660" y="0"/>
                </a:lnTo>
                <a:close/>
              </a:path>
            </a:pathLst>
          </a:custGeom>
          <a:solidFill>
            <a:srgbClr val="0000FF"/>
          </a:solidFill>
        </p:spPr>
        <p:txBody>
          <a:bodyPr wrap="square" lIns="0" tIns="0" rIns="0" bIns="0" rtlCol="0"/>
          <a:lstStyle/>
          <a:p>
            <a:endParaRPr sz="1350"/>
          </a:p>
        </p:txBody>
      </p:sp>
      <p:sp>
        <p:nvSpPr>
          <p:cNvPr id="22" name="object 22"/>
          <p:cNvSpPr txBox="1"/>
          <p:nvPr/>
        </p:nvSpPr>
        <p:spPr>
          <a:xfrm>
            <a:off x="2804732" y="2783483"/>
            <a:ext cx="292894" cy="2268409"/>
          </a:xfrm>
          <a:prstGeom prst="rect">
            <a:avLst/>
          </a:prstGeom>
        </p:spPr>
        <p:txBody>
          <a:bodyPr vert="horz" wrap="square" lIns="0" tIns="120491" rIns="0" bIns="0" rtlCol="0">
            <a:spAutoFit/>
          </a:bodyPr>
          <a:lstStyle/>
          <a:p>
            <a:pPr marL="9525">
              <a:spcBef>
                <a:spcPts val="949"/>
              </a:spcBef>
            </a:pPr>
            <a:r>
              <a:rPr spc="34" dirty="0">
                <a:latin typeface="DejaVu Sans"/>
                <a:cs typeface="DejaVu Sans"/>
              </a:rPr>
              <a:t>𝑤</a:t>
            </a:r>
            <a:r>
              <a:rPr sz="1969" spc="50" baseline="-15873" dirty="0">
                <a:latin typeface="DejaVu Sans"/>
                <a:cs typeface="DejaVu Sans"/>
              </a:rPr>
              <a:t>1</a:t>
            </a:r>
            <a:endParaRPr sz="1969" baseline="-15873">
              <a:latin typeface="DejaVu Sans"/>
              <a:cs typeface="DejaVu Sans"/>
            </a:endParaRPr>
          </a:p>
          <a:p>
            <a:pPr marL="25241">
              <a:spcBef>
                <a:spcPts val="874"/>
              </a:spcBef>
            </a:pPr>
            <a:r>
              <a:rPr spc="349" dirty="0">
                <a:latin typeface="DejaVu Sans"/>
                <a:cs typeface="DejaVu Sans"/>
              </a:rPr>
              <a:t>𝑤</a:t>
            </a:r>
            <a:r>
              <a:rPr sz="1969" spc="-113" baseline="-15873" dirty="0">
                <a:latin typeface="DejaVu Sans"/>
                <a:cs typeface="DejaVu Sans"/>
              </a:rPr>
              <a:t>2</a:t>
            </a:r>
            <a:endParaRPr sz="1969" baseline="-15873">
              <a:latin typeface="DejaVu Sans"/>
              <a:cs typeface="DejaVu Sans"/>
            </a:endParaRPr>
          </a:p>
          <a:p>
            <a:pPr marL="25241">
              <a:spcBef>
                <a:spcPts val="435"/>
              </a:spcBef>
            </a:pPr>
            <a:r>
              <a:rPr spc="353" dirty="0">
                <a:latin typeface="DejaVu Sans"/>
                <a:cs typeface="DejaVu Sans"/>
              </a:rPr>
              <a:t>𝑤</a:t>
            </a:r>
            <a:r>
              <a:rPr sz="1969" spc="-113" baseline="-15873" dirty="0">
                <a:latin typeface="DejaVu Sans"/>
                <a:cs typeface="DejaVu Sans"/>
              </a:rPr>
              <a:t>3</a:t>
            </a:r>
            <a:endParaRPr sz="1969" baseline="-15873">
              <a:latin typeface="DejaVu Sans"/>
              <a:cs typeface="DejaVu Sans"/>
            </a:endParaRPr>
          </a:p>
          <a:p>
            <a:pPr marL="28575">
              <a:spcBef>
                <a:spcPts val="521"/>
              </a:spcBef>
            </a:pPr>
            <a:r>
              <a:rPr spc="300" dirty="0">
                <a:latin typeface="DejaVu Sans"/>
                <a:cs typeface="DejaVu Sans"/>
              </a:rPr>
              <a:t>𝑤</a:t>
            </a:r>
            <a:r>
              <a:rPr sz="1969" spc="-113" baseline="-15873" dirty="0">
                <a:latin typeface="DejaVu Sans"/>
                <a:cs typeface="DejaVu Sans"/>
              </a:rPr>
              <a:t>4</a:t>
            </a:r>
            <a:endParaRPr sz="1969" baseline="-15873">
              <a:latin typeface="DejaVu Sans"/>
              <a:cs typeface="DejaVu Sans"/>
            </a:endParaRPr>
          </a:p>
        </p:txBody>
      </p:sp>
      <p:sp>
        <p:nvSpPr>
          <p:cNvPr id="23" name="object 23"/>
          <p:cNvSpPr txBox="1"/>
          <p:nvPr/>
        </p:nvSpPr>
        <p:spPr>
          <a:xfrm>
            <a:off x="3401854" y="3331273"/>
            <a:ext cx="130016" cy="286617"/>
          </a:xfrm>
          <a:prstGeom prst="rect">
            <a:avLst/>
          </a:prstGeom>
        </p:spPr>
        <p:txBody>
          <a:bodyPr vert="horz" wrap="square" lIns="0" tIns="9525" rIns="0" bIns="0" rtlCol="0">
            <a:spAutoFit/>
          </a:bodyPr>
          <a:lstStyle/>
          <a:p>
            <a:pPr marL="9525">
              <a:spcBef>
                <a:spcPts val="75"/>
              </a:spcBef>
            </a:pPr>
            <a:r>
              <a:rPr spc="-353" dirty="0">
                <a:latin typeface="DejaVu Sans"/>
                <a:cs typeface="DejaVu Sans"/>
              </a:rPr>
              <a:t>𝑧</a:t>
            </a:r>
            <a:endParaRPr>
              <a:latin typeface="DejaVu Sans"/>
              <a:cs typeface="DejaVu Sans"/>
            </a:endParaRPr>
          </a:p>
        </p:txBody>
      </p:sp>
      <p:sp>
        <p:nvSpPr>
          <p:cNvPr id="24" name="object 24"/>
          <p:cNvSpPr txBox="1"/>
          <p:nvPr/>
        </p:nvSpPr>
        <p:spPr>
          <a:xfrm>
            <a:off x="5419057" y="2925509"/>
            <a:ext cx="271463" cy="488595"/>
          </a:xfrm>
          <a:prstGeom prst="rect">
            <a:avLst/>
          </a:prstGeom>
        </p:spPr>
        <p:txBody>
          <a:bodyPr vert="horz" wrap="square" lIns="0" tIns="9525" rIns="0" bIns="0" rtlCol="0">
            <a:spAutoFit/>
          </a:bodyPr>
          <a:lstStyle/>
          <a:p>
            <a:pPr marL="9525">
              <a:spcBef>
                <a:spcPts val="75"/>
              </a:spcBef>
            </a:pPr>
            <a:r>
              <a:rPr spc="304" dirty="0">
                <a:latin typeface="DejaVu Sans"/>
                <a:cs typeface="DejaVu Sans"/>
              </a:rPr>
              <a:t>𝑤</a:t>
            </a:r>
            <a:r>
              <a:rPr sz="1969" spc="-113" baseline="-15873" dirty="0">
                <a:latin typeface="DejaVu Sans"/>
                <a:cs typeface="DejaVu Sans"/>
              </a:rPr>
              <a:t>1</a:t>
            </a:r>
            <a:endParaRPr sz="1969" baseline="-15873">
              <a:latin typeface="DejaVu Sans"/>
              <a:cs typeface="DejaVu Sans"/>
            </a:endParaRPr>
          </a:p>
        </p:txBody>
      </p:sp>
      <p:sp>
        <p:nvSpPr>
          <p:cNvPr id="25" name="object 25"/>
          <p:cNvSpPr txBox="1"/>
          <p:nvPr/>
        </p:nvSpPr>
        <p:spPr>
          <a:xfrm>
            <a:off x="6026181" y="3226975"/>
            <a:ext cx="200025" cy="286617"/>
          </a:xfrm>
          <a:prstGeom prst="rect">
            <a:avLst/>
          </a:prstGeom>
        </p:spPr>
        <p:txBody>
          <a:bodyPr vert="horz" wrap="square" lIns="0" tIns="9525" rIns="0" bIns="0" rtlCol="0">
            <a:spAutoFit/>
          </a:bodyPr>
          <a:lstStyle/>
          <a:p>
            <a:pPr marL="9525">
              <a:spcBef>
                <a:spcPts val="75"/>
              </a:spcBef>
            </a:pPr>
            <a:r>
              <a:rPr sz="2700" spc="-405" baseline="-20833" dirty="0">
                <a:latin typeface="DejaVu Sans"/>
                <a:cs typeface="DejaVu Sans"/>
              </a:rPr>
              <a:t>𝑧</a:t>
            </a:r>
            <a:r>
              <a:rPr sz="1313" spc="169" dirty="0">
                <a:latin typeface="DejaVu Sans"/>
                <a:cs typeface="DejaVu Sans"/>
              </a:rPr>
              <a:t>′</a:t>
            </a:r>
            <a:endParaRPr sz="1313">
              <a:latin typeface="DejaVu Sans"/>
              <a:cs typeface="DejaVu Sans"/>
            </a:endParaRPr>
          </a:p>
        </p:txBody>
      </p:sp>
      <p:sp>
        <p:nvSpPr>
          <p:cNvPr id="26" name="object 26"/>
          <p:cNvSpPr/>
          <p:nvPr/>
        </p:nvSpPr>
        <p:spPr>
          <a:xfrm>
            <a:off x="2171700" y="3360420"/>
            <a:ext cx="271463" cy="266224"/>
          </a:xfrm>
          <a:custGeom>
            <a:avLst/>
            <a:gdLst/>
            <a:ahLst/>
            <a:cxnLst/>
            <a:rect l="l" t="t" r="r" b="b"/>
            <a:pathLst>
              <a:path w="361950" h="354964">
                <a:moveTo>
                  <a:pt x="0" y="0"/>
                </a:moveTo>
                <a:lnTo>
                  <a:pt x="361950" y="354456"/>
                </a:lnTo>
              </a:path>
            </a:pathLst>
          </a:custGeom>
          <a:ln w="76200">
            <a:solidFill>
              <a:srgbClr val="FF0000"/>
            </a:solidFill>
          </a:ln>
        </p:spPr>
        <p:txBody>
          <a:bodyPr wrap="square" lIns="0" tIns="0" rIns="0" bIns="0" rtlCol="0"/>
          <a:lstStyle/>
          <a:p>
            <a:endParaRPr sz="1350"/>
          </a:p>
        </p:txBody>
      </p:sp>
      <p:sp>
        <p:nvSpPr>
          <p:cNvPr id="27" name="object 27"/>
          <p:cNvSpPr/>
          <p:nvPr/>
        </p:nvSpPr>
        <p:spPr>
          <a:xfrm>
            <a:off x="2175129" y="3363849"/>
            <a:ext cx="271463" cy="266224"/>
          </a:xfrm>
          <a:custGeom>
            <a:avLst/>
            <a:gdLst/>
            <a:ahLst/>
            <a:cxnLst/>
            <a:rect l="l" t="t" r="r" b="b"/>
            <a:pathLst>
              <a:path w="361950" h="354964">
                <a:moveTo>
                  <a:pt x="361950" y="0"/>
                </a:moveTo>
                <a:lnTo>
                  <a:pt x="0" y="354457"/>
                </a:lnTo>
              </a:path>
            </a:pathLst>
          </a:custGeom>
          <a:ln w="76200">
            <a:solidFill>
              <a:srgbClr val="FF0000"/>
            </a:solidFill>
          </a:ln>
        </p:spPr>
        <p:txBody>
          <a:bodyPr wrap="square" lIns="0" tIns="0" rIns="0" bIns="0" rtlCol="0"/>
          <a:lstStyle/>
          <a:p>
            <a:endParaRPr sz="1350"/>
          </a:p>
        </p:txBody>
      </p:sp>
      <p:sp>
        <p:nvSpPr>
          <p:cNvPr id="28" name="object 28"/>
          <p:cNvSpPr/>
          <p:nvPr/>
        </p:nvSpPr>
        <p:spPr>
          <a:xfrm>
            <a:off x="2193416" y="4626864"/>
            <a:ext cx="271463" cy="266224"/>
          </a:xfrm>
          <a:custGeom>
            <a:avLst/>
            <a:gdLst/>
            <a:ahLst/>
            <a:cxnLst/>
            <a:rect l="l" t="t" r="r" b="b"/>
            <a:pathLst>
              <a:path w="361950" h="354965">
                <a:moveTo>
                  <a:pt x="0" y="0"/>
                </a:moveTo>
                <a:lnTo>
                  <a:pt x="361950" y="354431"/>
                </a:lnTo>
              </a:path>
            </a:pathLst>
          </a:custGeom>
          <a:ln w="76200">
            <a:solidFill>
              <a:srgbClr val="FF0000"/>
            </a:solidFill>
          </a:ln>
        </p:spPr>
        <p:txBody>
          <a:bodyPr wrap="square" lIns="0" tIns="0" rIns="0" bIns="0" rtlCol="0"/>
          <a:lstStyle/>
          <a:p>
            <a:endParaRPr sz="1350"/>
          </a:p>
        </p:txBody>
      </p:sp>
      <p:sp>
        <p:nvSpPr>
          <p:cNvPr id="29" name="object 29"/>
          <p:cNvSpPr/>
          <p:nvPr/>
        </p:nvSpPr>
        <p:spPr>
          <a:xfrm>
            <a:off x="2195702" y="4631436"/>
            <a:ext cx="271463" cy="266224"/>
          </a:xfrm>
          <a:custGeom>
            <a:avLst/>
            <a:gdLst/>
            <a:ahLst/>
            <a:cxnLst/>
            <a:rect l="l" t="t" r="r" b="b"/>
            <a:pathLst>
              <a:path w="361950" h="354965">
                <a:moveTo>
                  <a:pt x="361950" y="0"/>
                </a:moveTo>
                <a:lnTo>
                  <a:pt x="0" y="354431"/>
                </a:lnTo>
              </a:path>
            </a:pathLst>
          </a:custGeom>
          <a:ln w="76200">
            <a:solidFill>
              <a:srgbClr val="FF0000"/>
            </a:solidFill>
          </a:ln>
        </p:spPr>
        <p:txBody>
          <a:bodyPr wrap="square" lIns="0" tIns="0" rIns="0" bIns="0" rtlCol="0"/>
          <a:lstStyle/>
          <a:p>
            <a:endParaRPr sz="1350"/>
          </a:p>
        </p:txBody>
      </p:sp>
      <p:sp>
        <p:nvSpPr>
          <p:cNvPr id="30" name="object 30"/>
          <p:cNvSpPr/>
          <p:nvPr/>
        </p:nvSpPr>
        <p:spPr>
          <a:xfrm>
            <a:off x="2553462" y="3432428"/>
            <a:ext cx="197644" cy="193358"/>
          </a:xfrm>
          <a:custGeom>
            <a:avLst/>
            <a:gdLst/>
            <a:ahLst/>
            <a:cxnLst/>
            <a:rect l="l" t="t" r="r" b="b"/>
            <a:pathLst>
              <a:path w="263525" h="257810">
                <a:moveTo>
                  <a:pt x="0" y="0"/>
                </a:moveTo>
                <a:lnTo>
                  <a:pt x="263016" y="257555"/>
                </a:lnTo>
              </a:path>
            </a:pathLst>
          </a:custGeom>
          <a:ln w="76200">
            <a:solidFill>
              <a:srgbClr val="FF0000"/>
            </a:solidFill>
          </a:ln>
        </p:spPr>
        <p:txBody>
          <a:bodyPr wrap="square" lIns="0" tIns="0" rIns="0" bIns="0" rtlCol="0"/>
          <a:lstStyle/>
          <a:p>
            <a:endParaRPr sz="1350"/>
          </a:p>
        </p:txBody>
      </p:sp>
      <p:sp>
        <p:nvSpPr>
          <p:cNvPr id="31" name="object 31"/>
          <p:cNvSpPr/>
          <p:nvPr/>
        </p:nvSpPr>
        <p:spPr>
          <a:xfrm>
            <a:off x="2555748" y="3434715"/>
            <a:ext cx="197644" cy="193358"/>
          </a:xfrm>
          <a:custGeom>
            <a:avLst/>
            <a:gdLst/>
            <a:ahLst/>
            <a:cxnLst/>
            <a:rect l="l" t="t" r="r" b="b"/>
            <a:pathLst>
              <a:path w="263525" h="257810">
                <a:moveTo>
                  <a:pt x="263017" y="0"/>
                </a:moveTo>
                <a:lnTo>
                  <a:pt x="0" y="257555"/>
                </a:lnTo>
              </a:path>
            </a:pathLst>
          </a:custGeom>
          <a:ln w="76200">
            <a:solidFill>
              <a:srgbClr val="FF0000"/>
            </a:solidFill>
          </a:ln>
        </p:spPr>
        <p:txBody>
          <a:bodyPr wrap="square" lIns="0" tIns="0" rIns="0" bIns="0" rtlCol="0"/>
          <a:lstStyle/>
          <a:p>
            <a:endParaRPr sz="1350"/>
          </a:p>
        </p:txBody>
      </p:sp>
      <p:sp>
        <p:nvSpPr>
          <p:cNvPr id="32" name="object 32"/>
          <p:cNvSpPr/>
          <p:nvPr/>
        </p:nvSpPr>
        <p:spPr>
          <a:xfrm>
            <a:off x="2608326" y="4432553"/>
            <a:ext cx="197644" cy="193358"/>
          </a:xfrm>
          <a:custGeom>
            <a:avLst/>
            <a:gdLst/>
            <a:ahLst/>
            <a:cxnLst/>
            <a:rect l="l" t="t" r="r" b="b"/>
            <a:pathLst>
              <a:path w="263525" h="257810">
                <a:moveTo>
                  <a:pt x="0" y="0"/>
                </a:moveTo>
                <a:lnTo>
                  <a:pt x="263017" y="257505"/>
                </a:lnTo>
              </a:path>
            </a:pathLst>
          </a:custGeom>
          <a:ln w="76200">
            <a:solidFill>
              <a:srgbClr val="FF0000"/>
            </a:solidFill>
          </a:ln>
        </p:spPr>
        <p:txBody>
          <a:bodyPr wrap="square" lIns="0" tIns="0" rIns="0" bIns="0" rtlCol="0"/>
          <a:lstStyle/>
          <a:p>
            <a:endParaRPr sz="1350"/>
          </a:p>
        </p:txBody>
      </p:sp>
      <p:sp>
        <p:nvSpPr>
          <p:cNvPr id="33" name="object 33"/>
          <p:cNvSpPr/>
          <p:nvPr/>
        </p:nvSpPr>
        <p:spPr>
          <a:xfrm>
            <a:off x="2609469" y="4434840"/>
            <a:ext cx="197644" cy="193358"/>
          </a:xfrm>
          <a:custGeom>
            <a:avLst/>
            <a:gdLst/>
            <a:ahLst/>
            <a:cxnLst/>
            <a:rect l="l" t="t" r="r" b="b"/>
            <a:pathLst>
              <a:path w="263525" h="257810">
                <a:moveTo>
                  <a:pt x="263016" y="0"/>
                </a:moveTo>
                <a:lnTo>
                  <a:pt x="0" y="257505"/>
                </a:lnTo>
              </a:path>
            </a:pathLst>
          </a:custGeom>
          <a:ln w="76200">
            <a:solidFill>
              <a:srgbClr val="FF0000"/>
            </a:solidFill>
          </a:ln>
        </p:spPr>
        <p:txBody>
          <a:bodyPr wrap="square" lIns="0" tIns="0" rIns="0" bIns="0" rtlCol="0"/>
          <a:lstStyle/>
          <a:p>
            <a:endParaRPr sz="1350"/>
          </a:p>
        </p:txBody>
      </p:sp>
      <p:sp>
        <p:nvSpPr>
          <p:cNvPr id="34" name="object 34"/>
          <p:cNvSpPr txBox="1"/>
          <p:nvPr/>
        </p:nvSpPr>
        <p:spPr>
          <a:xfrm>
            <a:off x="1708176" y="1927003"/>
            <a:ext cx="2623661" cy="688811"/>
          </a:xfrm>
          <a:prstGeom prst="rect">
            <a:avLst/>
          </a:prstGeom>
        </p:spPr>
        <p:txBody>
          <a:bodyPr vert="horz" wrap="square" lIns="0" tIns="70009" rIns="0" bIns="0" rtlCol="0">
            <a:spAutoFit/>
          </a:bodyPr>
          <a:lstStyle/>
          <a:p>
            <a:pPr marL="9525">
              <a:spcBef>
                <a:spcPts val="551"/>
              </a:spcBef>
            </a:pPr>
            <a:r>
              <a:rPr b="1" i="1" u="sng" spc="-124" dirty="0">
                <a:uFill>
                  <a:solidFill>
                    <a:srgbClr val="000000"/>
                  </a:solidFill>
                </a:uFill>
                <a:latin typeface="Times New Roman" panose="02020603050405020304" pitchFamily="18" charset="0"/>
                <a:cs typeface="Times New Roman" panose="02020603050405020304" pitchFamily="18" charset="0"/>
              </a:rPr>
              <a:t>Training </a:t>
            </a:r>
            <a:r>
              <a:rPr b="1" i="1" u="sng" spc="-94" dirty="0">
                <a:uFill>
                  <a:solidFill>
                    <a:srgbClr val="000000"/>
                  </a:solidFill>
                </a:uFill>
                <a:latin typeface="Times New Roman" panose="02020603050405020304" pitchFamily="18" charset="0"/>
                <a:cs typeface="Times New Roman" panose="02020603050405020304" pitchFamily="18" charset="0"/>
              </a:rPr>
              <a:t>of</a:t>
            </a:r>
            <a:r>
              <a:rPr b="1" i="1" u="sng" spc="-83" dirty="0">
                <a:uFill>
                  <a:solidFill>
                    <a:srgbClr val="000000"/>
                  </a:solidFill>
                </a:uFill>
                <a:latin typeface="Times New Roman" panose="02020603050405020304" pitchFamily="18" charset="0"/>
                <a:cs typeface="Times New Roman" panose="02020603050405020304" pitchFamily="18" charset="0"/>
              </a:rPr>
              <a:t> </a:t>
            </a:r>
            <a:r>
              <a:rPr b="1" i="1" u="sng" spc="-120" dirty="0">
                <a:uFill>
                  <a:solidFill>
                    <a:srgbClr val="000000"/>
                  </a:solidFill>
                </a:uFill>
                <a:latin typeface="Times New Roman" panose="02020603050405020304" pitchFamily="18" charset="0"/>
                <a:cs typeface="Times New Roman" panose="02020603050405020304" pitchFamily="18" charset="0"/>
              </a:rPr>
              <a:t>Dropout</a:t>
            </a:r>
            <a:endParaRPr dirty="0">
              <a:latin typeface="Times New Roman" panose="02020603050405020304" pitchFamily="18" charset="0"/>
              <a:cs typeface="Times New Roman" panose="02020603050405020304" pitchFamily="18" charset="0"/>
            </a:endParaRPr>
          </a:p>
          <a:p>
            <a:pPr marL="20003">
              <a:spcBef>
                <a:spcPts val="480"/>
              </a:spcBef>
            </a:pPr>
            <a:r>
              <a:rPr spc="-131" dirty="0">
                <a:latin typeface="Times New Roman" panose="02020603050405020304" pitchFamily="18" charset="0"/>
                <a:cs typeface="Times New Roman" panose="02020603050405020304" pitchFamily="18" charset="0"/>
              </a:rPr>
              <a:t>Assume </a:t>
            </a:r>
            <a:r>
              <a:rPr spc="-30" dirty="0">
                <a:latin typeface="Times New Roman" panose="02020603050405020304" pitchFamily="18" charset="0"/>
                <a:cs typeface="Times New Roman" panose="02020603050405020304" pitchFamily="18" charset="0"/>
              </a:rPr>
              <a:t>dropout </a:t>
            </a:r>
            <a:r>
              <a:rPr spc="-49" dirty="0">
                <a:latin typeface="Times New Roman" panose="02020603050405020304" pitchFamily="18" charset="0"/>
                <a:cs typeface="Times New Roman" panose="02020603050405020304" pitchFamily="18" charset="0"/>
              </a:rPr>
              <a:t>rate </a:t>
            </a:r>
            <a:r>
              <a:rPr spc="-94" dirty="0">
                <a:latin typeface="Times New Roman" panose="02020603050405020304" pitchFamily="18" charset="0"/>
                <a:cs typeface="Times New Roman" panose="02020603050405020304" pitchFamily="18" charset="0"/>
              </a:rPr>
              <a:t>is</a:t>
            </a:r>
            <a:r>
              <a:rPr spc="-206" dirty="0">
                <a:latin typeface="Times New Roman" panose="02020603050405020304" pitchFamily="18" charset="0"/>
                <a:cs typeface="Times New Roman" panose="02020603050405020304" pitchFamily="18" charset="0"/>
              </a:rPr>
              <a:t> </a:t>
            </a:r>
            <a:r>
              <a:rPr spc="-169" dirty="0">
                <a:latin typeface="Times New Roman" panose="02020603050405020304" pitchFamily="18" charset="0"/>
                <a:cs typeface="Times New Roman" panose="02020603050405020304" pitchFamily="18" charset="0"/>
              </a:rPr>
              <a:t>50%</a:t>
            </a:r>
            <a:endParaRPr dirty="0">
              <a:latin typeface="Times New Roman" panose="02020603050405020304" pitchFamily="18" charset="0"/>
              <a:cs typeface="Times New Roman" panose="02020603050405020304" pitchFamily="18" charset="0"/>
            </a:endParaRPr>
          </a:p>
        </p:txBody>
      </p:sp>
      <p:sp>
        <p:nvSpPr>
          <p:cNvPr id="35" name="object 35"/>
          <p:cNvSpPr txBox="1"/>
          <p:nvPr/>
        </p:nvSpPr>
        <p:spPr>
          <a:xfrm>
            <a:off x="4834890" y="2963799"/>
            <a:ext cx="569595" cy="269304"/>
          </a:xfrm>
          <a:prstGeom prst="rect">
            <a:avLst/>
          </a:prstGeom>
          <a:solidFill>
            <a:srgbClr val="FFF1CC"/>
          </a:solidFill>
          <a:ln w="9144">
            <a:solidFill>
              <a:srgbClr val="FF0000"/>
            </a:solidFill>
          </a:ln>
        </p:spPr>
        <p:txBody>
          <a:bodyPr vert="horz" wrap="square" lIns="0" tIns="0" rIns="0" bIns="0" rtlCol="0">
            <a:spAutoFit/>
          </a:bodyPr>
          <a:lstStyle/>
          <a:p>
            <a:pPr marL="29051">
              <a:lnSpc>
                <a:spcPts val="2063"/>
              </a:lnSpc>
            </a:pPr>
            <a:r>
              <a:rPr spc="-169" dirty="0">
                <a:solidFill>
                  <a:srgbClr val="FF0000"/>
                </a:solidFill>
                <a:latin typeface="DejaVu Sans"/>
                <a:cs typeface="DejaVu Sans"/>
              </a:rPr>
              <a:t>0.5</a:t>
            </a:r>
            <a:r>
              <a:rPr spc="-229" dirty="0">
                <a:solidFill>
                  <a:srgbClr val="FF0000"/>
                </a:solidFill>
                <a:latin typeface="DejaVu Sans"/>
                <a:cs typeface="DejaVu Sans"/>
              </a:rPr>
              <a:t> </a:t>
            </a:r>
            <a:r>
              <a:rPr spc="-225" dirty="0">
                <a:solidFill>
                  <a:srgbClr val="FF0000"/>
                </a:solidFill>
                <a:latin typeface="DejaVu Sans"/>
                <a:cs typeface="DejaVu Sans"/>
              </a:rPr>
              <a:t>×</a:t>
            </a:r>
            <a:endParaRPr>
              <a:latin typeface="DejaVu Sans"/>
              <a:cs typeface="DejaVu Sans"/>
            </a:endParaRPr>
          </a:p>
        </p:txBody>
      </p:sp>
      <p:sp>
        <p:nvSpPr>
          <p:cNvPr id="36" name="object 36"/>
          <p:cNvSpPr/>
          <p:nvPr/>
        </p:nvSpPr>
        <p:spPr>
          <a:xfrm>
            <a:off x="4842891" y="3340990"/>
            <a:ext cx="569595" cy="276701"/>
          </a:xfrm>
          <a:custGeom>
            <a:avLst/>
            <a:gdLst/>
            <a:ahLst/>
            <a:cxnLst/>
            <a:rect l="l" t="t" r="r" b="b"/>
            <a:pathLst>
              <a:path w="759460" h="368935">
                <a:moveTo>
                  <a:pt x="0" y="368808"/>
                </a:moveTo>
                <a:lnTo>
                  <a:pt x="758951" y="368808"/>
                </a:lnTo>
                <a:lnTo>
                  <a:pt x="758951" y="0"/>
                </a:lnTo>
                <a:lnTo>
                  <a:pt x="0" y="0"/>
                </a:lnTo>
                <a:lnTo>
                  <a:pt x="0" y="368808"/>
                </a:lnTo>
                <a:close/>
              </a:path>
            </a:pathLst>
          </a:custGeom>
          <a:solidFill>
            <a:srgbClr val="FFF1CC"/>
          </a:solidFill>
        </p:spPr>
        <p:txBody>
          <a:bodyPr wrap="square" lIns="0" tIns="0" rIns="0" bIns="0" rtlCol="0"/>
          <a:lstStyle/>
          <a:p>
            <a:endParaRPr sz="1350"/>
          </a:p>
        </p:txBody>
      </p:sp>
      <p:sp>
        <p:nvSpPr>
          <p:cNvPr id="37" name="object 37"/>
          <p:cNvSpPr/>
          <p:nvPr/>
        </p:nvSpPr>
        <p:spPr>
          <a:xfrm>
            <a:off x="4842891" y="3340990"/>
            <a:ext cx="569595" cy="276701"/>
          </a:xfrm>
          <a:custGeom>
            <a:avLst/>
            <a:gdLst/>
            <a:ahLst/>
            <a:cxnLst/>
            <a:rect l="l" t="t" r="r" b="b"/>
            <a:pathLst>
              <a:path w="759460" h="368935">
                <a:moveTo>
                  <a:pt x="0" y="368808"/>
                </a:moveTo>
                <a:lnTo>
                  <a:pt x="758951" y="368808"/>
                </a:lnTo>
                <a:lnTo>
                  <a:pt x="758951" y="0"/>
                </a:lnTo>
                <a:lnTo>
                  <a:pt x="0" y="0"/>
                </a:lnTo>
                <a:lnTo>
                  <a:pt x="0" y="368808"/>
                </a:lnTo>
                <a:close/>
              </a:path>
            </a:pathLst>
          </a:custGeom>
          <a:ln w="9144">
            <a:solidFill>
              <a:srgbClr val="FF0000"/>
            </a:solidFill>
          </a:ln>
        </p:spPr>
        <p:txBody>
          <a:bodyPr wrap="square" lIns="0" tIns="0" rIns="0" bIns="0" rtlCol="0"/>
          <a:lstStyle/>
          <a:p>
            <a:endParaRPr sz="1350"/>
          </a:p>
        </p:txBody>
      </p:sp>
      <p:sp>
        <p:nvSpPr>
          <p:cNvPr id="38" name="object 38"/>
          <p:cNvSpPr txBox="1"/>
          <p:nvPr/>
        </p:nvSpPr>
        <p:spPr>
          <a:xfrm>
            <a:off x="4862417" y="3318700"/>
            <a:ext cx="849154" cy="563616"/>
          </a:xfrm>
          <a:prstGeom prst="rect">
            <a:avLst/>
          </a:prstGeom>
        </p:spPr>
        <p:txBody>
          <a:bodyPr vert="horz" wrap="square" lIns="0" tIns="9525" rIns="0" bIns="0" rtlCol="0">
            <a:spAutoFit/>
          </a:bodyPr>
          <a:lstStyle/>
          <a:p>
            <a:pPr marL="9525">
              <a:spcBef>
                <a:spcPts val="75"/>
              </a:spcBef>
            </a:pPr>
            <a:r>
              <a:rPr spc="-169" dirty="0">
                <a:solidFill>
                  <a:srgbClr val="FF0000"/>
                </a:solidFill>
                <a:latin typeface="DejaVu Sans"/>
                <a:cs typeface="DejaVu Sans"/>
              </a:rPr>
              <a:t>0.5 </a:t>
            </a:r>
            <a:r>
              <a:rPr spc="-225" dirty="0">
                <a:solidFill>
                  <a:srgbClr val="FF0000"/>
                </a:solidFill>
                <a:latin typeface="DejaVu Sans"/>
                <a:cs typeface="DejaVu Sans"/>
              </a:rPr>
              <a:t>×</a:t>
            </a:r>
            <a:r>
              <a:rPr spc="-184" dirty="0">
                <a:solidFill>
                  <a:srgbClr val="FF0000"/>
                </a:solidFill>
                <a:latin typeface="DejaVu Sans"/>
                <a:cs typeface="DejaVu Sans"/>
              </a:rPr>
              <a:t> </a:t>
            </a:r>
            <a:r>
              <a:rPr sz="2700" spc="78" baseline="2314" dirty="0">
                <a:latin typeface="DejaVu Sans"/>
                <a:cs typeface="DejaVu Sans"/>
              </a:rPr>
              <a:t>𝑤</a:t>
            </a:r>
            <a:r>
              <a:rPr sz="1969" spc="78" baseline="-12698" dirty="0">
                <a:latin typeface="DejaVu Sans"/>
                <a:cs typeface="DejaVu Sans"/>
              </a:rPr>
              <a:t>2</a:t>
            </a:r>
            <a:endParaRPr sz="1969" baseline="-12698">
              <a:latin typeface="DejaVu Sans"/>
              <a:cs typeface="DejaVu Sans"/>
            </a:endParaRPr>
          </a:p>
        </p:txBody>
      </p:sp>
      <p:sp>
        <p:nvSpPr>
          <p:cNvPr id="39" name="object 39"/>
          <p:cNvSpPr/>
          <p:nvPr/>
        </p:nvSpPr>
        <p:spPr>
          <a:xfrm>
            <a:off x="4834890" y="3673602"/>
            <a:ext cx="569595" cy="276701"/>
          </a:xfrm>
          <a:custGeom>
            <a:avLst/>
            <a:gdLst/>
            <a:ahLst/>
            <a:cxnLst/>
            <a:rect l="l" t="t" r="r" b="b"/>
            <a:pathLst>
              <a:path w="759460" h="368935">
                <a:moveTo>
                  <a:pt x="0" y="368807"/>
                </a:moveTo>
                <a:lnTo>
                  <a:pt x="758951" y="368807"/>
                </a:lnTo>
                <a:lnTo>
                  <a:pt x="758951" y="0"/>
                </a:lnTo>
                <a:lnTo>
                  <a:pt x="0" y="0"/>
                </a:lnTo>
                <a:lnTo>
                  <a:pt x="0" y="368807"/>
                </a:lnTo>
                <a:close/>
              </a:path>
            </a:pathLst>
          </a:custGeom>
          <a:solidFill>
            <a:srgbClr val="FFF1CC"/>
          </a:solidFill>
        </p:spPr>
        <p:txBody>
          <a:bodyPr wrap="square" lIns="0" tIns="0" rIns="0" bIns="0" rtlCol="0"/>
          <a:lstStyle/>
          <a:p>
            <a:endParaRPr sz="1350"/>
          </a:p>
        </p:txBody>
      </p:sp>
      <p:sp>
        <p:nvSpPr>
          <p:cNvPr id="40" name="object 40"/>
          <p:cNvSpPr/>
          <p:nvPr/>
        </p:nvSpPr>
        <p:spPr>
          <a:xfrm>
            <a:off x="4834890" y="3673602"/>
            <a:ext cx="569595" cy="276701"/>
          </a:xfrm>
          <a:custGeom>
            <a:avLst/>
            <a:gdLst/>
            <a:ahLst/>
            <a:cxnLst/>
            <a:rect l="l" t="t" r="r" b="b"/>
            <a:pathLst>
              <a:path w="759460" h="368935">
                <a:moveTo>
                  <a:pt x="0" y="368807"/>
                </a:moveTo>
                <a:lnTo>
                  <a:pt x="758951" y="368807"/>
                </a:lnTo>
                <a:lnTo>
                  <a:pt x="758951" y="0"/>
                </a:lnTo>
                <a:lnTo>
                  <a:pt x="0" y="0"/>
                </a:lnTo>
                <a:lnTo>
                  <a:pt x="0" y="368807"/>
                </a:lnTo>
                <a:close/>
              </a:path>
            </a:pathLst>
          </a:custGeom>
          <a:ln w="9144">
            <a:solidFill>
              <a:srgbClr val="FF0000"/>
            </a:solidFill>
          </a:ln>
        </p:spPr>
        <p:txBody>
          <a:bodyPr wrap="square" lIns="0" tIns="0" rIns="0" bIns="0" rtlCol="0"/>
          <a:lstStyle/>
          <a:p>
            <a:endParaRPr sz="1350"/>
          </a:p>
        </p:txBody>
      </p:sp>
      <p:sp>
        <p:nvSpPr>
          <p:cNvPr id="41" name="object 41"/>
          <p:cNvSpPr txBox="1"/>
          <p:nvPr/>
        </p:nvSpPr>
        <p:spPr>
          <a:xfrm>
            <a:off x="4854893" y="3651028"/>
            <a:ext cx="856774" cy="563616"/>
          </a:xfrm>
          <a:prstGeom prst="rect">
            <a:avLst/>
          </a:prstGeom>
        </p:spPr>
        <p:txBody>
          <a:bodyPr vert="horz" wrap="square" lIns="0" tIns="9525" rIns="0" bIns="0" rtlCol="0">
            <a:spAutoFit/>
          </a:bodyPr>
          <a:lstStyle/>
          <a:p>
            <a:pPr marL="9525">
              <a:spcBef>
                <a:spcPts val="75"/>
              </a:spcBef>
            </a:pPr>
            <a:r>
              <a:rPr spc="-169" dirty="0">
                <a:solidFill>
                  <a:srgbClr val="FF0000"/>
                </a:solidFill>
                <a:latin typeface="DejaVu Sans"/>
                <a:cs typeface="DejaVu Sans"/>
              </a:rPr>
              <a:t>0.5 </a:t>
            </a:r>
            <a:r>
              <a:rPr spc="-225" dirty="0">
                <a:solidFill>
                  <a:srgbClr val="FF0000"/>
                </a:solidFill>
                <a:latin typeface="DejaVu Sans"/>
                <a:cs typeface="DejaVu Sans"/>
              </a:rPr>
              <a:t>×</a:t>
            </a:r>
            <a:r>
              <a:rPr spc="-124" dirty="0">
                <a:solidFill>
                  <a:srgbClr val="FF0000"/>
                </a:solidFill>
                <a:latin typeface="DejaVu Sans"/>
                <a:cs typeface="DejaVu Sans"/>
              </a:rPr>
              <a:t> </a:t>
            </a:r>
            <a:r>
              <a:rPr sz="2700" spc="78" baseline="2314" dirty="0">
                <a:latin typeface="DejaVu Sans"/>
                <a:cs typeface="DejaVu Sans"/>
              </a:rPr>
              <a:t>𝑤</a:t>
            </a:r>
            <a:r>
              <a:rPr sz="1969" spc="78" baseline="-12698" dirty="0">
                <a:latin typeface="DejaVu Sans"/>
                <a:cs typeface="DejaVu Sans"/>
              </a:rPr>
              <a:t>3</a:t>
            </a:r>
            <a:endParaRPr sz="1969" baseline="-12698">
              <a:latin typeface="DejaVu Sans"/>
              <a:cs typeface="DejaVu Sans"/>
            </a:endParaRPr>
          </a:p>
        </p:txBody>
      </p:sp>
      <p:sp>
        <p:nvSpPr>
          <p:cNvPr id="42" name="object 42"/>
          <p:cNvSpPr/>
          <p:nvPr/>
        </p:nvSpPr>
        <p:spPr>
          <a:xfrm>
            <a:off x="4852034" y="4014217"/>
            <a:ext cx="570548" cy="276701"/>
          </a:xfrm>
          <a:custGeom>
            <a:avLst/>
            <a:gdLst/>
            <a:ahLst/>
            <a:cxnLst/>
            <a:rect l="l" t="t" r="r" b="b"/>
            <a:pathLst>
              <a:path w="760729" h="368935">
                <a:moveTo>
                  <a:pt x="0" y="368808"/>
                </a:moveTo>
                <a:lnTo>
                  <a:pt x="760476" y="368808"/>
                </a:lnTo>
                <a:lnTo>
                  <a:pt x="760476" y="0"/>
                </a:lnTo>
                <a:lnTo>
                  <a:pt x="0" y="0"/>
                </a:lnTo>
                <a:lnTo>
                  <a:pt x="0" y="368808"/>
                </a:lnTo>
                <a:close/>
              </a:path>
            </a:pathLst>
          </a:custGeom>
          <a:solidFill>
            <a:srgbClr val="FFF1CC"/>
          </a:solidFill>
        </p:spPr>
        <p:txBody>
          <a:bodyPr wrap="square" lIns="0" tIns="0" rIns="0" bIns="0" rtlCol="0"/>
          <a:lstStyle/>
          <a:p>
            <a:endParaRPr sz="1350"/>
          </a:p>
        </p:txBody>
      </p:sp>
      <p:sp>
        <p:nvSpPr>
          <p:cNvPr id="43" name="object 43"/>
          <p:cNvSpPr/>
          <p:nvPr/>
        </p:nvSpPr>
        <p:spPr>
          <a:xfrm>
            <a:off x="4852034" y="4014217"/>
            <a:ext cx="570548" cy="276701"/>
          </a:xfrm>
          <a:custGeom>
            <a:avLst/>
            <a:gdLst/>
            <a:ahLst/>
            <a:cxnLst/>
            <a:rect l="l" t="t" r="r" b="b"/>
            <a:pathLst>
              <a:path w="760729" h="368935">
                <a:moveTo>
                  <a:pt x="0" y="368808"/>
                </a:moveTo>
                <a:lnTo>
                  <a:pt x="760476" y="368808"/>
                </a:lnTo>
                <a:lnTo>
                  <a:pt x="760476" y="0"/>
                </a:lnTo>
                <a:lnTo>
                  <a:pt x="0" y="0"/>
                </a:lnTo>
                <a:lnTo>
                  <a:pt x="0" y="368808"/>
                </a:lnTo>
                <a:close/>
              </a:path>
            </a:pathLst>
          </a:custGeom>
          <a:ln w="9144">
            <a:solidFill>
              <a:srgbClr val="FF0000"/>
            </a:solidFill>
          </a:ln>
        </p:spPr>
        <p:txBody>
          <a:bodyPr wrap="square" lIns="0" tIns="0" rIns="0" bIns="0" rtlCol="0"/>
          <a:lstStyle/>
          <a:p>
            <a:endParaRPr sz="1350"/>
          </a:p>
        </p:txBody>
      </p:sp>
      <p:sp>
        <p:nvSpPr>
          <p:cNvPr id="44" name="object 44"/>
          <p:cNvSpPr txBox="1"/>
          <p:nvPr/>
        </p:nvSpPr>
        <p:spPr>
          <a:xfrm>
            <a:off x="4620767" y="1930907"/>
            <a:ext cx="3837433" cy="960359"/>
          </a:xfrm>
          <a:prstGeom prst="rect">
            <a:avLst/>
          </a:prstGeom>
        </p:spPr>
        <p:txBody>
          <a:bodyPr vert="horz" wrap="square" lIns="0" tIns="51911" rIns="0" bIns="0" rtlCol="0">
            <a:spAutoFit/>
          </a:bodyPr>
          <a:lstStyle/>
          <a:p>
            <a:pPr marL="9525">
              <a:spcBef>
                <a:spcPts val="409"/>
              </a:spcBef>
            </a:pPr>
            <a:r>
              <a:rPr b="1" i="1" u="sng" spc="-161" dirty="0">
                <a:uFill>
                  <a:solidFill>
                    <a:srgbClr val="000000"/>
                  </a:solidFill>
                </a:uFill>
                <a:latin typeface="Times New Roman" panose="02020603050405020304" pitchFamily="18" charset="0"/>
                <a:cs typeface="Times New Roman" panose="02020603050405020304" pitchFamily="18" charset="0"/>
              </a:rPr>
              <a:t>Testing </a:t>
            </a:r>
            <a:r>
              <a:rPr b="1" i="1" u="sng" spc="-98" dirty="0">
                <a:uFill>
                  <a:solidFill>
                    <a:srgbClr val="000000"/>
                  </a:solidFill>
                </a:uFill>
                <a:latin typeface="Times New Roman" panose="02020603050405020304" pitchFamily="18" charset="0"/>
                <a:cs typeface="Times New Roman" panose="02020603050405020304" pitchFamily="18" charset="0"/>
              </a:rPr>
              <a:t>of</a:t>
            </a:r>
            <a:r>
              <a:rPr b="1" i="1" u="sng" spc="-38" dirty="0">
                <a:uFill>
                  <a:solidFill>
                    <a:srgbClr val="000000"/>
                  </a:solidFill>
                </a:uFill>
                <a:latin typeface="Times New Roman" panose="02020603050405020304" pitchFamily="18" charset="0"/>
                <a:cs typeface="Times New Roman" panose="02020603050405020304" pitchFamily="18" charset="0"/>
              </a:rPr>
              <a:t> </a:t>
            </a:r>
            <a:r>
              <a:rPr b="1" i="1" u="sng" spc="-124" dirty="0">
                <a:uFill>
                  <a:solidFill>
                    <a:srgbClr val="000000"/>
                  </a:solidFill>
                </a:uFill>
                <a:latin typeface="Times New Roman" panose="02020603050405020304" pitchFamily="18" charset="0"/>
                <a:cs typeface="Times New Roman" panose="02020603050405020304" pitchFamily="18" charset="0"/>
              </a:rPr>
              <a:t>Dropout</a:t>
            </a:r>
            <a:endParaRPr dirty="0">
              <a:latin typeface="Times New Roman" panose="02020603050405020304" pitchFamily="18" charset="0"/>
              <a:cs typeface="Times New Roman" panose="02020603050405020304" pitchFamily="18" charset="0"/>
            </a:endParaRPr>
          </a:p>
          <a:p>
            <a:pPr marL="56674">
              <a:spcBef>
                <a:spcPts val="334"/>
              </a:spcBef>
            </a:pPr>
            <a:r>
              <a:rPr spc="-98" dirty="0">
                <a:latin typeface="Times New Roman" panose="02020603050405020304" pitchFamily="18" charset="0"/>
                <a:cs typeface="Times New Roman" panose="02020603050405020304" pitchFamily="18" charset="0"/>
              </a:rPr>
              <a:t>No</a:t>
            </a:r>
            <a:r>
              <a:rPr spc="-105"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dropout</a:t>
            </a:r>
            <a:endParaRPr dirty="0">
              <a:latin typeface="Times New Roman" panose="02020603050405020304" pitchFamily="18" charset="0"/>
              <a:cs typeface="Times New Roman" panose="02020603050405020304" pitchFamily="18" charset="0"/>
            </a:endParaRPr>
          </a:p>
          <a:p>
            <a:pPr marL="1243013">
              <a:spcBef>
                <a:spcPts val="263"/>
              </a:spcBef>
            </a:pPr>
            <a:r>
              <a:rPr spc="-83" dirty="0">
                <a:latin typeface="Times New Roman" panose="02020603050405020304" pitchFamily="18" charset="0"/>
                <a:cs typeface="Times New Roman" panose="02020603050405020304" pitchFamily="18" charset="0"/>
              </a:rPr>
              <a:t>Weights </a:t>
            </a:r>
            <a:r>
              <a:rPr spc="-19" dirty="0">
                <a:latin typeface="Times New Roman" panose="02020603050405020304" pitchFamily="18" charset="0"/>
                <a:cs typeface="Times New Roman" panose="02020603050405020304" pitchFamily="18" charset="0"/>
              </a:rPr>
              <a:t>from</a:t>
            </a:r>
            <a:r>
              <a:rPr spc="-172" dirty="0">
                <a:latin typeface="Times New Roman" panose="02020603050405020304" pitchFamily="18" charset="0"/>
                <a:cs typeface="Times New Roman" panose="02020603050405020304" pitchFamily="18" charset="0"/>
              </a:rPr>
              <a:t> </a:t>
            </a:r>
            <a:r>
              <a:rPr spc="-38" dirty="0">
                <a:latin typeface="Times New Roman" panose="02020603050405020304" pitchFamily="18" charset="0"/>
                <a:cs typeface="Times New Roman" panose="02020603050405020304" pitchFamily="18" charset="0"/>
              </a:rPr>
              <a:t>training</a:t>
            </a:r>
            <a:endParaRPr dirty="0">
              <a:latin typeface="Times New Roman" panose="02020603050405020304" pitchFamily="18" charset="0"/>
              <a:cs typeface="Times New Roman" panose="02020603050405020304" pitchFamily="18" charset="0"/>
            </a:endParaRPr>
          </a:p>
        </p:txBody>
      </p:sp>
      <p:sp>
        <p:nvSpPr>
          <p:cNvPr id="45" name="object 45"/>
          <p:cNvSpPr txBox="1"/>
          <p:nvPr/>
        </p:nvSpPr>
        <p:spPr>
          <a:xfrm>
            <a:off x="6623495" y="2905316"/>
            <a:ext cx="742950" cy="286617"/>
          </a:xfrm>
          <a:prstGeom prst="rect">
            <a:avLst/>
          </a:prstGeom>
        </p:spPr>
        <p:txBody>
          <a:bodyPr vert="horz" wrap="square" lIns="0" tIns="9525" rIns="0" bIns="0" rtlCol="0">
            <a:spAutoFit/>
          </a:bodyPr>
          <a:lstStyle/>
          <a:p>
            <a:pPr marL="9525">
              <a:spcBef>
                <a:spcPts val="75"/>
              </a:spcBef>
            </a:pPr>
            <a:r>
              <a:rPr spc="19" dirty="0">
                <a:latin typeface="DejaVu Sans"/>
                <a:cs typeface="DejaVu Sans"/>
              </a:rPr>
              <a:t>𝑧</a:t>
            </a:r>
            <a:r>
              <a:rPr sz="1969" spc="28" baseline="28571" dirty="0">
                <a:latin typeface="DejaVu Sans"/>
                <a:cs typeface="DejaVu Sans"/>
              </a:rPr>
              <a:t>′ </a:t>
            </a:r>
            <a:r>
              <a:rPr spc="-184" dirty="0">
                <a:latin typeface="DejaVu Sans"/>
                <a:cs typeface="DejaVu Sans"/>
              </a:rPr>
              <a:t>≈</a:t>
            </a:r>
            <a:r>
              <a:rPr spc="4" dirty="0">
                <a:latin typeface="DejaVu Sans"/>
                <a:cs typeface="DejaVu Sans"/>
              </a:rPr>
              <a:t> </a:t>
            </a:r>
            <a:r>
              <a:rPr spc="-180" dirty="0">
                <a:latin typeface="DejaVu Sans"/>
                <a:cs typeface="DejaVu Sans"/>
              </a:rPr>
              <a:t>2𝑧</a:t>
            </a:r>
            <a:endParaRPr>
              <a:latin typeface="DejaVu Sans"/>
              <a:cs typeface="DejaVu Sans"/>
            </a:endParaRPr>
          </a:p>
        </p:txBody>
      </p:sp>
      <p:sp>
        <p:nvSpPr>
          <p:cNvPr id="46" name="object 46"/>
          <p:cNvSpPr/>
          <p:nvPr/>
        </p:nvSpPr>
        <p:spPr>
          <a:xfrm>
            <a:off x="6075044" y="2932938"/>
            <a:ext cx="439103" cy="290513"/>
          </a:xfrm>
          <a:custGeom>
            <a:avLst/>
            <a:gdLst/>
            <a:ahLst/>
            <a:cxnLst/>
            <a:rect l="l" t="t" r="r" b="b"/>
            <a:pathLst>
              <a:path w="585470" h="387350">
                <a:moveTo>
                  <a:pt x="391668" y="0"/>
                </a:moveTo>
                <a:lnTo>
                  <a:pt x="391668" y="96774"/>
                </a:lnTo>
                <a:lnTo>
                  <a:pt x="0" y="96774"/>
                </a:lnTo>
                <a:lnTo>
                  <a:pt x="0" y="290322"/>
                </a:lnTo>
                <a:lnTo>
                  <a:pt x="391668" y="290322"/>
                </a:lnTo>
                <a:lnTo>
                  <a:pt x="391668" y="387096"/>
                </a:lnTo>
                <a:lnTo>
                  <a:pt x="585216" y="193548"/>
                </a:lnTo>
                <a:lnTo>
                  <a:pt x="391668" y="0"/>
                </a:lnTo>
                <a:close/>
              </a:path>
            </a:pathLst>
          </a:custGeom>
          <a:solidFill>
            <a:srgbClr val="000000"/>
          </a:solidFill>
        </p:spPr>
        <p:txBody>
          <a:bodyPr wrap="square" lIns="0" tIns="0" rIns="0" bIns="0" rtlCol="0"/>
          <a:lstStyle/>
          <a:p>
            <a:endParaRPr sz="1350"/>
          </a:p>
        </p:txBody>
      </p:sp>
      <p:sp>
        <p:nvSpPr>
          <p:cNvPr id="47" name="object 47"/>
          <p:cNvSpPr/>
          <p:nvPr/>
        </p:nvSpPr>
        <p:spPr>
          <a:xfrm>
            <a:off x="6075044" y="2932938"/>
            <a:ext cx="439103" cy="290513"/>
          </a:xfrm>
          <a:custGeom>
            <a:avLst/>
            <a:gdLst/>
            <a:ahLst/>
            <a:cxnLst/>
            <a:rect l="l" t="t" r="r" b="b"/>
            <a:pathLst>
              <a:path w="585470" h="387350">
                <a:moveTo>
                  <a:pt x="0" y="96774"/>
                </a:moveTo>
                <a:lnTo>
                  <a:pt x="391668" y="96774"/>
                </a:lnTo>
                <a:lnTo>
                  <a:pt x="391668" y="0"/>
                </a:lnTo>
                <a:lnTo>
                  <a:pt x="585216" y="193548"/>
                </a:lnTo>
                <a:lnTo>
                  <a:pt x="391668" y="387096"/>
                </a:lnTo>
                <a:lnTo>
                  <a:pt x="391668" y="290322"/>
                </a:lnTo>
                <a:lnTo>
                  <a:pt x="0" y="290322"/>
                </a:lnTo>
                <a:lnTo>
                  <a:pt x="0" y="96774"/>
                </a:lnTo>
                <a:close/>
              </a:path>
            </a:pathLst>
          </a:custGeom>
          <a:ln w="12192">
            <a:solidFill>
              <a:srgbClr val="000000"/>
            </a:solidFill>
          </a:ln>
        </p:spPr>
        <p:txBody>
          <a:bodyPr wrap="square" lIns="0" tIns="0" rIns="0" bIns="0" rtlCol="0"/>
          <a:lstStyle/>
          <a:p>
            <a:endParaRPr sz="1350"/>
          </a:p>
        </p:txBody>
      </p:sp>
      <p:sp>
        <p:nvSpPr>
          <p:cNvPr id="48" name="object 48"/>
          <p:cNvSpPr txBox="1"/>
          <p:nvPr/>
        </p:nvSpPr>
        <p:spPr>
          <a:xfrm>
            <a:off x="4872227" y="3966744"/>
            <a:ext cx="3029903" cy="955390"/>
          </a:xfrm>
          <a:prstGeom prst="rect">
            <a:avLst/>
          </a:prstGeom>
        </p:spPr>
        <p:txBody>
          <a:bodyPr vert="horz" wrap="square" lIns="0" tIns="34290" rIns="0" bIns="0" rtlCol="0">
            <a:spAutoFit/>
          </a:bodyPr>
          <a:lstStyle/>
          <a:p>
            <a:pPr marL="9525">
              <a:spcBef>
                <a:spcPts val="270"/>
              </a:spcBef>
            </a:pPr>
            <a:r>
              <a:rPr spc="-169" dirty="0">
                <a:solidFill>
                  <a:srgbClr val="FF0000"/>
                </a:solidFill>
                <a:latin typeface="Times New Roman" panose="02020603050405020304" pitchFamily="18" charset="0"/>
                <a:cs typeface="Times New Roman" panose="02020603050405020304" pitchFamily="18" charset="0"/>
              </a:rPr>
              <a:t>0.5 </a:t>
            </a:r>
            <a:r>
              <a:rPr spc="-225" dirty="0">
                <a:solidFill>
                  <a:srgbClr val="FF0000"/>
                </a:solidFill>
                <a:latin typeface="Times New Roman" panose="02020603050405020304" pitchFamily="18" charset="0"/>
                <a:cs typeface="Times New Roman" panose="02020603050405020304" pitchFamily="18" charset="0"/>
              </a:rPr>
              <a:t>×</a:t>
            </a:r>
            <a:r>
              <a:rPr spc="-176" dirty="0">
                <a:solidFill>
                  <a:srgbClr val="FF0000"/>
                </a:solidFill>
                <a:latin typeface="Times New Roman" panose="02020603050405020304" pitchFamily="18" charset="0"/>
                <a:cs typeface="Times New Roman" panose="02020603050405020304" pitchFamily="18" charset="0"/>
              </a:rPr>
              <a:t> </a:t>
            </a:r>
            <a:r>
              <a:rPr sz="2700" spc="39" baseline="2314" dirty="0">
                <a:latin typeface="Times New Roman" panose="02020603050405020304" pitchFamily="18" charset="0"/>
                <a:cs typeface="Times New Roman" panose="02020603050405020304" pitchFamily="18" charset="0"/>
              </a:rPr>
              <a:t>𝑤</a:t>
            </a:r>
            <a:r>
              <a:rPr sz="1969" spc="39" baseline="-12698" dirty="0">
                <a:latin typeface="Times New Roman" panose="02020603050405020304" pitchFamily="18" charset="0"/>
                <a:cs typeface="Times New Roman" panose="02020603050405020304" pitchFamily="18" charset="0"/>
              </a:rPr>
              <a:t>4</a:t>
            </a:r>
            <a:endParaRPr sz="1969" baseline="-12698" dirty="0">
              <a:latin typeface="Times New Roman" panose="02020603050405020304" pitchFamily="18" charset="0"/>
              <a:cs typeface="Times New Roman" panose="02020603050405020304" pitchFamily="18" charset="0"/>
            </a:endParaRPr>
          </a:p>
          <a:p>
            <a:pPr marL="796766">
              <a:spcBef>
                <a:spcPts val="195"/>
              </a:spcBef>
            </a:pPr>
            <a:r>
              <a:rPr spc="-83" dirty="0">
                <a:latin typeface="Times New Roman" panose="02020603050405020304" pitchFamily="18" charset="0"/>
                <a:cs typeface="Times New Roman" panose="02020603050405020304" pitchFamily="18" charset="0"/>
              </a:rPr>
              <a:t>Weights </a:t>
            </a:r>
            <a:r>
              <a:rPr spc="-15" dirty="0">
                <a:latin typeface="Times New Roman" panose="02020603050405020304" pitchFamily="18" charset="0"/>
                <a:cs typeface="Times New Roman" panose="02020603050405020304" pitchFamily="18" charset="0"/>
              </a:rPr>
              <a:t>multiply</a:t>
            </a:r>
            <a:r>
              <a:rPr spc="-184" dirty="0">
                <a:latin typeface="Times New Roman" panose="02020603050405020304" pitchFamily="18" charset="0"/>
                <a:cs typeface="Times New Roman" panose="02020603050405020304" pitchFamily="18" charset="0"/>
              </a:rPr>
              <a:t> </a:t>
            </a:r>
            <a:r>
              <a:rPr spc="-105" dirty="0">
                <a:latin typeface="Times New Roman" panose="02020603050405020304" pitchFamily="18" charset="0"/>
                <a:cs typeface="Times New Roman" panose="02020603050405020304" pitchFamily="18" charset="0"/>
              </a:rPr>
              <a:t>(1-p)%</a:t>
            </a:r>
            <a:endParaRPr dirty="0">
              <a:latin typeface="Times New Roman" panose="02020603050405020304" pitchFamily="18" charset="0"/>
              <a:cs typeface="Times New Roman" panose="02020603050405020304" pitchFamily="18" charset="0"/>
            </a:endParaRPr>
          </a:p>
          <a:p>
            <a:pPr marL="1802130">
              <a:spcBef>
                <a:spcPts val="521"/>
              </a:spcBef>
            </a:pPr>
            <a:r>
              <a:rPr spc="19" dirty="0">
                <a:latin typeface="Times New Roman" panose="02020603050405020304" pitchFamily="18" charset="0"/>
                <a:cs typeface="Times New Roman" panose="02020603050405020304" pitchFamily="18" charset="0"/>
              </a:rPr>
              <a:t>𝑧</a:t>
            </a:r>
            <a:r>
              <a:rPr sz="1969" spc="28" baseline="28571" dirty="0">
                <a:latin typeface="Times New Roman" panose="02020603050405020304" pitchFamily="18" charset="0"/>
                <a:cs typeface="Times New Roman" panose="02020603050405020304" pitchFamily="18" charset="0"/>
              </a:rPr>
              <a:t>′ </a:t>
            </a:r>
            <a:r>
              <a:rPr spc="-184" dirty="0">
                <a:latin typeface="Times New Roman" panose="02020603050405020304" pitchFamily="18" charset="0"/>
                <a:cs typeface="Times New Roman" panose="02020603050405020304" pitchFamily="18" charset="0"/>
              </a:rPr>
              <a:t>≈</a:t>
            </a:r>
            <a:r>
              <a:rPr spc="-382" dirty="0">
                <a:latin typeface="Times New Roman" panose="02020603050405020304" pitchFamily="18" charset="0"/>
                <a:cs typeface="Times New Roman" panose="02020603050405020304" pitchFamily="18" charset="0"/>
              </a:rPr>
              <a:t> </a:t>
            </a:r>
            <a:r>
              <a:rPr spc="-214" dirty="0">
                <a:latin typeface="Times New Roman" panose="02020603050405020304" pitchFamily="18" charset="0"/>
                <a:cs typeface="Times New Roman" panose="02020603050405020304" pitchFamily="18" charset="0"/>
              </a:rPr>
              <a:t>𝑧</a:t>
            </a:r>
            <a:endParaRPr dirty="0">
              <a:latin typeface="Times New Roman" panose="02020603050405020304" pitchFamily="18" charset="0"/>
              <a:cs typeface="Times New Roman" panose="02020603050405020304" pitchFamily="18" charset="0"/>
            </a:endParaRPr>
          </a:p>
        </p:txBody>
      </p:sp>
      <p:sp>
        <p:nvSpPr>
          <p:cNvPr id="49" name="object 49"/>
          <p:cNvSpPr/>
          <p:nvPr/>
        </p:nvSpPr>
        <p:spPr>
          <a:xfrm>
            <a:off x="6128766" y="4645151"/>
            <a:ext cx="440055" cy="289560"/>
          </a:xfrm>
          <a:custGeom>
            <a:avLst/>
            <a:gdLst/>
            <a:ahLst/>
            <a:cxnLst/>
            <a:rect l="l" t="t" r="r" b="b"/>
            <a:pathLst>
              <a:path w="586740" h="386079">
                <a:moveTo>
                  <a:pt x="393953" y="0"/>
                </a:moveTo>
                <a:lnTo>
                  <a:pt x="393953" y="96392"/>
                </a:lnTo>
                <a:lnTo>
                  <a:pt x="0" y="96392"/>
                </a:lnTo>
                <a:lnTo>
                  <a:pt x="0" y="289178"/>
                </a:lnTo>
                <a:lnTo>
                  <a:pt x="393953" y="289178"/>
                </a:lnTo>
                <a:lnTo>
                  <a:pt x="393953" y="385571"/>
                </a:lnTo>
                <a:lnTo>
                  <a:pt x="586739" y="192785"/>
                </a:lnTo>
                <a:lnTo>
                  <a:pt x="393953" y="0"/>
                </a:lnTo>
                <a:close/>
              </a:path>
            </a:pathLst>
          </a:custGeom>
          <a:solidFill>
            <a:srgbClr val="000000"/>
          </a:solidFill>
        </p:spPr>
        <p:txBody>
          <a:bodyPr wrap="square" lIns="0" tIns="0" rIns="0" bIns="0" rtlCol="0"/>
          <a:lstStyle/>
          <a:p>
            <a:endParaRPr sz="1350"/>
          </a:p>
        </p:txBody>
      </p:sp>
      <p:sp>
        <p:nvSpPr>
          <p:cNvPr id="50" name="object 50"/>
          <p:cNvSpPr/>
          <p:nvPr/>
        </p:nvSpPr>
        <p:spPr>
          <a:xfrm>
            <a:off x="6128766" y="4645151"/>
            <a:ext cx="440055" cy="289560"/>
          </a:xfrm>
          <a:custGeom>
            <a:avLst/>
            <a:gdLst/>
            <a:ahLst/>
            <a:cxnLst/>
            <a:rect l="l" t="t" r="r" b="b"/>
            <a:pathLst>
              <a:path w="586740" h="386079">
                <a:moveTo>
                  <a:pt x="0" y="96392"/>
                </a:moveTo>
                <a:lnTo>
                  <a:pt x="393953" y="96392"/>
                </a:lnTo>
                <a:lnTo>
                  <a:pt x="393953" y="0"/>
                </a:lnTo>
                <a:lnTo>
                  <a:pt x="586739" y="192785"/>
                </a:lnTo>
                <a:lnTo>
                  <a:pt x="393953" y="385571"/>
                </a:lnTo>
                <a:lnTo>
                  <a:pt x="393953" y="289178"/>
                </a:lnTo>
                <a:lnTo>
                  <a:pt x="0" y="289178"/>
                </a:lnTo>
                <a:lnTo>
                  <a:pt x="0" y="96392"/>
                </a:lnTo>
                <a:close/>
              </a:path>
            </a:pathLst>
          </a:custGeom>
          <a:ln w="12192">
            <a:solidFill>
              <a:srgbClr val="000000"/>
            </a:solidFill>
          </a:ln>
        </p:spPr>
        <p:txBody>
          <a:bodyPr wrap="square" lIns="0" tIns="0" rIns="0" bIns="0" rtlCol="0"/>
          <a:lstStyle/>
          <a:p>
            <a:endParaRPr sz="1350"/>
          </a:p>
        </p:txBody>
      </p:sp>
      <p:sp>
        <p:nvSpPr>
          <p:cNvPr id="51" name="object 51"/>
          <p:cNvSpPr/>
          <p:nvPr/>
        </p:nvSpPr>
        <p:spPr>
          <a:xfrm>
            <a:off x="4459985" y="1977391"/>
            <a:ext cx="0" cy="3166586"/>
          </a:xfrm>
          <a:custGeom>
            <a:avLst/>
            <a:gdLst/>
            <a:ahLst/>
            <a:cxnLst/>
            <a:rect l="l" t="t" r="r" b="b"/>
            <a:pathLst>
              <a:path h="4222115">
                <a:moveTo>
                  <a:pt x="0" y="0"/>
                </a:moveTo>
                <a:lnTo>
                  <a:pt x="0" y="4221630"/>
                </a:lnTo>
              </a:path>
            </a:pathLst>
          </a:custGeom>
          <a:ln w="57912">
            <a:solidFill>
              <a:srgbClr val="0000FF"/>
            </a:solidFill>
          </a:ln>
        </p:spPr>
        <p:txBody>
          <a:bodyPr wrap="square" lIns="0" tIns="0" rIns="0" bIns="0" rtlCol="0"/>
          <a:lstStyle/>
          <a:p>
            <a:endParaRPr sz="1350"/>
          </a:p>
        </p:txBody>
      </p:sp>
    </p:spTree>
    <p:extLst>
      <p:ext uri="{BB962C8B-B14F-4D97-AF65-F5344CB8AC3E}">
        <p14:creationId xmlns:p14="http://schemas.microsoft.com/office/powerpoint/2010/main" val="465777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7" y="459754"/>
            <a:ext cx="5151596" cy="517930"/>
          </a:xfrm>
          <a:prstGeom prst="rect">
            <a:avLst/>
          </a:prstGeom>
        </p:spPr>
        <p:txBody>
          <a:bodyPr vert="horz" wrap="square" lIns="0" tIns="10001" rIns="0" bIns="0" rtlCol="0" anchor="ctr">
            <a:spAutoFit/>
          </a:bodyPr>
          <a:lstStyle/>
          <a:p>
            <a:pPr marL="9525">
              <a:spcBef>
                <a:spcPts val="79"/>
              </a:spcBef>
            </a:pPr>
            <a:r>
              <a:rPr spc="-109" dirty="0"/>
              <a:t>Dropout </a:t>
            </a:r>
            <a:r>
              <a:rPr spc="-135" dirty="0"/>
              <a:t>is </a:t>
            </a:r>
            <a:r>
              <a:rPr spc="-180" dirty="0"/>
              <a:t>a </a:t>
            </a:r>
            <a:r>
              <a:rPr spc="-158" dirty="0"/>
              <a:t>kind </a:t>
            </a:r>
            <a:r>
              <a:rPr spc="-143" dirty="0"/>
              <a:t>of</a:t>
            </a:r>
            <a:r>
              <a:rPr spc="-731" dirty="0"/>
              <a:t> </a:t>
            </a:r>
            <a:r>
              <a:rPr lang="en-US" spc="-731" dirty="0"/>
              <a:t> </a:t>
            </a:r>
            <a:r>
              <a:rPr spc="-176" dirty="0"/>
              <a:t>ensemble.</a:t>
            </a:r>
          </a:p>
        </p:txBody>
      </p:sp>
      <p:sp>
        <p:nvSpPr>
          <p:cNvPr id="3" name="object 3"/>
          <p:cNvSpPr txBox="1"/>
          <p:nvPr/>
        </p:nvSpPr>
        <p:spPr>
          <a:xfrm>
            <a:off x="1684858" y="1384744"/>
            <a:ext cx="1076801" cy="332303"/>
          </a:xfrm>
          <a:prstGeom prst="rect">
            <a:avLst/>
          </a:prstGeom>
        </p:spPr>
        <p:txBody>
          <a:bodyPr vert="horz" wrap="square" lIns="0" tIns="9049" rIns="0" bIns="0" rtlCol="0">
            <a:spAutoFit/>
          </a:bodyPr>
          <a:lstStyle/>
          <a:p>
            <a:pPr marL="9525">
              <a:spcBef>
                <a:spcPts val="71"/>
              </a:spcBef>
            </a:pPr>
            <a:r>
              <a:rPr sz="2100" b="1" i="1" u="sng" spc="-203" dirty="0">
                <a:uFill>
                  <a:solidFill>
                    <a:srgbClr val="000000"/>
                  </a:solidFill>
                </a:uFill>
                <a:latin typeface="Times New Roman" panose="02020603050405020304" pitchFamily="18" charset="0"/>
                <a:cs typeface="Times New Roman" panose="02020603050405020304" pitchFamily="18" charset="0"/>
              </a:rPr>
              <a:t>Ensemble</a:t>
            </a:r>
            <a:endParaRPr sz="2100" dirty="0">
              <a:latin typeface="Times New Roman" panose="02020603050405020304" pitchFamily="18" charset="0"/>
              <a:cs typeface="Times New Roman" panose="02020603050405020304" pitchFamily="18" charset="0"/>
            </a:endParaRPr>
          </a:p>
        </p:txBody>
      </p:sp>
      <p:sp>
        <p:nvSpPr>
          <p:cNvPr id="4" name="object 4"/>
          <p:cNvSpPr/>
          <p:nvPr/>
        </p:nvSpPr>
        <p:spPr>
          <a:xfrm>
            <a:off x="2098547" y="2840355"/>
            <a:ext cx="1014984" cy="843534"/>
          </a:xfrm>
          <a:prstGeom prst="rect">
            <a:avLst/>
          </a:prstGeom>
          <a:blipFill>
            <a:blip r:embed="rId2" cstate="print"/>
            <a:stretch>
              <a:fillRect/>
            </a:stretch>
          </a:blipFill>
        </p:spPr>
        <p:txBody>
          <a:bodyPr wrap="square" lIns="0" tIns="0" rIns="0" bIns="0" rtlCol="0"/>
          <a:lstStyle/>
          <a:p>
            <a:endParaRPr sz="1350"/>
          </a:p>
        </p:txBody>
      </p:sp>
      <p:sp>
        <p:nvSpPr>
          <p:cNvPr id="5" name="object 5"/>
          <p:cNvSpPr txBox="1"/>
          <p:nvPr/>
        </p:nvSpPr>
        <p:spPr>
          <a:xfrm>
            <a:off x="2098547" y="2840356"/>
            <a:ext cx="1015365" cy="688650"/>
          </a:xfrm>
          <a:prstGeom prst="rect">
            <a:avLst/>
          </a:prstGeom>
          <a:ln w="6096">
            <a:solidFill>
              <a:srgbClr val="5B9BD4"/>
            </a:solidFill>
          </a:ln>
        </p:spPr>
        <p:txBody>
          <a:bodyPr vert="horz" wrap="square" lIns="0" tIns="133350" rIns="0" bIns="0" rtlCol="0">
            <a:spAutoFit/>
          </a:bodyPr>
          <a:lstStyle/>
          <a:p>
            <a:pPr marL="450056" marR="99536" indent="-344329">
              <a:spcBef>
                <a:spcPts val="1050"/>
              </a:spcBef>
            </a:pPr>
            <a:r>
              <a:rPr spc="-38" dirty="0">
                <a:latin typeface="Arial"/>
                <a:cs typeface="Arial"/>
              </a:rPr>
              <a:t>Net</a:t>
            </a:r>
            <a:r>
              <a:rPr spc="-68" dirty="0">
                <a:latin typeface="Arial"/>
                <a:cs typeface="Arial"/>
              </a:rPr>
              <a:t>w</a:t>
            </a:r>
            <a:r>
              <a:rPr spc="-34" dirty="0">
                <a:latin typeface="Arial"/>
                <a:cs typeface="Arial"/>
              </a:rPr>
              <a:t>ork  </a:t>
            </a:r>
            <a:r>
              <a:rPr spc="-90" dirty="0">
                <a:latin typeface="Arial"/>
                <a:cs typeface="Arial"/>
              </a:rPr>
              <a:t>1</a:t>
            </a:r>
            <a:endParaRPr>
              <a:latin typeface="Arial"/>
              <a:cs typeface="Arial"/>
            </a:endParaRPr>
          </a:p>
        </p:txBody>
      </p:sp>
      <p:sp>
        <p:nvSpPr>
          <p:cNvPr id="6" name="object 6"/>
          <p:cNvSpPr/>
          <p:nvPr/>
        </p:nvSpPr>
        <p:spPr>
          <a:xfrm>
            <a:off x="3439288" y="2836925"/>
            <a:ext cx="1013840" cy="843534"/>
          </a:xfrm>
          <a:prstGeom prst="rect">
            <a:avLst/>
          </a:prstGeom>
          <a:blipFill>
            <a:blip r:embed="rId3" cstate="print"/>
            <a:stretch>
              <a:fillRect/>
            </a:stretch>
          </a:blipFill>
        </p:spPr>
        <p:txBody>
          <a:bodyPr wrap="square" lIns="0" tIns="0" rIns="0" bIns="0" rtlCol="0"/>
          <a:lstStyle/>
          <a:p>
            <a:endParaRPr sz="1350"/>
          </a:p>
        </p:txBody>
      </p:sp>
      <p:sp>
        <p:nvSpPr>
          <p:cNvPr id="7" name="object 7"/>
          <p:cNvSpPr txBox="1"/>
          <p:nvPr/>
        </p:nvSpPr>
        <p:spPr>
          <a:xfrm>
            <a:off x="3439288" y="2836926"/>
            <a:ext cx="1013936" cy="688650"/>
          </a:xfrm>
          <a:prstGeom prst="rect">
            <a:avLst/>
          </a:prstGeom>
          <a:ln w="6096">
            <a:solidFill>
              <a:srgbClr val="EC7C30"/>
            </a:solidFill>
          </a:ln>
        </p:spPr>
        <p:txBody>
          <a:bodyPr vert="horz" wrap="square" lIns="0" tIns="133350" rIns="0" bIns="0" rtlCol="0">
            <a:spAutoFit/>
          </a:bodyPr>
          <a:lstStyle/>
          <a:p>
            <a:pPr marL="449580" marR="100013" indent="-344329">
              <a:spcBef>
                <a:spcPts val="1050"/>
              </a:spcBef>
            </a:pPr>
            <a:r>
              <a:rPr spc="-139" dirty="0">
                <a:latin typeface="Arial"/>
                <a:cs typeface="Arial"/>
              </a:rPr>
              <a:t>N</a:t>
            </a:r>
            <a:r>
              <a:rPr spc="-116" dirty="0">
                <a:latin typeface="Arial"/>
                <a:cs typeface="Arial"/>
              </a:rPr>
              <a:t>e</a:t>
            </a:r>
            <a:r>
              <a:rPr spc="23" dirty="0">
                <a:latin typeface="Arial"/>
                <a:cs typeface="Arial"/>
              </a:rPr>
              <a:t>t</a:t>
            </a:r>
            <a:r>
              <a:rPr spc="45" dirty="0">
                <a:latin typeface="Arial"/>
                <a:cs typeface="Arial"/>
              </a:rPr>
              <a:t>w</a:t>
            </a:r>
            <a:r>
              <a:rPr spc="-34" dirty="0">
                <a:latin typeface="Arial"/>
                <a:cs typeface="Arial"/>
              </a:rPr>
              <a:t>ork  </a:t>
            </a:r>
            <a:r>
              <a:rPr spc="-90" dirty="0">
                <a:latin typeface="Arial"/>
                <a:cs typeface="Arial"/>
              </a:rPr>
              <a:t>2</a:t>
            </a:r>
            <a:endParaRPr>
              <a:latin typeface="Arial"/>
              <a:cs typeface="Arial"/>
            </a:endParaRPr>
          </a:p>
        </p:txBody>
      </p:sp>
      <p:sp>
        <p:nvSpPr>
          <p:cNvPr id="8" name="object 8"/>
          <p:cNvSpPr/>
          <p:nvPr/>
        </p:nvSpPr>
        <p:spPr>
          <a:xfrm>
            <a:off x="4817744" y="2823209"/>
            <a:ext cx="1013841" cy="843534"/>
          </a:xfrm>
          <a:prstGeom prst="rect">
            <a:avLst/>
          </a:prstGeom>
          <a:blipFill>
            <a:blip r:embed="rId4" cstate="print"/>
            <a:stretch>
              <a:fillRect/>
            </a:stretch>
          </a:blipFill>
        </p:spPr>
        <p:txBody>
          <a:bodyPr wrap="square" lIns="0" tIns="0" rIns="0" bIns="0" rtlCol="0"/>
          <a:lstStyle/>
          <a:p>
            <a:endParaRPr sz="1350"/>
          </a:p>
        </p:txBody>
      </p:sp>
      <p:sp>
        <p:nvSpPr>
          <p:cNvPr id="9" name="object 9"/>
          <p:cNvSpPr/>
          <p:nvPr/>
        </p:nvSpPr>
        <p:spPr>
          <a:xfrm>
            <a:off x="4817745" y="2823209"/>
            <a:ext cx="1013936" cy="843915"/>
          </a:xfrm>
          <a:custGeom>
            <a:avLst/>
            <a:gdLst/>
            <a:ahLst/>
            <a:cxnLst/>
            <a:rect l="l" t="t" r="r" b="b"/>
            <a:pathLst>
              <a:path w="1351914" h="1125220">
                <a:moveTo>
                  <a:pt x="0" y="1124712"/>
                </a:moveTo>
                <a:lnTo>
                  <a:pt x="1351788" y="1124712"/>
                </a:lnTo>
                <a:lnTo>
                  <a:pt x="1351788" y="0"/>
                </a:lnTo>
                <a:lnTo>
                  <a:pt x="0" y="0"/>
                </a:lnTo>
                <a:lnTo>
                  <a:pt x="0" y="1124712"/>
                </a:lnTo>
                <a:close/>
              </a:path>
            </a:pathLst>
          </a:custGeom>
          <a:ln w="6096">
            <a:solidFill>
              <a:srgbClr val="FFC000"/>
            </a:solidFill>
          </a:ln>
        </p:spPr>
        <p:txBody>
          <a:bodyPr wrap="square" lIns="0" tIns="0" rIns="0" bIns="0" rtlCol="0"/>
          <a:lstStyle/>
          <a:p>
            <a:endParaRPr sz="1350"/>
          </a:p>
        </p:txBody>
      </p:sp>
      <p:sp>
        <p:nvSpPr>
          <p:cNvPr id="10" name="object 10"/>
          <p:cNvSpPr txBox="1"/>
          <p:nvPr/>
        </p:nvSpPr>
        <p:spPr>
          <a:xfrm>
            <a:off x="4914329" y="2947225"/>
            <a:ext cx="821531" cy="563616"/>
          </a:xfrm>
          <a:prstGeom prst="rect">
            <a:avLst/>
          </a:prstGeom>
        </p:spPr>
        <p:txBody>
          <a:bodyPr vert="horz" wrap="square" lIns="0" tIns="9525" rIns="0" bIns="0" rtlCol="0">
            <a:spAutoFit/>
          </a:bodyPr>
          <a:lstStyle/>
          <a:p>
            <a:pPr marL="353378" marR="3810" indent="-344329">
              <a:spcBef>
                <a:spcPts val="75"/>
              </a:spcBef>
            </a:pPr>
            <a:r>
              <a:rPr spc="-139" dirty="0">
                <a:latin typeface="Arial"/>
                <a:cs typeface="Arial"/>
              </a:rPr>
              <a:t>N</a:t>
            </a:r>
            <a:r>
              <a:rPr spc="-116" dirty="0">
                <a:latin typeface="Arial"/>
                <a:cs typeface="Arial"/>
              </a:rPr>
              <a:t>e</a:t>
            </a:r>
            <a:r>
              <a:rPr spc="23" dirty="0">
                <a:latin typeface="Arial"/>
                <a:cs typeface="Arial"/>
              </a:rPr>
              <a:t>t</a:t>
            </a:r>
            <a:r>
              <a:rPr spc="45" dirty="0">
                <a:latin typeface="Arial"/>
                <a:cs typeface="Arial"/>
              </a:rPr>
              <a:t>w</a:t>
            </a:r>
            <a:r>
              <a:rPr spc="-34" dirty="0">
                <a:latin typeface="Arial"/>
                <a:cs typeface="Arial"/>
              </a:rPr>
              <a:t>ork  </a:t>
            </a:r>
            <a:r>
              <a:rPr spc="-90" dirty="0">
                <a:latin typeface="Arial"/>
                <a:cs typeface="Arial"/>
              </a:rPr>
              <a:t>3</a:t>
            </a:r>
            <a:endParaRPr>
              <a:latin typeface="Arial"/>
              <a:cs typeface="Arial"/>
            </a:endParaRPr>
          </a:p>
        </p:txBody>
      </p:sp>
      <p:sp>
        <p:nvSpPr>
          <p:cNvPr id="11" name="object 11"/>
          <p:cNvSpPr/>
          <p:nvPr/>
        </p:nvSpPr>
        <p:spPr>
          <a:xfrm>
            <a:off x="6196204" y="2836925"/>
            <a:ext cx="1014983" cy="843534"/>
          </a:xfrm>
          <a:prstGeom prst="rect">
            <a:avLst/>
          </a:prstGeom>
          <a:blipFill>
            <a:blip r:embed="rId5" cstate="print"/>
            <a:stretch>
              <a:fillRect/>
            </a:stretch>
          </a:blipFill>
        </p:spPr>
        <p:txBody>
          <a:bodyPr wrap="square" lIns="0" tIns="0" rIns="0" bIns="0" rtlCol="0"/>
          <a:lstStyle/>
          <a:p>
            <a:endParaRPr sz="1350"/>
          </a:p>
        </p:txBody>
      </p:sp>
      <p:sp>
        <p:nvSpPr>
          <p:cNvPr id="12" name="object 12"/>
          <p:cNvSpPr/>
          <p:nvPr/>
        </p:nvSpPr>
        <p:spPr>
          <a:xfrm>
            <a:off x="6196203" y="2836925"/>
            <a:ext cx="1015365" cy="843915"/>
          </a:xfrm>
          <a:custGeom>
            <a:avLst/>
            <a:gdLst/>
            <a:ahLst/>
            <a:cxnLst/>
            <a:rect l="l" t="t" r="r" b="b"/>
            <a:pathLst>
              <a:path w="1353820" h="1125220">
                <a:moveTo>
                  <a:pt x="0" y="1124711"/>
                </a:moveTo>
                <a:lnTo>
                  <a:pt x="1353311" y="1124711"/>
                </a:lnTo>
                <a:lnTo>
                  <a:pt x="1353311" y="0"/>
                </a:lnTo>
                <a:lnTo>
                  <a:pt x="0" y="0"/>
                </a:lnTo>
                <a:lnTo>
                  <a:pt x="0" y="1124711"/>
                </a:lnTo>
                <a:close/>
              </a:path>
            </a:pathLst>
          </a:custGeom>
          <a:ln w="6096">
            <a:solidFill>
              <a:srgbClr val="6FAC46"/>
            </a:solidFill>
          </a:ln>
        </p:spPr>
        <p:txBody>
          <a:bodyPr wrap="square" lIns="0" tIns="0" rIns="0" bIns="0" rtlCol="0"/>
          <a:lstStyle/>
          <a:p>
            <a:endParaRPr sz="1350"/>
          </a:p>
        </p:txBody>
      </p:sp>
      <p:sp>
        <p:nvSpPr>
          <p:cNvPr id="13" name="object 13"/>
          <p:cNvSpPr txBox="1"/>
          <p:nvPr/>
        </p:nvSpPr>
        <p:spPr>
          <a:xfrm>
            <a:off x="6293453" y="2960656"/>
            <a:ext cx="821531" cy="563616"/>
          </a:xfrm>
          <a:prstGeom prst="rect">
            <a:avLst/>
          </a:prstGeom>
        </p:spPr>
        <p:txBody>
          <a:bodyPr vert="horz" wrap="square" lIns="0" tIns="9525" rIns="0" bIns="0" rtlCol="0">
            <a:spAutoFit/>
          </a:bodyPr>
          <a:lstStyle/>
          <a:p>
            <a:pPr marL="353378" marR="3810" indent="-344329">
              <a:spcBef>
                <a:spcPts val="75"/>
              </a:spcBef>
            </a:pPr>
            <a:r>
              <a:rPr spc="-139" dirty="0">
                <a:latin typeface="Arial"/>
                <a:cs typeface="Arial"/>
              </a:rPr>
              <a:t>N</a:t>
            </a:r>
            <a:r>
              <a:rPr spc="-116" dirty="0">
                <a:latin typeface="Arial"/>
                <a:cs typeface="Arial"/>
              </a:rPr>
              <a:t>e</a:t>
            </a:r>
            <a:r>
              <a:rPr spc="23" dirty="0">
                <a:latin typeface="Arial"/>
                <a:cs typeface="Arial"/>
              </a:rPr>
              <a:t>t</a:t>
            </a:r>
            <a:r>
              <a:rPr spc="45" dirty="0">
                <a:latin typeface="Arial"/>
                <a:cs typeface="Arial"/>
              </a:rPr>
              <a:t>w</a:t>
            </a:r>
            <a:r>
              <a:rPr spc="-34" dirty="0">
                <a:latin typeface="Arial"/>
                <a:cs typeface="Arial"/>
              </a:rPr>
              <a:t>ork  </a:t>
            </a:r>
            <a:r>
              <a:rPr spc="-90" dirty="0">
                <a:latin typeface="Arial"/>
                <a:cs typeface="Arial"/>
              </a:rPr>
              <a:t>4</a:t>
            </a:r>
            <a:endParaRPr>
              <a:latin typeface="Arial"/>
              <a:cs typeface="Arial"/>
            </a:endParaRPr>
          </a:p>
        </p:txBody>
      </p:sp>
      <p:sp>
        <p:nvSpPr>
          <p:cNvPr id="14" name="object 14"/>
          <p:cNvSpPr txBox="1"/>
          <p:nvPr/>
        </p:nvSpPr>
        <p:spPr>
          <a:xfrm>
            <a:off x="2260283" y="3839909"/>
            <a:ext cx="4722971" cy="286617"/>
          </a:xfrm>
          <a:prstGeom prst="rect">
            <a:avLst/>
          </a:prstGeom>
        </p:spPr>
        <p:txBody>
          <a:bodyPr vert="horz" wrap="square" lIns="0" tIns="9525" rIns="0" bIns="0" rtlCol="0">
            <a:spAutoFit/>
          </a:bodyPr>
          <a:lstStyle/>
          <a:p>
            <a:pPr marL="9525">
              <a:spcBef>
                <a:spcPts val="75"/>
              </a:spcBef>
            </a:pPr>
            <a:r>
              <a:rPr spc="-105" dirty="0">
                <a:latin typeface="Times New Roman" panose="02020603050405020304" pitchFamily="18" charset="0"/>
                <a:cs typeface="Times New Roman" panose="02020603050405020304" pitchFamily="18" charset="0"/>
              </a:rPr>
              <a:t>Train </a:t>
            </a:r>
            <a:r>
              <a:rPr spc="-143" dirty="0">
                <a:latin typeface="Times New Roman" panose="02020603050405020304" pitchFamily="18" charset="0"/>
                <a:cs typeface="Times New Roman" panose="02020603050405020304" pitchFamily="18" charset="0"/>
              </a:rPr>
              <a:t>a </a:t>
            </a:r>
            <a:r>
              <a:rPr spc="-79" dirty="0">
                <a:latin typeface="Times New Roman" panose="02020603050405020304" pitchFamily="18" charset="0"/>
                <a:cs typeface="Times New Roman" panose="02020603050405020304" pitchFamily="18" charset="0"/>
              </a:rPr>
              <a:t>bunch </a:t>
            </a:r>
            <a:r>
              <a:rPr spc="-4" dirty="0">
                <a:latin typeface="Times New Roman" panose="02020603050405020304" pitchFamily="18" charset="0"/>
                <a:cs typeface="Times New Roman" panose="02020603050405020304" pitchFamily="18" charset="0"/>
              </a:rPr>
              <a:t>of </a:t>
            </a:r>
            <a:r>
              <a:rPr spc="-56" dirty="0">
                <a:latin typeface="Times New Roman" panose="02020603050405020304" pitchFamily="18" charset="0"/>
                <a:cs typeface="Times New Roman" panose="02020603050405020304" pitchFamily="18" charset="0"/>
              </a:rPr>
              <a:t>networks </a:t>
            </a:r>
            <a:r>
              <a:rPr spc="11" dirty="0">
                <a:latin typeface="Times New Roman" panose="02020603050405020304" pitchFamily="18" charset="0"/>
                <a:cs typeface="Times New Roman" panose="02020603050405020304" pitchFamily="18" charset="0"/>
              </a:rPr>
              <a:t>with </a:t>
            </a:r>
            <a:r>
              <a:rPr spc="-23" dirty="0">
                <a:latin typeface="Times New Roman" panose="02020603050405020304" pitchFamily="18" charset="0"/>
                <a:cs typeface="Times New Roman" panose="02020603050405020304" pitchFamily="18" charset="0"/>
              </a:rPr>
              <a:t>different</a:t>
            </a:r>
            <a:r>
              <a:rPr spc="-307" dirty="0">
                <a:latin typeface="Times New Roman" panose="02020603050405020304" pitchFamily="18" charset="0"/>
                <a:cs typeface="Times New Roman" panose="02020603050405020304" pitchFamily="18" charset="0"/>
              </a:rPr>
              <a:t> </a:t>
            </a:r>
            <a:r>
              <a:rPr spc="-56" dirty="0">
                <a:latin typeface="Times New Roman" panose="02020603050405020304" pitchFamily="18" charset="0"/>
                <a:cs typeface="Times New Roman" panose="02020603050405020304" pitchFamily="18" charset="0"/>
              </a:rPr>
              <a:t>structures</a:t>
            </a:r>
            <a:endParaRPr dirty="0">
              <a:latin typeface="Times New Roman" panose="02020603050405020304" pitchFamily="18" charset="0"/>
              <a:cs typeface="Times New Roman" panose="02020603050405020304" pitchFamily="18" charset="0"/>
            </a:endParaRPr>
          </a:p>
        </p:txBody>
      </p:sp>
      <p:sp>
        <p:nvSpPr>
          <p:cNvPr id="15" name="object 15"/>
          <p:cNvSpPr/>
          <p:nvPr/>
        </p:nvSpPr>
        <p:spPr>
          <a:xfrm>
            <a:off x="4083939" y="979551"/>
            <a:ext cx="1241584" cy="785336"/>
          </a:xfrm>
          <a:custGeom>
            <a:avLst/>
            <a:gdLst/>
            <a:ahLst/>
            <a:cxnLst/>
            <a:rect l="l" t="t" r="r" b="b"/>
            <a:pathLst>
              <a:path w="1655445" h="1047114">
                <a:moveTo>
                  <a:pt x="827532" y="0"/>
                </a:moveTo>
                <a:lnTo>
                  <a:pt x="768428" y="1314"/>
                </a:lnTo>
                <a:lnTo>
                  <a:pt x="710446" y="5197"/>
                </a:lnTo>
                <a:lnTo>
                  <a:pt x="653727" y="11561"/>
                </a:lnTo>
                <a:lnTo>
                  <a:pt x="598411" y="20317"/>
                </a:lnTo>
                <a:lnTo>
                  <a:pt x="544636" y="31376"/>
                </a:lnTo>
                <a:lnTo>
                  <a:pt x="492544" y="44651"/>
                </a:lnTo>
                <a:lnTo>
                  <a:pt x="442274" y="60053"/>
                </a:lnTo>
                <a:lnTo>
                  <a:pt x="393967" y="77492"/>
                </a:lnTo>
                <a:lnTo>
                  <a:pt x="347761" y="96882"/>
                </a:lnTo>
                <a:lnTo>
                  <a:pt x="303798" y="118132"/>
                </a:lnTo>
                <a:lnTo>
                  <a:pt x="262217" y="141156"/>
                </a:lnTo>
                <a:lnTo>
                  <a:pt x="223158" y="165863"/>
                </a:lnTo>
                <a:lnTo>
                  <a:pt x="186761" y="192166"/>
                </a:lnTo>
                <a:lnTo>
                  <a:pt x="153166" y="219977"/>
                </a:lnTo>
                <a:lnTo>
                  <a:pt x="122513" y="249206"/>
                </a:lnTo>
                <a:lnTo>
                  <a:pt x="94942" y="279765"/>
                </a:lnTo>
                <a:lnTo>
                  <a:pt x="70593" y="311566"/>
                </a:lnTo>
                <a:lnTo>
                  <a:pt x="49606" y="344521"/>
                </a:lnTo>
                <a:lnTo>
                  <a:pt x="32121" y="378540"/>
                </a:lnTo>
                <a:lnTo>
                  <a:pt x="8216" y="449418"/>
                </a:lnTo>
                <a:lnTo>
                  <a:pt x="0" y="523494"/>
                </a:lnTo>
                <a:lnTo>
                  <a:pt x="2077" y="560887"/>
                </a:lnTo>
                <a:lnTo>
                  <a:pt x="18278" y="633452"/>
                </a:lnTo>
                <a:lnTo>
                  <a:pt x="49606" y="702466"/>
                </a:lnTo>
                <a:lnTo>
                  <a:pt x="70593" y="735421"/>
                </a:lnTo>
                <a:lnTo>
                  <a:pt x="94942" y="767222"/>
                </a:lnTo>
                <a:lnTo>
                  <a:pt x="122513" y="797781"/>
                </a:lnTo>
                <a:lnTo>
                  <a:pt x="153166" y="827010"/>
                </a:lnTo>
                <a:lnTo>
                  <a:pt x="186761" y="854821"/>
                </a:lnTo>
                <a:lnTo>
                  <a:pt x="223158" y="881124"/>
                </a:lnTo>
                <a:lnTo>
                  <a:pt x="262217" y="905831"/>
                </a:lnTo>
                <a:lnTo>
                  <a:pt x="303798" y="928855"/>
                </a:lnTo>
                <a:lnTo>
                  <a:pt x="347761" y="950105"/>
                </a:lnTo>
                <a:lnTo>
                  <a:pt x="393967" y="969495"/>
                </a:lnTo>
                <a:lnTo>
                  <a:pt x="442274" y="986934"/>
                </a:lnTo>
                <a:lnTo>
                  <a:pt x="492544" y="1002336"/>
                </a:lnTo>
                <a:lnTo>
                  <a:pt x="544636" y="1015611"/>
                </a:lnTo>
                <a:lnTo>
                  <a:pt x="598411" y="1026670"/>
                </a:lnTo>
                <a:lnTo>
                  <a:pt x="653727" y="1035426"/>
                </a:lnTo>
                <a:lnTo>
                  <a:pt x="710446" y="1041790"/>
                </a:lnTo>
                <a:lnTo>
                  <a:pt x="768428" y="1045673"/>
                </a:lnTo>
                <a:lnTo>
                  <a:pt x="827532" y="1046988"/>
                </a:lnTo>
                <a:lnTo>
                  <a:pt x="886635" y="1045673"/>
                </a:lnTo>
                <a:lnTo>
                  <a:pt x="944617" y="1041790"/>
                </a:lnTo>
                <a:lnTo>
                  <a:pt x="1001336" y="1035426"/>
                </a:lnTo>
                <a:lnTo>
                  <a:pt x="1056652" y="1026670"/>
                </a:lnTo>
                <a:lnTo>
                  <a:pt x="1110427" y="1015611"/>
                </a:lnTo>
                <a:lnTo>
                  <a:pt x="1162519" y="1002336"/>
                </a:lnTo>
                <a:lnTo>
                  <a:pt x="1212789" y="986934"/>
                </a:lnTo>
                <a:lnTo>
                  <a:pt x="1261096" y="969495"/>
                </a:lnTo>
                <a:lnTo>
                  <a:pt x="1307302" y="950105"/>
                </a:lnTo>
                <a:lnTo>
                  <a:pt x="1351265" y="928855"/>
                </a:lnTo>
                <a:lnTo>
                  <a:pt x="1392846" y="905831"/>
                </a:lnTo>
                <a:lnTo>
                  <a:pt x="1431905" y="881124"/>
                </a:lnTo>
                <a:lnTo>
                  <a:pt x="1468302" y="854821"/>
                </a:lnTo>
                <a:lnTo>
                  <a:pt x="1501897" y="827010"/>
                </a:lnTo>
                <a:lnTo>
                  <a:pt x="1532550" y="797781"/>
                </a:lnTo>
                <a:lnTo>
                  <a:pt x="1560121" y="767222"/>
                </a:lnTo>
                <a:lnTo>
                  <a:pt x="1584470" y="735421"/>
                </a:lnTo>
                <a:lnTo>
                  <a:pt x="1605457" y="702466"/>
                </a:lnTo>
                <a:lnTo>
                  <a:pt x="1622942" y="668447"/>
                </a:lnTo>
                <a:lnTo>
                  <a:pt x="1646847" y="597569"/>
                </a:lnTo>
                <a:lnTo>
                  <a:pt x="1655064" y="523494"/>
                </a:lnTo>
                <a:lnTo>
                  <a:pt x="1652986" y="486100"/>
                </a:lnTo>
                <a:lnTo>
                  <a:pt x="1636785" y="413535"/>
                </a:lnTo>
                <a:lnTo>
                  <a:pt x="1605457" y="344521"/>
                </a:lnTo>
                <a:lnTo>
                  <a:pt x="1584470" y="311566"/>
                </a:lnTo>
                <a:lnTo>
                  <a:pt x="1560121" y="279765"/>
                </a:lnTo>
                <a:lnTo>
                  <a:pt x="1532550" y="249206"/>
                </a:lnTo>
                <a:lnTo>
                  <a:pt x="1501897" y="219977"/>
                </a:lnTo>
                <a:lnTo>
                  <a:pt x="1468302" y="192166"/>
                </a:lnTo>
                <a:lnTo>
                  <a:pt x="1431905" y="165863"/>
                </a:lnTo>
                <a:lnTo>
                  <a:pt x="1392846" y="141156"/>
                </a:lnTo>
                <a:lnTo>
                  <a:pt x="1351265" y="118132"/>
                </a:lnTo>
                <a:lnTo>
                  <a:pt x="1307302" y="96882"/>
                </a:lnTo>
                <a:lnTo>
                  <a:pt x="1261096" y="77492"/>
                </a:lnTo>
                <a:lnTo>
                  <a:pt x="1212789" y="60053"/>
                </a:lnTo>
                <a:lnTo>
                  <a:pt x="1162519" y="44651"/>
                </a:lnTo>
                <a:lnTo>
                  <a:pt x="1110427" y="31376"/>
                </a:lnTo>
                <a:lnTo>
                  <a:pt x="1056652" y="20317"/>
                </a:lnTo>
                <a:lnTo>
                  <a:pt x="1001336" y="11561"/>
                </a:lnTo>
                <a:lnTo>
                  <a:pt x="944617" y="5197"/>
                </a:lnTo>
                <a:lnTo>
                  <a:pt x="886635" y="1314"/>
                </a:lnTo>
                <a:lnTo>
                  <a:pt x="827532" y="0"/>
                </a:lnTo>
                <a:close/>
              </a:path>
            </a:pathLst>
          </a:custGeom>
          <a:solidFill>
            <a:srgbClr val="A4A4A4"/>
          </a:solidFill>
        </p:spPr>
        <p:txBody>
          <a:bodyPr wrap="square" lIns="0" tIns="0" rIns="0" bIns="0" rtlCol="0"/>
          <a:lstStyle/>
          <a:p>
            <a:endParaRPr sz="1350"/>
          </a:p>
        </p:txBody>
      </p:sp>
      <p:sp>
        <p:nvSpPr>
          <p:cNvPr id="16" name="object 16"/>
          <p:cNvSpPr/>
          <p:nvPr/>
        </p:nvSpPr>
        <p:spPr>
          <a:xfrm>
            <a:off x="4083939" y="979551"/>
            <a:ext cx="1241584" cy="785336"/>
          </a:xfrm>
          <a:custGeom>
            <a:avLst/>
            <a:gdLst/>
            <a:ahLst/>
            <a:cxnLst/>
            <a:rect l="l" t="t" r="r" b="b"/>
            <a:pathLst>
              <a:path w="1655445" h="1047114">
                <a:moveTo>
                  <a:pt x="0" y="523494"/>
                </a:moveTo>
                <a:lnTo>
                  <a:pt x="8216" y="449418"/>
                </a:lnTo>
                <a:lnTo>
                  <a:pt x="32121" y="378540"/>
                </a:lnTo>
                <a:lnTo>
                  <a:pt x="49606" y="344521"/>
                </a:lnTo>
                <a:lnTo>
                  <a:pt x="70593" y="311566"/>
                </a:lnTo>
                <a:lnTo>
                  <a:pt x="94942" y="279765"/>
                </a:lnTo>
                <a:lnTo>
                  <a:pt x="122513" y="249206"/>
                </a:lnTo>
                <a:lnTo>
                  <a:pt x="153166" y="219977"/>
                </a:lnTo>
                <a:lnTo>
                  <a:pt x="186761" y="192166"/>
                </a:lnTo>
                <a:lnTo>
                  <a:pt x="223158" y="165863"/>
                </a:lnTo>
                <a:lnTo>
                  <a:pt x="262217" y="141156"/>
                </a:lnTo>
                <a:lnTo>
                  <a:pt x="303798" y="118132"/>
                </a:lnTo>
                <a:lnTo>
                  <a:pt x="347761" y="96882"/>
                </a:lnTo>
                <a:lnTo>
                  <a:pt x="393967" y="77492"/>
                </a:lnTo>
                <a:lnTo>
                  <a:pt x="442274" y="60053"/>
                </a:lnTo>
                <a:lnTo>
                  <a:pt x="492544" y="44651"/>
                </a:lnTo>
                <a:lnTo>
                  <a:pt x="544636" y="31376"/>
                </a:lnTo>
                <a:lnTo>
                  <a:pt x="598411" y="20317"/>
                </a:lnTo>
                <a:lnTo>
                  <a:pt x="653727" y="11561"/>
                </a:lnTo>
                <a:lnTo>
                  <a:pt x="710446" y="5197"/>
                </a:lnTo>
                <a:lnTo>
                  <a:pt x="768428" y="1314"/>
                </a:lnTo>
                <a:lnTo>
                  <a:pt x="827532" y="0"/>
                </a:lnTo>
                <a:lnTo>
                  <a:pt x="886635" y="1314"/>
                </a:lnTo>
                <a:lnTo>
                  <a:pt x="944617" y="5197"/>
                </a:lnTo>
                <a:lnTo>
                  <a:pt x="1001336" y="11561"/>
                </a:lnTo>
                <a:lnTo>
                  <a:pt x="1056652" y="20317"/>
                </a:lnTo>
                <a:lnTo>
                  <a:pt x="1110427" y="31376"/>
                </a:lnTo>
                <a:lnTo>
                  <a:pt x="1162519" y="44651"/>
                </a:lnTo>
                <a:lnTo>
                  <a:pt x="1212789" y="60053"/>
                </a:lnTo>
                <a:lnTo>
                  <a:pt x="1261096" y="77492"/>
                </a:lnTo>
                <a:lnTo>
                  <a:pt x="1307302" y="96882"/>
                </a:lnTo>
                <a:lnTo>
                  <a:pt x="1351265" y="118132"/>
                </a:lnTo>
                <a:lnTo>
                  <a:pt x="1392846" y="141156"/>
                </a:lnTo>
                <a:lnTo>
                  <a:pt x="1431905" y="165863"/>
                </a:lnTo>
                <a:lnTo>
                  <a:pt x="1468302" y="192166"/>
                </a:lnTo>
                <a:lnTo>
                  <a:pt x="1501897" y="219977"/>
                </a:lnTo>
                <a:lnTo>
                  <a:pt x="1532550" y="249206"/>
                </a:lnTo>
                <a:lnTo>
                  <a:pt x="1560121" y="279765"/>
                </a:lnTo>
                <a:lnTo>
                  <a:pt x="1584470" y="311566"/>
                </a:lnTo>
                <a:lnTo>
                  <a:pt x="1605457" y="344521"/>
                </a:lnTo>
                <a:lnTo>
                  <a:pt x="1622942" y="378540"/>
                </a:lnTo>
                <a:lnTo>
                  <a:pt x="1646847" y="449418"/>
                </a:lnTo>
                <a:lnTo>
                  <a:pt x="1655064" y="523494"/>
                </a:lnTo>
                <a:lnTo>
                  <a:pt x="1652986" y="560887"/>
                </a:lnTo>
                <a:lnTo>
                  <a:pt x="1636785" y="633452"/>
                </a:lnTo>
                <a:lnTo>
                  <a:pt x="1605457" y="702466"/>
                </a:lnTo>
                <a:lnTo>
                  <a:pt x="1584470" y="735421"/>
                </a:lnTo>
                <a:lnTo>
                  <a:pt x="1560121" y="767222"/>
                </a:lnTo>
                <a:lnTo>
                  <a:pt x="1532550" y="797781"/>
                </a:lnTo>
                <a:lnTo>
                  <a:pt x="1501897" y="827010"/>
                </a:lnTo>
                <a:lnTo>
                  <a:pt x="1468302" y="854821"/>
                </a:lnTo>
                <a:lnTo>
                  <a:pt x="1431905" y="881124"/>
                </a:lnTo>
                <a:lnTo>
                  <a:pt x="1392846" y="905831"/>
                </a:lnTo>
                <a:lnTo>
                  <a:pt x="1351265" y="928855"/>
                </a:lnTo>
                <a:lnTo>
                  <a:pt x="1307302" y="950105"/>
                </a:lnTo>
                <a:lnTo>
                  <a:pt x="1261096" y="969495"/>
                </a:lnTo>
                <a:lnTo>
                  <a:pt x="1212789" y="986934"/>
                </a:lnTo>
                <a:lnTo>
                  <a:pt x="1162519" y="1002336"/>
                </a:lnTo>
                <a:lnTo>
                  <a:pt x="1110427" y="1015611"/>
                </a:lnTo>
                <a:lnTo>
                  <a:pt x="1056652" y="1026670"/>
                </a:lnTo>
                <a:lnTo>
                  <a:pt x="1001336" y="1035426"/>
                </a:lnTo>
                <a:lnTo>
                  <a:pt x="944617" y="1041790"/>
                </a:lnTo>
                <a:lnTo>
                  <a:pt x="886635" y="1045673"/>
                </a:lnTo>
                <a:lnTo>
                  <a:pt x="827532" y="1046988"/>
                </a:lnTo>
                <a:lnTo>
                  <a:pt x="768428" y="1045673"/>
                </a:lnTo>
                <a:lnTo>
                  <a:pt x="710446" y="1041790"/>
                </a:lnTo>
                <a:lnTo>
                  <a:pt x="653727" y="1035426"/>
                </a:lnTo>
                <a:lnTo>
                  <a:pt x="598411" y="1026670"/>
                </a:lnTo>
                <a:lnTo>
                  <a:pt x="544636" y="1015611"/>
                </a:lnTo>
                <a:lnTo>
                  <a:pt x="492544" y="1002336"/>
                </a:lnTo>
                <a:lnTo>
                  <a:pt x="442274" y="986934"/>
                </a:lnTo>
                <a:lnTo>
                  <a:pt x="393967" y="969495"/>
                </a:lnTo>
                <a:lnTo>
                  <a:pt x="347761" y="950105"/>
                </a:lnTo>
                <a:lnTo>
                  <a:pt x="303798" y="928855"/>
                </a:lnTo>
                <a:lnTo>
                  <a:pt x="262217" y="905831"/>
                </a:lnTo>
                <a:lnTo>
                  <a:pt x="223158" y="881124"/>
                </a:lnTo>
                <a:lnTo>
                  <a:pt x="186761" y="854821"/>
                </a:lnTo>
                <a:lnTo>
                  <a:pt x="153166" y="827010"/>
                </a:lnTo>
                <a:lnTo>
                  <a:pt x="122513" y="797781"/>
                </a:lnTo>
                <a:lnTo>
                  <a:pt x="94942" y="767222"/>
                </a:lnTo>
                <a:lnTo>
                  <a:pt x="70593" y="735421"/>
                </a:lnTo>
                <a:lnTo>
                  <a:pt x="49606" y="702466"/>
                </a:lnTo>
                <a:lnTo>
                  <a:pt x="32121" y="668447"/>
                </a:lnTo>
                <a:lnTo>
                  <a:pt x="8216" y="597569"/>
                </a:lnTo>
                <a:lnTo>
                  <a:pt x="0" y="523494"/>
                </a:lnTo>
                <a:close/>
              </a:path>
            </a:pathLst>
          </a:custGeom>
          <a:ln w="12192">
            <a:solidFill>
              <a:srgbClr val="787878"/>
            </a:solidFill>
          </a:ln>
        </p:spPr>
        <p:txBody>
          <a:bodyPr wrap="square" lIns="0" tIns="0" rIns="0" bIns="0" rtlCol="0"/>
          <a:lstStyle/>
          <a:p>
            <a:endParaRPr sz="1350"/>
          </a:p>
        </p:txBody>
      </p:sp>
      <p:sp>
        <p:nvSpPr>
          <p:cNvPr id="17" name="object 17"/>
          <p:cNvSpPr txBox="1"/>
          <p:nvPr/>
        </p:nvSpPr>
        <p:spPr>
          <a:xfrm>
            <a:off x="4327970" y="1074040"/>
            <a:ext cx="753904" cy="286617"/>
          </a:xfrm>
          <a:prstGeom prst="rect">
            <a:avLst/>
          </a:prstGeom>
        </p:spPr>
        <p:txBody>
          <a:bodyPr vert="horz" wrap="square" lIns="0" tIns="9525" rIns="0" bIns="0" rtlCol="0">
            <a:spAutoFit/>
          </a:bodyPr>
          <a:lstStyle/>
          <a:p>
            <a:pPr marL="9525">
              <a:spcBef>
                <a:spcPts val="75"/>
              </a:spcBef>
            </a:pPr>
            <a:r>
              <a:rPr spc="-338" dirty="0">
                <a:solidFill>
                  <a:srgbClr val="FFFFFF"/>
                </a:solidFill>
                <a:latin typeface="Arial"/>
                <a:cs typeface="Arial"/>
              </a:rPr>
              <a:t>T</a:t>
            </a:r>
            <a:r>
              <a:rPr spc="-8" dirty="0">
                <a:solidFill>
                  <a:srgbClr val="FFFFFF"/>
                </a:solidFill>
                <a:latin typeface="Arial"/>
                <a:cs typeface="Arial"/>
              </a:rPr>
              <a:t>r</a:t>
            </a:r>
            <a:r>
              <a:rPr spc="-64" dirty="0">
                <a:solidFill>
                  <a:srgbClr val="FFFFFF"/>
                </a:solidFill>
                <a:latin typeface="Arial"/>
                <a:cs typeface="Arial"/>
              </a:rPr>
              <a:t>aining</a:t>
            </a:r>
            <a:endParaRPr>
              <a:latin typeface="Arial"/>
              <a:cs typeface="Arial"/>
            </a:endParaRPr>
          </a:p>
        </p:txBody>
      </p:sp>
      <p:sp>
        <p:nvSpPr>
          <p:cNvPr id="18" name="object 18"/>
          <p:cNvSpPr txBox="1"/>
          <p:nvPr/>
        </p:nvSpPr>
        <p:spPr>
          <a:xfrm>
            <a:off x="4547425" y="1348131"/>
            <a:ext cx="314801" cy="286617"/>
          </a:xfrm>
          <a:prstGeom prst="rect">
            <a:avLst/>
          </a:prstGeom>
        </p:spPr>
        <p:txBody>
          <a:bodyPr vert="horz" wrap="square" lIns="0" tIns="9525" rIns="0" bIns="0" rtlCol="0">
            <a:spAutoFit/>
          </a:bodyPr>
          <a:lstStyle/>
          <a:p>
            <a:pPr marL="9525">
              <a:spcBef>
                <a:spcPts val="75"/>
              </a:spcBef>
            </a:pPr>
            <a:r>
              <a:rPr spc="-131" dirty="0">
                <a:solidFill>
                  <a:srgbClr val="FFFFFF"/>
                </a:solidFill>
                <a:latin typeface="Arial"/>
                <a:cs typeface="Arial"/>
              </a:rPr>
              <a:t>Set</a:t>
            </a:r>
            <a:endParaRPr>
              <a:latin typeface="Arial"/>
              <a:cs typeface="Arial"/>
            </a:endParaRPr>
          </a:p>
        </p:txBody>
      </p:sp>
      <p:sp>
        <p:nvSpPr>
          <p:cNvPr id="19" name="object 19"/>
          <p:cNvSpPr/>
          <p:nvPr/>
        </p:nvSpPr>
        <p:spPr>
          <a:xfrm>
            <a:off x="2133982" y="1973962"/>
            <a:ext cx="944117" cy="540638"/>
          </a:xfrm>
          <a:prstGeom prst="rect">
            <a:avLst/>
          </a:prstGeom>
          <a:blipFill>
            <a:blip r:embed="rId6" cstate="print"/>
            <a:stretch>
              <a:fillRect/>
            </a:stretch>
          </a:blipFill>
        </p:spPr>
        <p:txBody>
          <a:bodyPr wrap="square" lIns="0" tIns="0" rIns="0" bIns="0" rtlCol="0"/>
          <a:lstStyle/>
          <a:p>
            <a:endParaRPr sz="1350"/>
          </a:p>
        </p:txBody>
      </p:sp>
      <p:sp>
        <p:nvSpPr>
          <p:cNvPr id="20" name="object 20"/>
          <p:cNvSpPr/>
          <p:nvPr/>
        </p:nvSpPr>
        <p:spPr>
          <a:xfrm>
            <a:off x="2133981" y="1973961"/>
            <a:ext cx="944404" cy="541020"/>
          </a:xfrm>
          <a:custGeom>
            <a:avLst/>
            <a:gdLst/>
            <a:ahLst/>
            <a:cxnLst/>
            <a:rect l="l" t="t" r="r" b="b"/>
            <a:pathLst>
              <a:path w="1259205" h="721360">
                <a:moveTo>
                  <a:pt x="0" y="360425"/>
                </a:moveTo>
                <a:lnTo>
                  <a:pt x="11349" y="291950"/>
                </a:lnTo>
                <a:lnTo>
                  <a:pt x="43992" y="227805"/>
                </a:lnTo>
                <a:lnTo>
                  <a:pt x="67638" y="197735"/>
                </a:lnTo>
                <a:lnTo>
                  <a:pt x="95816" y="169202"/>
                </a:lnTo>
                <a:lnTo>
                  <a:pt x="128262" y="142357"/>
                </a:lnTo>
                <a:lnTo>
                  <a:pt x="164712" y="117350"/>
                </a:lnTo>
                <a:lnTo>
                  <a:pt x="204902" y="94334"/>
                </a:lnTo>
                <a:lnTo>
                  <a:pt x="248568" y="73460"/>
                </a:lnTo>
                <a:lnTo>
                  <a:pt x="295448" y="54877"/>
                </a:lnTo>
                <a:lnTo>
                  <a:pt x="345275" y="38739"/>
                </a:lnTo>
                <a:lnTo>
                  <a:pt x="397788" y="25196"/>
                </a:lnTo>
                <a:lnTo>
                  <a:pt x="452722" y="14399"/>
                </a:lnTo>
                <a:lnTo>
                  <a:pt x="509813" y="6500"/>
                </a:lnTo>
                <a:lnTo>
                  <a:pt x="568797" y="1650"/>
                </a:lnTo>
                <a:lnTo>
                  <a:pt x="629411" y="0"/>
                </a:lnTo>
                <a:lnTo>
                  <a:pt x="690026" y="1650"/>
                </a:lnTo>
                <a:lnTo>
                  <a:pt x="749010" y="6500"/>
                </a:lnTo>
                <a:lnTo>
                  <a:pt x="806101" y="14399"/>
                </a:lnTo>
                <a:lnTo>
                  <a:pt x="861035" y="25196"/>
                </a:lnTo>
                <a:lnTo>
                  <a:pt x="913548" y="38739"/>
                </a:lnTo>
                <a:lnTo>
                  <a:pt x="963375" y="54877"/>
                </a:lnTo>
                <a:lnTo>
                  <a:pt x="1010255" y="73460"/>
                </a:lnTo>
                <a:lnTo>
                  <a:pt x="1053921" y="94334"/>
                </a:lnTo>
                <a:lnTo>
                  <a:pt x="1094111" y="117350"/>
                </a:lnTo>
                <a:lnTo>
                  <a:pt x="1130561" y="142357"/>
                </a:lnTo>
                <a:lnTo>
                  <a:pt x="1163007" y="169202"/>
                </a:lnTo>
                <a:lnTo>
                  <a:pt x="1191185" y="197735"/>
                </a:lnTo>
                <a:lnTo>
                  <a:pt x="1214831" y="227805"/>
                </a:lnTo>
                <a:lnTo>
                  <a:pt x="1247474" y="291950"/>
                </a:lnTo>
                <a:lnTo>
                  <a:pt x="1258823" y="360425"/>
                </a:lnTo>
                <a:lnTo>
                  <a:pt x="1255942" y="395129"/>
                </a:lnTo>
                <a:lnTo>
                  <a:pt x="1233682" y="461591"/>
                </a:lnTo>
                <a:lnTo>
                  <a:pt x="1191185" y="523116"/>
                </a:lnTo>
                <a:lnTo>
                  <a:pt x="1163007" y="551649"/>
                </a:lnTo>
                <a:lnTo>
                  <a:pt x="1130561" y="578494"/>
                </a:lnTo>
                <a:lnTo>
                  <a:pt x="1094111" y="603501"/>
                </a:lnTo>
                <a:lnTo>
                  <a:pt x="1053921" y="626517"/>
                </a:lnTo>
                <a:lnTo>
                  <a:pt x="1010255" y="647391"/>
                </a:lnTo>
                <a:lnTo>
                  <a:pt x="963375" y="665974"/>
                </a:lnTo>
                <a:lnTo>
                  <a:pt x="913548" y="682112"/>
                </a:lnTo>
                <a:lnTo>
                  <a:pt x="861035" y="695655"/>
                </a:lnTo>
                <a:lnTo>
                  <a:pt x="806101" y="706452"/>
                </a:lnTo>
                <a:lnTo>
                  <a:pt x="749010" y="714351"/>
                </a:lnTo>
                <a:lnTo>
                  <a:pt x="690026" y="719201"/>
                </a:lnTo>
                <a:lnTo>
                  <a:pt x="629411" y="720851"/>
                </a:lnTo>
                <a:lnTo>
                  <a:pt x="568797" y="719201"/>
                </a:lnTo>
                <a:lnTo>
                  <a:pt x="509813" y="714351"/>
                </a:lnTo>
                <a:lnTo>
                  <a:pt x="452722" y="706452"/>
                </a:lnTo>
                <a:lnTo>
                  <a:pt x="397788" y="695655"/>
                </a:lnTo>
                <a:lnTo>
                  <a:pt x="345275" y="682112"/>
                </a:lnTo>
                <a:lnTo>
                  <a:pt x="295448" y="665974"/>
                </a:lnTo>
                <a:lnTo>
                  <a:pt x="248568" y="647391"/>
                </a:lnTo>
                <a:lnTo>
                  <a:pt x="204902" y="626517"/>
                </a:lnTo>
                <a:lnTo>
                  <a:pt x="164712" y="603501"/>
                </a:lnTo>
                <a:lnTo>
                  <a:pt x="128262" y="578494"/>
                </a:lnTo>
                <a:lnTo>
                  <a:pt x="95816" y="551649"/>
                </a:lnTo>
                <a:lnTo>
                  <a:pt x="67638" y="523116"/>
                </a:lnTo>
                <a:lnTo>
                  <a:pt x="43992" y="493046"/>
                </a:lnTo>
                <a:lnTo>
                  <a:pt x="11349" y="428901"/>
                </a:lnTo>
                <a:lnTo>
                  <a:pt x="0" y="360425"/>
                </a:lnTo>
                <a:close/>
              </a:path>
            </a:pathLst>
          </a:custGeom>
          <a:ln w="6096">
            <a:solidFill>
              <a:srgbClr val="5B9BD4"/>
            </a:solidFill>
          </a:ln>
        </p:spPr>
        <p:txBody>
          <a:bodyPr wrap="square" lIns="0" tIns="0" rIns="0" bIns="0" rtlCol="0"/>
          <a:lstStyle/>
          <a:p>
            <a:endParaRPr sz="1350"/>
          </a:p>
        </p:txBody>
      </p:sp>
      <p:sp>
        <p:nvSpPr>
          <p:cNvPr id="21" name="object 21"/>
          <p:cNvSpPr txBox="1"/>
          <p:nvPr/>
        </p:nvSpPr>
        <p:spPr>
          <a:xfrm>
            <a:off x="2366772" y="2083080"/>
            <a:ext cx="480536" cy="286617"/>
          </a:xfrm>
          <a:prstGeom prst="rect">
            <a:avLst/>
          </a:prstGeom>
        </p:spPr>
        <p:txBody>
          <a:bodyPr vert="horz" wrap="square" lIns="0" tIns="9525" rIns="0" bIns="0" rtlCol="0">
            <a:spAutoFit/>
          </a:bodyPr>
          <a:lstStyle/>
          <a:p>
            <a:pPr marL="9525">
              <a:spcBef>
                <a:spcPts val="75"/>
              </a:spcBef>
            </a:pPr>
            <a:r>
              <a:rPr spc="-127" dirty="0">
                <a:latin typeface="Arial"/>
                <a:cs typeface="Arial"/>
              </a:rPr>
              <a:t>Set</a:t>
            </a:r>
            <a:r>
              <a:rPr spc="-169" dirty="0">
                <a:latin typeface="Arial"/>
                <a:cs typeface="Arial"/>
              </a:rPr>
              <a:t> </a:t>
            </a:r>
            <a:r>
              <a:rPr spc="-90" dirty="0">
                <a:latin typeface="Arial"/>
                <a:cs typeface="Arial"/>
              </a:rPr>
              <a:t>1</a:t>
            </a:r>
            <a:endParaRPr>
              <a:latin typeface="Arial"/>
              <a:cs typeface="Arial"/>
            </a:endParaRPr>
          </a:p>
        </p:txBody>
      </p:sp>
      <p:sp>
        <p:nvSpPr>
          <p:cNvPr id="22" name="object 22"/>
          <p:cNvSpPr/>
          <p:nvPr/>
        </p:nvSpPr>
        <p:spPr>
          <a:xfrm>
            <a:off x="3470148" y="1973962"/>
            <a:ext cx="945261" cy="540638"/>
          </a:xfrm>
          <a:prstGeom prst="rect">
            <a:avLst/>
          </a:prstGeom>
          <a:blipFill>
            <a:blip r:embed="rId7" cstate="print"/>
            <a:stretch>
              <a:fillRect/>
            </a:stretch>
          </a:blipFill>
        </p:spPr>
        <p:txBody>
          <a:bodyPr wrap="square" lIns="0" tIns="0" rIns="0" bIns="0" rtlCol="0"/>
          <a:lstStyle/>
          <a:p>
            <a:endParaRPr sz="1350"/>
          </a:p>
        </p:txBody>
      </p:sp>
      <p:sp>
        <p:nvSpPr>
          <p:cNvPr id="23" name="object 23"/>
          <p:cNvSpPr/>
          <p:nvPr/>
        </p:nvSpPr>
        <p:spPr>
          <a:xfrm>
            <a:off x="3470149" y="1973961"/>
            <a:ext cx="945356" cy="541020"/>
          </a:xfrm>
          <a:custGeom>
            <a:avLst/>
            <a:gdLst/>
            <a:ahLst/>
            <a:cxnLst/>
            <a:rect l="l" t="t" r="r" b="b"/>
            <a:pathLst>
              <a:path w="1260475" h="721360">
                <a:moveTo>
                  <a:pt x="0" y="360425"/>
                </a:moveTo>
                <a:lnTo>
                  <a:pt x="11365" y="291950"/>
                </a:lnTo>
                <a:lnTo>
                  <a:pt x="44050" y="227805"/>
                </a:lnTo>
                <a:lnTo>
                  <a:pt x="67727" y="197735"/>
                </a:lnTo>
                <a:lnTo>
                  <a:pt x="95942" y="169202"/>
                </a:lnTo>
                <a:lnTo>
                  <a:pt x="128429" y="142357"/>
                </a:lnTo>
                <a:lnTo>
                  <a:pt x="164925" y="117350"/>
                </a:lnTo>
                <a:lnTo>
                  <a:pt x="205166" y="94334"/>
                </a:lnTo>
                <a:lnTo>
                  <a:pt x="248886" y="73460"/>
                </a:lnTo>
                <a:lnTo>
                  <a:pt x="295823" y="54877"/>
                </a:lnTo>
                <a:lnTo>
                  <a:pt x="345711" y="38739"/>
                </a:lnTo>
                <a:lnTo>
                  <a:pt x="398286" y="25196"/>
                </a:lnTo>
                <a:lnTo>
                  <a:pt x="453284" y="14399"/>
                </a:lnTo>
                <a:lnTo>
                  <a:pt x="510441" y="6500"/>
                </a:lnTo>
                <a:lnTo>
                  <a:pt x="569492" y="1650"/>
                </a:lnTo>
                <a:lnTo>
                  <a:pt x="630174" y="0"/>
                </a:lnTo>
                <a:lnTo>
                  <a:pt x="690855" y="1650"/>
                </a:lnTo>
                <a:lnTo>
                  <a:pt x="749906" y="6500"/>
                </a:lnTo>
                <a:lnTo>
                  <a:pt x="807063" y="14399"/>
                </a:lnTo>
                <a:lnTo>
                  <a:pt x="862061" y="25196"/>
                </a:lnTo>
                <a:lnTo>
                  <a:pt x="914636" y="38739"/>
                </a:lnTo>
                <a:lnTo>
                  <a:pt x="964524" y="54877"/>
                </a:lnTo>
                <a:lnTo>
                  <a:pt x="1011461" y="73460"/>
                </a:lnTo>
                <a:lnTo>
                  <a:pt x="1055181" y="94334"/>
                </a:lnTo>
                <a:lnTo>
                  <a:pt x="1095422" y="117350"/>
                </a:lnTo>
                <a:lnTo>
                  <a:pt x="1131918" y="142357"/>
                </a:lnTo>
                <a:lnTo>
                  <a:pt x="1164405" y="169202"/>
                </a:lnTo>
                <a:lnTo>
                  <a:pt x="1192620" y="197735"/>
                </a:lnTo>
                <a:lnTo>
                  <a:pt x="1216297" y="227805"/>
                </a:lnTo>
                <a:lnTo>
                  <a:pt x="1248982" y="291950"/>
                </a:lnTo>
                <a:lnTo>
                  <a:pt x="1260348" y="360425"/>
                </a:lnTo>
                <a:lnTo>
                  <a:pt x="1257462" y="395129"/>
                </a:lnTo>
                <a:lnTo>
                  <a:pt x="1235173" y="461591"/>
                </a:lnTo>
                <a:lnTo>
                  <a:pt x="1192620" y="523116"/>
                </a:lnTo>
                <a:lnTo>
                  <a:pt x="1164405" y="551649"/>
                </a:lnTo>
                <a:lnTo>
                  <a:pt x="1131918" y="578494"/>
                </a:lnTo>
                <a:lnTo>
                  <a:pt x="1095422" y="603501"/>
                </a:lnTo>
                <a:lnTo>
                  <a:pt x="1055181" y="626517"/>
                </a:lnTo>
                <a:lnTo>
                  <a:pt x="1011461" y="647391"/>
                </a:lnTo>
                <a:lnTo>
                  <a:pt x="964524" y="665974"/>
                </a:lnTo>
                <a:lnTo>
                  <a:pt x="914636" y="682112"/>
                </a:lnTo>
                <a:lnTo>
                  <a:pt x="862061" y="695655"/>
                </a:lnTo>
                <a:lnTo>
                  <a:pt x="807063" y="706452"/>
                </a:lnTo>
                <a:lnTo>
                  <a:pt x="749906" y="714351"/>
                </a:lnTo>
                <a:lnTo>
                  <a:pt x="690855" y="719201"/>
                </a:lnTo>
                <a:lnTo>
                  <a:pt x="630174" y="720851"/>
                </a:lnTo>
                <a:lnTo>
                  <a:pt x="569492" y="719201"/>
                </a:lnTo>
                <a:lnTo>
                  <a:pt x="510441" y="714351"/>
                </a:lnTo>
                <a:lnTo>
                  <a:pt x="453284" y="706452"/>
                </a:lnTo>
                <a:lnTo>
                  <a:pt x="398286" y="695655"/>
                </a:lnTo>
                <a:lnTo>
                  <a:pt x="345711" y="682112"/>
                </a:lnTo>
                <a:lnTo>
                  <a:pt x="295823" y="665974"/>
                </a:lnTo>
                <a:lnTo>
                  <a:pt x="248886" y="647391"/>
                </a:lnTo>
                <a:lnTo>
                  <a:pt x="205166" y="626517"/>
                </a:lnTo>
                <a:lnTo>
                  <a:pt x="164925" y="603501"/>
                </a:lnTo>
                <a:lnTo>
                  <a:pt x="128429" y="578494"/>
                </a:lnTo>
                <a:lnTo>
                  <a:pt x="95942" y="551649"/>
                </a:lnTo>
                <a:lnTo>
                  <a:pt x="67727" y="523116"/>
                </a:lnTo>
                <a:lnTo>
                  <a:pt x="44050" y="493046"/>
                </a:lnTo>
                <a:lnTo>
                  <a:pt x="11365" y="428901"/>
                </a:lnTo>
                <a:lnTo>
                  <a:pt x="0" y="360425"/>
                </a:lnTo>
                <a:close/>
              </a:path>
            </a:pathLst>
          </a:custGeom>
          <a:ln w="6095">
            <a:solidFill>
              <a:srgbClr val="EC7C30"/>
            </a:solidFill>
          </a:ln>
        </p:spPr>
        <p:txBody>
          <a:bodyPr wrap="square" lIns="0" tIns="0" rIns="0" bIns="0" rtlCol="0"/>
          <a:lstStyle/>
          <a:p>
            <a:endParaRPr sz="1350"/>
          </a:p>
        </p:txBody>
      </p:sp>
      <p:sp>
        <p:nvSpPr>
          <p:cNvPr id="24" name="object 24"/>
          <p:cNvSpPr txBox="1"/>
          <p:nvPr/>
        </p:nvSpPr>
        <p:spPr>
          <a:xfrm>
            <a:off x="3703415" y="2083080"/>
            <a:ext cx="480060" cy="286617"/>
          </a:xfrm>
          <a:prstGeom prst="rect">
            <a:avLst/>
          </a:prstGeom>
        </p:spPr>
        <p:txBody>
          <a:bodyPr vert="horz" wrap="square" lIns="0" tIns="9525" rIns="0" bIns="0" rtlCol="0">
            <a:spAutoFit/>
          </a:bodyPr>
          <a:lstStyle/>
          <a:p>
            <a:pPr marL="9525">
              <a:spcBef>
                <a:spcPts val="75"/>
              </a:spcBef>
            </a:pPr>
            <a:r>
              <a:rPr spc="-127" dirty="0">
                <a:latin typeface="Arial"/>
                <a:cs typeface="Arial"/>
              </a:rPr>
              <a:t>Set</a:t>
            </a:r>
            <a:r>
              <a:rPr spc="-172" dirty="0">
                <a:latin typeface="Arial"/>
                <a:cs typeface="Arial"/>
              </a:rPr>
              <a:t> </a:t>
            </a:r>
            <a:r>
              <a:rPr spc="-90" dirty="0">
                <a:latin typeface="Arial"/>
                <a:cs typeface="Arial"/>
              </a:rPr>
              <a:t>2</a:t>
            </a:r>
            <a:endParaRPr>
              <a:latin typeface="Arial"/>
              <a:cs typeface="Arial"/>
            </a:endParaRPr>
          </a:p>
        </p:txBody>
      </p:sp>
      <p:sp>
        <p:nvSpPr>
          <p:cNvPr id="25" name="object 25"/>
          <p:cNvSpPr/>
          <p:nvPr/>
        </p:nvSpPr>
        <p:spPr>
          <a:xfrm>
            <a:off x="4852034" y="1981962"/>
            <a:ext cx="945261" cy="539496"/>
          </a:xfrm>
          <a:prstGeom prst="rect">
            <a:avLst/>
          </a:prstGeom>
          <a:blipFill>
            <a:blip r:embed="rId8" cstate="print"/>
            <a:stretch>
              <a:fillRect/>
            </a:stretch>
          </a:blipFill>
        </p:spPr>
        <p:txBody>
          <a:bodyPr wrap="square" lIns="0" tIns="0" rIns="0" bIns="0" rtlCol="0"/>
          <a:lstStyle/>
          <a:p>
            <a:endParaRPr sz="1350"/>
          </a:p>
        </p:txBody>
      </p:sp>
      <p:sp>
        <p:nvSpPr>
          <p:cNvPr id="26" name="object 26"/>
          <p:cNvSpPr/>
          <p:nvPr/>
        </p:nvSpPr>
        <p:spPr>
          <a:xfrm>
            <a:off x="4852035" y="1981963"/>
            <a:ext cx="945356" cy="539591"/>
          </a:xfrm>
          <a:custGeom>
            <a:avLst/>
            <a:gdLst/>
            <a:ahLst/>
            <a:cxnLst/>
            <a:rect l="l" t="t" r="r" b="b"/>
            <a:pathLst>
              <a:path w="1260475" h="719454">
                <a:moveTo>
                  <a:pt x="0" y="359663"/>
                </a:moveTo>
                <a:lnTo>
                  <a:pt x="11365" y="291321"/>
                </a:lnTo>
                <a:lnTo>
                  <a:pt x="44050" y="227307"/>
                </a:lnTo>
                <a:lnTo>
                  <a:pt x="67727" y="197300"/>
                </a:lnTo>
                <a:lnTo>
                  <a:pt x="95942" y="168827"/>
                </a:lnTo>
                <a:lnTo>
                  <a:pt x="128429" y="142039"/>
                </a:lnTo>
                <a:lnTo>
                  <a:pt x="164925" y="117087"/>
                </a:lnTo>
                <a:lnTo>
                  <a:pt x="205166" y="94121"/>
                </a:lnTo>
                <a:lnTo>
                  <a:pt x="248886" y="73292"/>
                </a:lnTo>
                <a:lnTo>
                  <a:pt x="295823" y="54752"/>
                </a:lnTo>
                <a:lnTo>
                  <a:pt x="345711" y="38650"/>
                </a:lnTo>
                <a:lnTo>
                  <a:pt x="398286" y="25138"/>
                </a:lnTo>
                <a:lnTo>
                  <a:pt x="453284" y="14366"/>
                </a:lnTo>
                <a:lnTo>
                  <a:pt x="510441" y="6485"/>
                </a:lnTo>
                <a:lnTo>
                  <a:pt x="569492" y="1646"/>
                </a:lnTo>
                <a:lnTo>
                  <a:pt x="630174" y="0"/>
                </a:lnTo>
                <a:lnTo>
                  <a:pt x="690855" y="1646"/>
                </a:lnTo>
                <a:lnTo>
                  <a:pt x="749906" y="6485"/>
                </a:lnTo>
                <a:lnTo>
                  <a:pt x="807063" y="14366"/>
                </a:lnTo>
                <a:lnTo>
                  <a:pt x="862061" y="25138"/>
                </a:lnTo>
                <a:lnTo>
                  <a:pt x="914636" y="38650"/>
                </a:lnTo>
                <a:lnTo>
                  <a:pt x="964524" y="54752"/>
                </a:lnTo>
                <a:lnTo>
                  <a:pt x="1011461" y="73292"/>
                </a:lnTo>
                <a:lnTo>
                  <a:pt x="1055181" y="94121"/>
                </a:lnTo>
                <a:lnTo>
                  <a:pt x="1095422" y="117087"/>
                </a:lnTo>
                <a:lnTo>
                  <a:pt x="1131918" y="142039"/>
                </a:lnTo>
                <a:lnTo>
                  <a:pt x="1164405" y="168827"/>
                </a:lnTo>
                <a:lnTo>
                  <a:pt x="1192620" y="197300"/>
                </a:lnTo>
                <a:lnTo>
                  <a:pt x="1216297" y="227307"/>
                </a:lnTo>
                <a:lnTo>
                  <a:pt x="1248982" y="291321"/>
                </a:lnTo>
                <a:lnTo>
                  <a:pt x="1260348" y="359663"/>
                </a:lnTo>
                <a:lnTo>
                  <a:pt x="1257462" y="394300"/>
                </a:lnTo>
                <a:lnTo>
                  <a:pt x="1235173" y="460629"/>
                </a:lnTo>
                <a:lnTo>
                  <a:pt x="1192620" y="522027"/>
                </a:lnTo>
                <a:lnTo>
                  <a:pt x="1164405" y="550500"/>
                </a:lnTo>
                <a:lnTo>
                  <a:pt x="1131918" y="577288"/>
                </a:lnTo>
                <a:lnTo>
                  <a:pt x="1095422" y="602240"/>
                </a:lnTo>
                <a:lnTo>
                  <a:pt x="1055181" y="625206"/>
                </a:lnTo>
                <a:lnTo>
                  <a:pt x="1011461" y="646035"/>
                </a:lnTo>
                <a:lnTo>
                  <a:pt x="964524" y="664575"/>
                </a:lnTo>
                <a:lnTo>
                  <a:pt x="914636" y="680677"/>
                </a:lnTo>
                <a:lnTo>
                  <a:pt x="862061" y="694189"/>
                </a:lnTo>
                <a:lnTo>
                  <a:pt x="807063" y="704961"/>
                </a:lnTo>
                <a:lnTo>
                  <a:pt x="749906" y="712842"/>
                </a:lnTo>
                <a:lnTo>
                  <a:pt x="690855" y="717681"/>
                </a:lnTo>
                <a:lnTo>
                  <a:pt x="630174" y="719328"/>
                </a:lnTo>
                <a:lnTo>
                  <a:pt x="569492" y="717681"/>
                </a:lnTo>
                <a:lnTo>
                  <a:pt x="510441" y="712842"/>
                </a:lnTo>
                <a:lnTo>
                  <a:pt x="453284" y="704961"/>
                </a:lnTo>
                <a:lnTo>
                  <a:pt x="398286" y="694189"/>
                </a:lnTo>
                <a:lnTo>
                  <a:pt x="345711" y="680677"/>
                </a:lnTo>
                <a:lnTo>
                  <a:pt x="295823" y="664575"/>
                </a:lnTo>
                <a:lnTo>
                  <a:pt x="248886" y="646035"/>
                </a:lnTo>
                <a:lnTo>
                  <a:pt x="205166" y="625206"/>
                </a:lnTo>
                <a:lnTo>
                  <a:pt x="164925" y="602240"/>
                </a:lnTo>
                <a:lnTo>
                  <a:pt x="128429" y="577288"/>
                </a:lnTo>
                <a:lnTo>
                  <a:pt x="95942" y="550500"/>
                </a:lnTo>
                <a:lnTo>
                  <a:pt x="67727" y="522027"/>
                </a:lnTo>
                <a:lnTo>
                  <a:pt x="44050" y="492020"/>
                </a:lnTo>
                <a:lnTo>
                  <a:pt x="11365" y="428006"/>
                </a:lnTo>
                <a:lnTo>
                  <a:pt x="0" y="359663"/>
                </a:lnTo>
                <a:close/>
              </a:path>
            </a:pathLst>
          </a:custGeom>
          <a:ln w="6096">
            <a:solidFill>
              <a:srgbClr val="FFC000"/>
            </a:solidFill>
          </a:ln>
        </p:spPr>
        <p:txBody>
          <a:bodyPr wrap="square" lIns="0" tIns="0" rIns="0" bIns="0" rtlCol="0"/>
          <a:lstStyle/>
          <a:p>
            <a:endParaRPr sz="1350"/>
          </a:p>
        </p:txBody>
      </p:sp>
      <p:sp>
        <p:nvSpPr>
          <p:cNvPr id="27" name="object 27"/>
          <p:cNvSpPr txBox="1"/>
          <p:nvPr/>
        </p:nvSpPr>
        <p:spPr>
          <a:xfrm>
            <a:off x="5085969" y="2091119"/>
            <a:ext cx="479584" cy="286617"/>
          </a:xfrm>
          <a:prstGeom prst="rect">
            <a:avLst/>
          </a:prstGeom>
        </p:spPr>
        <p:txBody>
          <a:bodyPr vert="horz" wrap="square" lIns="0" tIns="9525" rIns="0" bIns="0" rtlCol="0">
            <a:spAutoFit/>
          </a:bodyPr>
          <a:lstStyle/>
          <a:p>
            <a:pPr marL="9525">
              <a:spcBef>
                <a:spcPts val="75"/>
              </a:spcBef>
            </a:pPr>
            <a:r>
              <a:rPr spc="-131" dirty="0">
                <a:latin typeface="Arial"/>
                <a:cs typeface="Arial"/>
              </a:rPr>
              <a:t>Set</a:t>
            </a:r>
            <a:r>
              <a:rPr spc="-165" dirty="0">
                <a:latin typeface="Arial"/>
                <a:cs typeface="Arial"/>
              </a:rPr>
              <a:t> </a:t>
            </a:r>
            <a:r>
              <a:rPr spc="-90" dirty="0">
                <a:latin typeface="Arial"/>
                <a:cs typeface="Arial"/>
              </a:rPr>
              <a:t>3</a:t>
            </a:r>
            <a:endParaRPr>
              <a:latin typeface="Arial"/>
              <a:cs typeface="Arial"/>
            </a:endParaRPr>
          </a:p>
        </p:txBody>
      </p:sp>
      <p:sp>
        <p:nvSpPr>
          <p:cNvPr id="28" name="object 28"/>
          <p:cNvSpPr/>
          <p:nvPr/>
        </p:nvSpPr>
        <p:spPr>
          <a:xfrm>
            <a:off x="6230492" y="1981962"/>
            <a:ext cx="945261" cy="539496"/>
          </a:xfrm>
          <a:prstGeom prst="rect">
            <a:avLst/>
          </a:prstGeom>
          <a:blipFill>
            <a:blip r:embed="rId9" cstate="print"/>
            <a:stretch>
              <a:fillRect/>
            </a:stretch>
          </a:blipFill>
        </p:spPr>
        <p:txBody>
          <a:bodyPr wrap="square" lIns="0" tIns="0" rIns="0" bIns="0" rtlCol="0"/>
          <a:lstStyle/>
          <a:p>
            <a:endParaRPr sz="1350"/>
          </a:p>
        </p:txBody>
      </p:sp>
      <p:sp>
        <p:nvSpPr>
          <p:cNvPr id="29" name="object 29"/>
          <p:cNvSpPr/>
          <p:nvPr/>
        </p:nvSpPr>
        <p:spPr>
          <a:xfrm>
            <a:off x="6230493" y="1981963"/>
            <a:ext cx="945356" cy="539591"/>
          </a:xfrm>
          <a:custGeom>
            <a:avLst/>
            <a:gdLst/>
            <a:ahLst/>
            <a:cxnLst/>
            <a:rect l="l" t="t" r="r" b="b"/>
            <a:pathLst>
              <a:path w="1260475" h="719454">
                <a:moveTo>
                  <a:pt x="0" y="359663"/>
                </a:moveTo>
                <a:lnTo>
                  <a:pt x="11365" y="291321"/>
                </a:lnTo>
                <a:lnTo>
                  <a:pt x="44050" y="227307"/>
                </a:lnTo>
                <a:lnTo>
                  <a:pt x="67727" y="197300"/>
                </a:lnTo>
                <a:lnTo>
                  <a:pt x="95942" y="168827"/>
                </a:lnTo>
                <a:lnTo>
                  <a:pt x="128429" y="142039"/>
                </a:lnTo>
                <a:lnTo>
                  <a:pt x="164925" y="117087"/>
                </a:lnTo>
                <a:lnTo>
                  <a:pt x="205166" y="94121"/>
                </a:lnTo>
                <a:lnTo>
                  <a:pt x="248886" y="73292"/>
                </a:lnTo>
                <a:lnTo>
                  <a:pt x="295823" y="54752"/>
                </a:lnTo>
                <a:lnTo>
                  <a:pt x="345711" y="38650"/>
                </a:lnTo>
                <a:lnTo>
                  <a:pt x="398286" y="25138"/>
                </a:lnTo>
                <a:lnTo>
                  <a:pt x="453284" y="14366"/>
                </a:lnTo>
                <a:lnTo>
                  <a:pt x="510441" y="6485"/>
                </a:lnTo>
                <a:lnTo>
                  <a:pt x="569492" y="1646"/>
                </a:lnTo>
                <a:lnTo>
                  <a:pt x="630174" y="0"/>
                </a:lnTo>
                <a:lnTo>
                  <a:pt x="690855" y="1646"/>
                </a:lnTo>
                <a:lnTo>
                  <a:pt x="749906" y="6485"/>
                </a:lnTo>
                <a:lnTo>
                  <a:pt x="807063" y="14366"/>
                </a:lnTo>
                <a:lnTo>
                  <a:pt x="862061" y="25138"/>
                </a:lnTo>
                <a:lnTo>
                  <a:pt x="914636" y="38650"/>
                </a:lnTo>
                <a:lnTo>
                  <a:pt x="964524" y="54752"/>
                </a:lnTo>
                <a:lnTo>
                  <a:pt x="1011461" y="73292"/>
                </a:lnTo>
                <a:lnTo>
                  <a:pt x="1055181" y="94121"/>
                </a:lnTo>
                <a:lnTo>
                  <a:pt x="1095422" y="117087"/>
                </a:lnTo>
                <a:lnTo>
                  <a:pt x="1131918" y="142039"/>
                </a:lnTo>
                <a:lnTo>
                  <a:pt x="1164405" y="168827"/>
                </a:lnTo>
                <a:lnTo>
                  <a:pt x="1192620" y="197300"/>
                </a:lnTo>
                <a:lnTo>
                  <a:pt x="1216297" y="227307"/>
                </a:lnTo>
                <a:lnTo>
                  <a:pt x="1248982" y="291321"/>
                </a:lnTo>
                <a:lnTo>
                  <a:pt x="1260348" y="359663"/>
                </a:lnTo>
                <a:lnTo>
                  <a:pt x="1257462" y="394300"/>
                </a:lnTo>
                <a:lnTo>
                  <a:pt x="1235173" y="460629"/>
                </a:lnTo>
                <a:lnTo>
                  <a:pt x="1192620" y="522027"/>
                </a:lnTo>
                <a:lnTo>
                  <a:pt x="1164405" y="550500"/>
                </a:lnTo>
                <a:lnTo>
                  <a:pt x="1131918" y="577288"/>
                </a:lnTo>
                <a:lnTo>
                  <a:pt x="1095422" y="602240"/>
                </a:lnTo>
                <a:lnTo>
                  <a:pt x="1055181" y="625206"/>
                </a:lnTo>
                <a:lnTo>
                  <a:pt x="1011461" y="646035"/>
                </a:lnTo>
                <a:lnTo>
                  <a:pt x="964524" y="664575"/>
                </a:lnTo>
                <a:lnTo>
                  <a:pt x="914636" y="680677"/>
                </a:lnTo>
                <a:lnTo>
                  <a:pt x="862061" y="694189"/>
                </a:lnTo>
                <a:lnTo>
                  <a:pt x="807063" y="704961"/>
                </a:lnTo>
                <a:lnTo>
                  <a:pt x="749906" y="712842"/>
                </a:lnTo>
                <a:lnTo>
                  <a:pt x="690855" y="717681"/>
                </a:lnTo>
                <a:lnTo>
                  <a:pt x="630174" y="719328"/>
                </a:lnTo>
                <a:lnTo>
                  <a:pt x="569492" y="717681"/>
                </a:lnTo>
                <a:lnTo>
                  <a:pt x="510441" y="712842"/>
                </a:lnTo>
                <a:lnTo>
                  <a:pt x="453284" y="704961"/>
                </a:lnTo>
                <a:lnTo>
                  <a:pt x="398286" y="694189"/>
                </a:lnTo>
                <a:lnTo>
                  <a:pt x="345711" y="680677"/>
                </a:lnTo>
                <a:lnTo>
                  <a:pt x="295823" y="664575"/>
                </a:lnTo>
                <a:lnTo>
                  <a:pt x="248886" y="646035"/>
                </a:lnTo>
                <a:lnTo>
                  <a:pt x="205166" y="625206"/>
                </a:lnTo>
                <a:lnTo>
                  <a:pt x="164925" y="602240"/>
                </a:lnTo>
                <a:lnTo>
                  <a:pt x="128429" y="577288"/>
                </a:lnTo>
                <a:lnTo>
                  <a:pt x="95942" y="550500"/>
                </a:lnTo>
                <a:lnTo>
                  <a:pt x="67727" y="522027"/>
                </a:lnTo>
                <a:lnTo>
                  <a:pt x="44050" y="492020"/>
                </a:lnTo>
                <a:lnTo>
                  <a:pt x="11365" y="428006"/>
                </a:lnTo>
                <a:lnTo>
                  <a:pt x="0" y="359663"/>
                </a:lnTo>
                <a:close/>
              </a:path>
            </a:pathLst>
          </a:custGeom>
          <a:ln w="6096">
            <a:solidFill>
              <a:srgbClr val="6FAC46"/>
            </a:solidFill>
          </a:ln>
        </p:spPr>
        <p:txBody>
          <a:bodyPr wrap="square" lIns="0" tIns="0" rIns="0" bIns="0" rtlCol="0"/>
          <a:lstStyle/>
          <a:p>
            <a:endParaRPr sz="1350"/>
          </a:p>
        </p:txBody>
      </p:sp>
      <p:sp>
        <p:nvSpPr>
          <p:cNvPr id="30" name="object 30"/>
          <p:cNvSpPr txBox="1"/>
          <p:nvPr/>
        </p:nvSpPr>
        <p:spPr>
          <a:xfrm>
            <a:off x="6464903" y="2091119"/>
            <a:ext cx="479584" cy="286617"/>
          </a:xfrm>
          <a:prstGeom prst="rect">
            <a:avLst/>
          </a:prstGeom>
        </p:spPr>
        <p:txBody>
          <a:bodyPr vert="horz" wrap="square" lIns="0" tIns="9525" rIns="0" bIns="0" rtlCol="0">
            <a:spAutoFit/>
          </a:bodyPr>
          <a:lstStyle/>
          <a:p>
            <a:pPr marL="9525">
              <a:spcBef>
                <a:spcPts val="75"/>
              </a:spcBef>
            </a:pPr>
            <a:r>
              <a:rPr spc="-131" dirty="0">
                <a:latin typeface="Arial"/>
                <a:cs typeface="Arial"/>
              </a:rPr>
              <a:t>Set</a:t>
            </a:r>
            <a:r>
              <a:rPr spc="-165" dirty="0">
                <a:latin typeface="Arial"/>
                <a:cs typeface="Arial"/>
              </a:rPr>
              <a:t> </a:t>
            </a:r>
            <a:r>
              <a:rPr spc="-90" dirty="0">
                <a:latin typeface="Arial"/>
                <a:cs typeface="Arial"/>
              </a:rPr>
              <a:t>4</a:t>
            </a:r>
            <a:endParaRPr>
              <a:latin typeface="Arial"/>
              <a:cs typeface="Arial"/>
            </a:endParaRPr>
          </a:p>
        </p:txBody>
      </p:sp>
      <p:sp>
        <p:nvSpPr>
          <p:cNvPr id="31" name="object 31"/>
          <p:cNvSpPr/>
          <p:nvPr/>
        </p:nvSpPr>
        <p:spPr>
          <a:xfrm>
            <a:off x="2872358" y="1453133"/>
            <a:ext cx="1280160" cy="541020"/>
          </a:xfrm>
          <a:custGeom>
            <a:avLst/>
            <a:gdLst/>
            <a:ahLst/>
            <a:cxnLst/>
            <a:rect l="l" t="t" r="r" b="b"/>
            <a:pathLst>
              <a:path w="1706879" h="721360">
                <a:moveTo>
                  <a:pt x="129031" y="559942"/>
                </a:moveTo>
                <a:lnTo>
                  <a:pt x="0" y="705103"/>
                </a:lnTo>
                <a:lnTo>
                  <a:pt x="193548" y="721360"/>
                </a:lnTo>
                <a:lnTo>
                  <a:pt x="176340" y="678307"/>
                </a:lnTo>
                <a:lnTo>
                  <a:pt x="145161" y="678307"/>
                </a:lnTo>
                <a:lnTo>
                  <a:pt x="123698" y="624459"/>
                </a:lnTo>
                <a:lnTo>
                  <a:pt x="150529" y="613728"/>
                </a:lnTo>
                <a:lnTo>
                  <a:pt x="129031" y="559942"/>
                </a:lnTo>
                <a:close/>
              </a:path>
              <a:path w="1706879" h="721360">
                <a:moveTo>
                  <a:pt x="150529" y="613728"/>
                </a:moveTo>
                <a:lnTo>
                  <a:pt x="123698" y="624459"/>
                </a:lnTo>
                <a:lnTo>
                  <a:pt x="145161" y="678307"/>
                </a:lnTo>
                <a:lnTo>
                  <a:pt x="172043" y="667556"/>
                </a:lnTo>
                <a:lnTo>
                  <a:pt x="150529" y="613728"/>
                </a:lnTo>
                <a:close/>
              </a:path>
              <a:path w="1706879" h="721360">
                <a:moveTo>
                  <a:pt x="172043" y="667556"/>
                </a:moveTo>
                <a:lnTo>
                  <a:pt x="145161" y="678307"/>
                </a:lnTo>
                <a:lnTo>
                  <a:pt x="176340" y="678307"/>
                </a:lnTo>
                <a:lnTo>
                  <a:pt x="172043" y="667556"/>
                </a:lnTo>
                <a:close/>
              </a:path>
              <a:path w="1706879" h="721360">
                <a:moveTo>
                  <a:pt x="1685163" y="0"/>
                </a:moveTo>
                <a:lnTo>
                  <a:pt x="150529" y="613728"/>
                </a:lnTo>
                <a:lnTo>
                  <a:pt x="172043" y="667556"/>
                </a:lnTo>
                <a:lnTo>
                  <a:pt x="1706752" y="53848"/>
                </a:lnTo>
                <a:lnTo>
                  <a:pt x="1685163" y="0"/>
                </a:lnTo>
                <a:close/>
              </a:path>
            </a:pathLst>
          </a:custGeom>
          <a:solidFill>
            <a:srgbClr val="000000"/>
          </a:solidFill>
        </p:spPr>
        <p:txBody>
          <a:bodyPr wrap="square" lIns="0" tIns="0" rIns="0" bIns="0" rtlCol="0"/>
          <a:lstStyle/>
          <a:p>
            <a:endParaRPr sz="1350"/>
          </a:p>
        </p:txBody>
      </p:sp>
      <p:sp>
        <p:nvSpPr>
          <p:cNvPr id="32" name="object 32"/>
          <p:cNvSpPr/>
          <p:nvPr/>
        </p:nvSpPr>
        <p:spPr>
          <a:xfrm>
            <a:off x="3994785" y="1696021"/>
            <a:ext cx="373856" cy="338613"/>
          </a:xfrm>
          <a:custGeom>
            <a:avLst/>
            <a:gdLst/>
            <a:ahLst/>
            <a:cxnLst/>
            <a:rect l="l" t="t" r="r" b="b"/>
            <a:pathLst>
              <a:path w="498475" h="451485">
                <a:moveTo>
                  <a:pt x="71247" y="270637"/>
                </a:moveTo>
                <a:lnTo>
                  <a:pt x="0" y="451358"/>
                </a:lnTo>
                <a:lnTo>
                  <a:pt x="187325" y="399923"/>
                </a:lnTo>
                <a:lnTo>
                  <a:pt x="166002" y="376174"/>
                </a:lnTo>
                <a:lnTo>
                  <a:pt x="127127" y="376174"/>
                </a:lnTo>
                <a:lnTo>
                  <a:pt x="88392" y="333121"/>
                </a:lnTo>
                <a:lnTo>
                  <a:pt x="109959" y="313754"/>
                </a:lnTo>
                <a:lnTo>
                  <a:pt x="71247" y="270637"/>
                </a:lnTo>
                <a:close/>
              </a:path>
              <a:path w="498475" h="451485">
                <a:moveTo>
                  <a:pt x="109959" y="313754"/>
                </a:moveTo>
                <a:lnTo>
                  <a:pt x="88392" y="333121"/>
                </a:lnTo>
                <a:lnTo>
                  <a:pt x="127127" y="376174"/>
                </a:lnTo>
                <a:lnTo>
                  <a:pt x="148653" y="356851"/>
                </a:lnTo>
                <a:lnTo>
                  <a:pt x="109959" y="313754"/>
                </a:lnTo>
                <a:close/>
              </a:path>
              <a:path w="498475" h="451485">
                <a:moveTo>
                  <a:pt x="148653" y="356851"/>
                </a:moveTo>
                <a:lnTo>
                  <a:pt x="127127" y="376174"/>
                </a:lnTo>
                <a:lnTo>
                  <a:pt x="166002" y="376174"/>
                </a:lnTo>
                <a:lnTo>
                  <a:pt x="148653" y="356851"/>
                </a:lnTo>
                <a:close/>
              </a:path>
              <a:path w="498475" h="451485">
                <a:moveTo>
                  <a:pt x="459359" y="0"/>
                </a:moveTo>
                <a:lnTo>
                  <a:pt x="109959" y="313754"/>
                </a:lnTo>
                <a:lnTo>
                  <a:pt x="148653" y="356851"/>
                </a:lnTo>
                <a:lnTo>
                  <a:pt x="498094" y="43179"/>
                </a:lnTo>
                <a:lnTo>
                  <a:pt x="459359" y="0"/>
                </a:lnTo>
                <a:close/>
              </a:path>
            </a:pathLst>
          </a:custGeom>
          <a:solidFill>
            <a:srgbClr val="000000"/>
          </a:solidFill>
        </p:spPr>
        <p:txBody>
          <a:bodyPr wrap="square" lIns="0" tIns="0" rIns="0" bIns="0" rtlCol="0"/>
          <a:lstStyle/>
          <a:p>
            <a:endParaRPr sz="1350"/>
          </a:p>
        </p:txBody>
      </p:sp>
      <p:sp>
        <p:nvSpPr>
          <p:cNvPr id="33" name="object 33"/>
          <p:cNvSpPr/>
          <p:nvPr/>
        </p:nvSpPr>
        <p:spPr>
          <a:xfrm>
            <a:off x="5062442" y="1685544"/>
            <a:ext cx="163353" cy="361950"/>
          </a:xfrm>
          <a:custGeom>
            <a:avLst/>
            <a:gdLst/>
            <a:ahLst/>
            <a:cxnLst/>
            <a:rect l="l" t="t" r="r" b="b"/>
            <a:pathLst>
              <a:path w="217804" h="482600">
                <a:moveTo>
                  <a:pt x="108514" y="328162"/>
                </a:moveTo>
                <a:lnTo>
                  <a:pt x="53848" y="347345"/>
                </a:lnTo>
                <a:lnTo>
                  <a:pt x="193421" y="482600"/>
                </a:lnTo>
                <a:lnTo>
                  <a:pt x="209500" y="355473"/>
                </a:lnTo>
                <a:lnTo>
                  <a:pt x="118110" y="355473"/>
                </a:lnTo>
                <a:lnTo>
                  <a:pt x="108514" y="328162"/>
                </a:lnTo>
                <a:close/>
              </a:path>
              <a:path w="217804" h="482600">
                <a:moveTo>
                  <a:pt x="163132" y="308998"/>
                </a:moveTo>
                <a:lnTo>
                  <a:pt x="108514" y="328162"/>
                </a:lnTo>
                <a:lnTo>
                  <a:pt x="118110" y="355473"/>
                </a:lnTo>
                <a:lnTo>
                  <a:pt x="172719" y="336296"/>
                </a:lnTo>
                <a:lnTo>
                  <a:pt x="163132" y="308998"/>
                </a:lnTo>
                <a:close/>
              </a:path>
              <a:path w="217804" h="482600">
                <a:moveTo>
                  <a:pt x="217804" y="289813"/>
                </a:moveTo>
                <a:lnTo>
                  <a:pt x="163132" y="308998"/>
                </a:lnTo>
                <a:lnTo>
                  <a:pt x="172719" y="336296"/>
                </a:lnTo>
                <a:lnTo>
                  <a:pt x="118110" y="355473"/>
                </a:lnTo>
                <a:lnTo>
                  <a:pt x="209500" y="355473"/>
                </a:lnTo>
                <a:lnTo>
                  <a:pt x="217804" y="289813"/>
                </a:lnTo>
                <a:close/>
              </a:path>
              <a:path w="217804" h="482600">
                <a:moveTo>
                  <a:pt x="54610" y="0"/>
                </a:moveTo>
                <a:lnTo>
                  <a:pt x="0" y="19304"/>
                </a:lnTo>
                <a:lnTo>
                  <a:pt x="108514" y="328162"/>
                </a:lnTo>
                <a:lnTo>
                  <a:pt x="163132" y="308998"/>
                </a:lnTo>
                <a:lnTo>
                  <a:pt x="54610" y="0"/>
                </a:lnTo>
                <a:close/>
              </a:path>
            </a:pathLst>
          </a:custGeom>
          <a:solidFill>
            <a:srgbClr val="000000"/>
          </a:solidFill>
        </p:spPr>
        <p:txBody>
          <a:bodyPr wrap="square" lIns="0" tIns="0" rIns="0" bIns="0" rtlCol="0"/>
          <a:lstStyle/>
          <a:p>
            <a:endParaRPr sz="1350"/>
          </a:p>
        </p:txBody>
      </p:sp>
      <p:sp>
        <p:nvSpPr>
          <p:cNvPr id="34" name="object 34"/>
          <p:cNvSpPr/>
          <p:nvPr/>
        </p:nvSpPr>
        <p:spPr>
          <a:xfrm>
            <a:off x="5256466" y="1453705"/>
            <a:ext cx="1159193" cy="568643"/>
          </a:xfrm>
          <a:custGeom>
            <a:avLst/>
            <a:gdLst/>
            <a:ahLst/>
            <a:cxnLst/>
            <a:rect l="l" t="t" r="r" b="b"/>
            <a:pathLst>
              <a:path w="1545590" h="758189">
                <a:moveTo>
                  <a:pt x="1375749" y="705864"/>
                </a:moveTo>
                <a:lnTo>
                  <a:pt x="1350899" y="758189"/>
                </a:lnTo>
                <a:lnTo>
                  <a:pt x="1545081" y="754252"/>
                </a:lnTo>
                <a:lnTo>
                  <a:pt x="1516985" y="718312"/>
                </a:lnTo>
                <a:lnTo>
                  <a:pt x="1401952" y="718312"/>
                </a:lnTo>
                <a:lnTo>
                  <a:pt x="1375749" y="705864"/>
                </a:lnTo>
                <a:close/>
              </a:path>
              <a:path w="1545590" h="758189">
                <a:moveTo>
                  <a:pt x="1400584" y="653572"/>
                </a:moveTo>
                <a:lnTo>
                  <a:pt x="1375749" y="705864"/>
                </a:lnTo>
                <a:lnTo>
                  <a:pt x="1401952" y="718312"/>
                </a:lnTo>
                <a:lnTo>
                  <a:pt x="1426718" y="665988"/>
                </a:lnTo>
                <a:lnTo>
                  <a:pt x="1400584" y="653572"/>
                </a:lnTo>
                <a:close/>
              </a:path>
              <a:path w="1545590" h="758189">
                <a:moveTo>
                  <a:pt x="1425448" y="601217"/>
                </a:moveTo>
                <a:lnTo>
                  <a:pt x="1400584" y="653572"/>
                </a:lnTo>
                <a:lnTo>
                  <a:pt x="1426718" y="665988"/>
                </a:lnTo>
                <a:lnTo>
                  <a:pt x="1401952" y="718312"/>
                </a:lnTo>
                <a:lnTo>
                  <a:pt x="1516985" y="718312"/>
                </a:lnTo>
                <a:lnTo>
                  <a:pt x="1425448" y="601217"/>
                </a:lnTo>
                <a:close/>
              </a:path>
              <a:path w="1545590" h="758189">
                <a:moveTo>
                  <a:pt x="24891" y="0"/>
                </a:moveTo>
                <a:lnTo>
                  <a:pt x="0" y="52324"/>
                </a:lnTo>
                <a:lnTo>
                  <a:pt x="1375749" y="705864"/>
                </a:lnTo>
                <a:lnTo>
                  <a:pt x="1400584" y="653572"/>
                </a:lnTo>
                <a:lnTo>
                  <a:pt x="24891" y="0"/>
                </a:lnTo>
                <a:close/>
              </a:path>
            </a:pathLst>
          </a:custGeom>
          <a:solidFill>
            <a:srgbClr val="000000"/>
          </a:solidFill>
        </p:spPr>
        <p:txBody>
          <a:bodyPr wrap="square" lIns="0" tIns="0" rIns="0" bIns="0" rtlCol="0"/>
          <a:lstStyle/>
          <a:p>
            <a:endParaRPr sz="1350"/>
          </a:p>
        </p:txBody>
      </p:sp>
      <p:sp>
        <p:nvSpPr>
          <p:cNvPr id="35" name="object 35"/>
          <p:cNvSpPr/>
          <p:nvPr/>
        </p:nvSpPr>
        <p:spPr>
          <a:xfrm>
            <a:off x="6638544" y="2460879"/>
            <a:ext cx="130493" cy="405289"/>
          </a:xfrm>
          <a:custGeom>
            <a:avLst/>
            <a:gdLst/>
            <a:ahLst/>
            <a:cxnLst/>
            <a:rect l="l" t="t" r="r" b="b"/>
            <a:pathLst>
              <a:path w="173990" h="540385">
                <a:moveTo>
                  <a:pt x="57911" y="366267"/>
                </a:moveTo>
                <a:lnTo>
                  <a:pt x="0" y="366267"/>
                </a:lnTo>
                <a:lnTo>
                  <a:pt x="86867" y="540003"/>
                </a:lnTo>
                <a:lnTo>
                  <a:pt x="159257" y="395223"/>
                </a:lnTo>
                <a:lnTo>
                  <a:pt x="57911" y="395223"/>
                </a:lnTo>
                <a:lnTo>
                  <a:pt x="57911" y="366267"/>
                </a:lnTo>
                <a:close/>
              </a:path>
              <a:path w="173990" h="540385">
                <a:moveTo>
                  <a:pt x="115824" y="0"/>
                </a:moveTo>
                <a:lnTo>
                  <a:pt x="57911" y="0"/>
                </a:lnTo>
                <a:lnTo>
                  <a:pt x="57911" y="395223"/>
                </a:lnTo>
                <a:lnTo>
                  <a:pt x="115824" y="395223"/>
                </a:lnTo>
                <a:lnTo>
                  <a:pt x="115824" y="0"/>
                </a:lnTo>
                <a:close/>
              </a:path>
              <a:path w="173990" h="540385">
                <a:moveTo>
                  <a:pt x="173735" y="366267"/>
                </a:moveTo>
                <a:lnTo>
                  <a:pt x="115824" y="366267"/>
                </a:lnTo>
                <a:lnTo>
                  <a:pt x="115824" y="395223"/>
                </a:lnTo>
                <a:lnTo>
                  <a:pt x="159257" y="395223"/>
                </a:lnTo>
                <a:lnTo>
                  <a:pt x="173735" y="366267"/>
                </a:lnTo>
                <a:close/>
              </a:path>
            </a:pathLst>
          </a:custGeom>
          <a:solidFill>
            <a:srgbClr val="000000"/>
          </a:solidFill>
        </p:spPr>
        <p:txBody>
          <a:bodyPr wrap="square" lIns="0" tIns="0" rIns="0" bIns="0" rtlCol="0"/>
          <a:lstStyle/>
          <a:p>
            <a:endParaRPr sz="1350"/>
          </a:p>
        </p:txBody>
      </p:sp>
      <p:sp>
        <p:nvSpPr>
          <p:cNvPr id="36" name="object 36"/>
          <p:cNvSpPr/>
          <p:nvPr/>
        </p:nvSpPr>
        <p:spPr>
          <a:xfrm>
            <a:off x="3877056" y="2454021"/>
            <a:ext cx="130493" cy="405289"/>
          </a:xfrm>
          <a:custGeom>
            <a:avLst/>
            <a:gdLst/>
            <a:ahLst/>
            <a:cxnLst/>
            <a:rect l="l" t="t" r="r" b="b"/>
            <a:pathLst>
              <a:path w="173989" h="540385">
                <a:moveTo>
                  <a:pt x="57912" y="366268"/>
                </a:moveTo>
                <a:lnTo>
                  <a:pt x="0" y="366268"/>
                </a:lnTo>
                <a:lnTo>
                  <a:pt x="86867" y="540004"/>
                </a:lnTo>
                <a:lnTo>
                  <a:pt x="159258" y="395224"/>
                </a:lnTo>
                <a:lnTo>
                  <a:pt x="57912" y="395224"/>
                </a:lnTo>
                <a:lnTo>
                  <a:pt x="57912" y="366268"/>
                </a:lnTo>
                <a:close/>
              </a:path>
              <a:path w="173989" h="540385">
                <a:moveTo>
                  <a:pt x="115824" y="0"/>
                </a:moveTo>
                <a:lnTo>
                  <a:pt x="57912" y="0"/>
                </a:lnTo>
                <a:lnTo>
                  <a:pt x="57912" y="395224"/>
                </a:lnTo>
                <a:lnTo>
                  <a:pt x="115824" y="395224"/>
                </a:lnTo>
                <a:lnTo>
                  <a:pt x="115824" y="0"/>
                </a:lnTo>
                <a:close/>
              </a:path>
              <a:path w="173989" h="540385">
                <a:moveTo>
                  <a:pt x="173736" y="366268"/>
                </a:moveTo>
                <a:lnTo>
                  <a:pt x="115824" y="366268"/>
                </a:lnTo>
                <a:lnTo>
                  <a:pt x="115824" y="395224"/>
                </a:lnTo>
                <a:lnTo>
                  <a:pt x="159258" y="395224"/>
                </a:lnTo>
                <a:lnTo>
                  <a:pt x="173736" y="366268"/>
                </a:lnTo>
                <a:close/>
              </a:path>
            </a:pathLst>
          </a:custGeom>
          <a:solidFill>
            <a:srgbClr val="000000"/>
          </a:solidFill>
        </p:spPr>
        <p:txBody>
          <a:bodyPr wrap="square" lIns="0" tIns="0" rIns="0" bIns="0" rtlCol="0"/>
          <a:lstStyle/>
          <a:p>
            <a:endParaRPr sz="1350"/>
          </a:p>
        </p:txBody>
      </p:sp>
      <p:sp>
        <p:nvSpPr>
          <p:cNvPr id="37" name="object 37"/>
          <p:cNvSpPr/>
          <p:nvPr/>
        </p:nvSpPr>
        <p:spPr>
          <a:xfrm>
            <a:off x="5269230" y="2460879"/>
            <a:ext cx="130493" cy="405289"/>
          </a:xfrm>
          <a:custGeom>
            <a:avLst/>
            <a:gdLst/>
            <a:ahLst/>
            <a:cxnLst/>
            <a:rect l="l" t="t" r="r" b="b"/>
            <a:pathLst>
              <a:path w="173989" h="540385">
                <a:moveTo>
                  <a:pt x="57912" y="366267"/>
                </a:moveTo>
                <a:lnTo>
                  <a:pt x="0" y="366267"/>
                </a:lnTo>
                <a:lnTo>
                  <a:pt x="86868" y="540003"/>
                </a:lnTo>
                <a:lnTo>
                  <a:pt x="159258" y="395223"/>
                </a:lnTo>
                <a:lnTo>
                  <a:pt x="57912" y="395223"/>
                </a:lnTo>
                <a:lnTo>
                  <a:pt x="57912" y="366267"/>
                </a:lnTo>
                <a:close/>
              </a:path>
              <a:path w="173989" h="540385">
                <a:moveTo>
                  <a:pt x="115824" y="0"/>
                </a:moveTo>
                <a:lnTo>
                  <a:pt x="57912" y="0"/>
                </a:lnTo>
                <a:lnTo>
                  <a:pt x="57912" y="395223"/>
                </a:lnTo>
                <a:lnTo>
                  <a:pt x="115824" y="395223"/>
                </a:lnTo>
                <a:lnTo>
                  <a:pt x="115824" y="0"/>
                </a:lnTo>
                <a:close/>
              </a:path>
              <a:path w="173989" h="540385">
                <a:moveTo>
                  <a:pt x="173736" y="366267"/>
                </a:moveTo>
                <a:lnTo>
                  <a:pt x="115824" y="366267"/>
                </a:lnTo>
                <a:lnTo>
                  <a:pt x="115824" y="395223"/>
                </a:lnTo>
                <a:lnTo>
                  <a:pt x="159258" y="395223"/>
                </a:lnTo>
                <a:lnTo>
                  <a:pt x="173736" y="366267"/>
                </a:lnTo>
                <a:close/>
              </a:path>
            </a:pathLst>
          </a:custGeom>
          <a:solidFill>
            <a:srgbClr val="000000"/>
          </a:solidFill>
        </p:spPr>
        <p:txBody>
          <a:bodyPr wrap="square" lIns="0" tIns="0" rIns="0" bIns="0" rtlCol="0"/>
          <a:lstStyle/>
          <a:p>
            <a:endParaRPr sz="1350"/>
          </a:p>
        </p:txBody>
      </p:sp>
      <p:sp>
        <p:nvSpPr>
          <p:cNvPr id="38" name="object 38"/>
          <p:cNvSpPr/>
          <p:nvPr/>
        </p:nvSpPr>
        <p:spPr>
          <a:xfrm>
            <a:off x="2540888" y="2432304"/>
            <a:ext cx="130493" cy="405289"/>
          </a:xfrm>
          <a:custGeom>
            <a:avLst/>
            <a:gdLst/>
            <a:ahLst/>
            <a:cxnLst/>
            <a:rect l="l" t="t" r="r" b="b"/>
            <a:pathLst>
              <a:path w="173989" h="540385">
                <a:moveTo>
                  <a:pt x="57912" y="366267"/>
                </a:moveTo>
                <a:lnTo>
                  <a:pt x="0" y="366267"/>
                </a:lnTo>
                <a:lnTo>
                  <a:pt x="86868" y="540003"/>
                </a:lnTo>
                <a:lnTo>
                  <a:pt x="159258" y="395223"/>
                </a:lnTo>
                <a:lnTo>
                  <a:pt x="57912" y="395223"/>
                </a:lnTo>
                <a:lnTo>
                  <a:pt x="57912" y="366267"/>
                </a:lnTo>
                <a:close/>
              </a:path>
              <a:path w="173989" h="540385">
                <a:moveTo>
                  <a:pt x="115824" y="0"/>
                </a:moveTo>
                <a:lnTo>
                  <a:pt x="57912" y="0"/>
                </a:lnTo>
                <a:lnTo>
                  <a:pt x="57912" y="395223"/>
                </a:lnTo>
                <a:lnTo>
                  <a:pt x="115824" y="395223"/>
                </a:lnTo>
                <a:lnTo>
                  <a:pt x="115824" y="0"/>
                </a:lnTo>
                <a:close/>
              </a:path>
              <a:path w="173989" h="540385">
                <a:moveTo>
                  <a:pt x="173736" y="366267"/>
                </a:moveTo>
                <a:lnTo>
                  <a:pt x="115824" y="366267"/>
                </a:lnTo>
                <a:lnTo>
                  <a:pt x="115824" y="395223"/>
                </a:lnTo>
                <a:lnTo>
                  <a:pt x="159258" y="395223"/>
                </a:lnTo>
                <a:lnTo>
                  <a:pt x="173736" y="366267"/>
                </a:lnTo>
                <a:close/>
              </a:path>
            </a:pathLst>
          </a:custGeom>
          <a:solidFill>
            <a:srgbClr val="000000"/>
          </a:solidFill>
        </p:spPr>
        <p:txBody>
          <a:bodyPr wrap="square" lIns="0" tIns="0" rIns="0" bIns="0" rtlCol="0"/>
          <a:lstStyle/>
          <a:p>
            <a:endParaRPr sz="1350"/>
          </a:p>
        </p:txBody>
      </p:sp>
    </p:spTree>
    <p:extLst>
      <p:ext uri="{BB962C8B-B14F-4D97-AF65-F5344CB8AC3E}">
        <p14:creationId xmlns:p14="http://schemas.microsoft.com/office/powerpoint/2010/main" val="4085235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7" y="459754"/>
            <a:ext cx="5151596" cy="517930"/>
          </a:xfrm>
          <a:prstGeom prst="rect">
            <a:avLst/>
          </a:prstGeom>
        </p:spPr>
        <p:txBody>
          <a:bodyPr vert="horz" wrap="square" lIns="0" tIns="10001" rIns="0" bIns="0" rtlCol="0" anchor="ctr">
            <a:spAutoFit/>
          </a:bodyPr>
          <a:lstStyle/>
          <a:p>
            <a:pPr marL="9525">
              <a:spcBef>
                <a:spcPts val="79"/>
              </a:spcBef>
            </a:pPr>
            <a:r>
              <a:rPr spc="-109" dirty="0"/>
              <a:t>Dropout </a:t>
            </a:r>
            <a:r>
              <a:rPr spc="-135" dirty="0"/>
              <a:t>is </a:t>
            </a:r>
            <a:r>
              <a:rPr spc="-180" dirty="0"/>
              <a:t>a </a:t>
            </a:r>
            <a:r>
              <a:rPr spc="-158" dirty="0"/>
              <a:t>kind </a:t>
            </a:r>
            <a:r>
              <a:rPr spc="-143" dirty="0"/>
              <a:t>of</a:t>
            </a:r>
            <a:r>
              <a:rPr spc="-731" dirty="0"/>
              <a:t> </a:t>
            </a:r>
            <a:r>
              <a:rPr lang="en-US" spc="-731" dirty="0"/>
              <a:t> </a:t>
            </a:r>
            <a:r>
              <a:rPr spc="-176" dirty="0"/>
              <a:t>ensemble.</a:t>
            </a:r>
          </a:p>
        </p:txBody>
      </p:sp>
      <p:sp>
        <p:nvSpPr>
          <p:cNvPr id="3" name="object 3"/>
          <p:cNvSpPr txBox="1"/>
          <p:nvPr/>
        </p:nvSpPr>
        <p:spPr>
          <a:xfrm>
            <a:off x="2519743" y="3917366"/>
            <a:ext cx="229553" cy="332303"/>
          </a:xfrm>
          <a:prstGeom prst="rect">
            <a:avLst/>
          </a:prstGeom>
        </p:spPr>
        <p:txBody>
          <a:bodyPr vert="horz" wrap="square" lIns="0" tIns="9049" rIns="0" bIns="0" rtlCol="0">
            <a:spAutoFit/>
          </a:bodyPr>
          <a:lstStyle/>
          <a:p>
            <a:pPr marL="9525">
              <a:spcBef>
                <a:spcPts val="71"/>
              </a:spcBef>
            </a:pPr>
            <a:r>
              <a:rPr sz="2100" spc="-109" dirty="0">
                <a:latin typeface="Arial"/>
                <a:cs typeface="Arial"/>
              </a:rPr>
              <a:t>y</a:t>
            </a:r>
            <a:r>
              <a:rPr sz="2081" spc="-95" baseline="-21021" dirty="0">
                <a:latin typeface="Arial"/>
                <a:cs typeface="Arial"/>
              </a:rPr>
              <a:t>1</a:t>
            </a:r>
            <a:endParaRPr sz="2081" baseline="-21021">
              <a:latin typeface="Arial"/>
              <a:cs typeface="Arial"/>
            </a:endParaRPr>
          </a:p>
        </p:txBody>
      </p:sp>
      <p:sp>
        <p:nvSpPr>
          <p:cNvPr id="4" name="object 4"/>
          <p:cNvSpPr/>
          <p:nvPr/>
        </p:nvSpPr>
        <p:spPr>
          <a:xfrm>
            <a:off x="2098547" y="2840355"/>
            <a:ext cx="1014984" cy="843534"/>
          </a:xfrm>
          <a:prstGeom prst="rect">
            <a:avLst/>
          </a:prstGeom>
          <a:blipFill>
            <a:blip r:embed="rId2" cstate="print"/>
            <a:stretch>
              <a:fillRect/>
            </a:stretch>
          </a:blipFill>
        </p:spPr>
        <p:txBody>
          <a:bodyPr wrap="square" lIns="0" tIns="0" rIns="0" bIns="0" rtlCol="0"/>
          <a:lstStyle/>
          <a:p>
            <a:endParaRPr sz="1350"/>
          </a:p>
        </p:txBody>
      </p:sp>
      <p:sp>
        <p:nvSpPr>
          <p:cNvPr id="5" name="object 5"/>
          <p:cNvSpPr txBox="1"/>
          <p:nvPr/>
        </p:nvSpPr>
        <p:spPr>
          <a:xfrm>
            <a:off x="2098547" y="2840356"/>
            <a:ext cx="1015365" cy="688650"/>
          </a:xfrm>
          <a:prstGeom prst="rect">
            <a:avLst/>
          </a:prstGeom>
          <a:ln w="6096">
            <a:solidFill>
              <a:srgbClr val="5B9BD4"/>
            </a:solidFill>
          </a:ln>
        </p:spPr>
        <p:txBody>
          <a:bodyPr vert="horz" wrap="square" lIns="0" tIns="133350" rIns="0" bIns="0" rtlCol="0">
            <a:spAutoFit/>
          </a:bodyPr>
          <a:lstStyle/>
          <a:p>
            <a:pPr marL="450056" marR="99536" indent="-344329">
              <a:spcBef>
                <a:spcPts val="1050"/>
              </a:spcBef>
            </a:pPr>
            <a:r>
              <a:rPr spc="-38" dirty="0">
                <a:latin typeface="Arial"/>
                <a:cs typeface="Arial"/>
              </a:rPr>
              <a:t>Net</a:t>
            </a:r>
            <a:r>
              <a:rPr spc="-68" dirty="0">
                <a:latin typeface="Arial"/>
                <a:cs typeface="Arial"/>
              </a:rPr>
              <a:t>w</a:t>
            </a:r>
            <a:r>
              <a:rPr spc="-34" dirty="0">
                <a:latin typeface="Arial"/>
                <a:cs typeface="Arial"/>
              </a:rPr>
              <a:t>ork  </a:t>
            </a:r>
            <a:r>
              <a:rPr spc="-90" dirty="0">
                <a:latin typeface="Arial"/>
                <a:cs typeface="Arial"/>
              </a:rPr>
              <a:t>1</a:t>
            </a:r>
            <a:endParaRPr>
              <a:latin typeface="Arial"/>
              <a:cs typeface="Arial"/>
            </a:endParaRPr>
          </a:p>
        </p:txBody>
      </p:sp>
      <p:sp>
        <p:nvSpPr>
          <p:cNvPr id="6" name="object 6"/>
          <p:cNvSpPr/>
          <p:nvPr/>
        </p:nvSpPr>
        <p:spPr>
          <a:xfrm>
            <a:off x="3439288" y="2836925"/>
            <a:ext cx="1013840" cy="843534"/>
          </a:xfrm>
          <a:prstGeom prst="rect">
            <a:avLst/>
          </a:prstGeom>
          <a:blipFill>
            <a:blip r:embed="rId3" cstate="print"/>
            <a:stretch>
              <a:fillRect/>
            </a:stretch>
          </a:blipFill>
        </p:spPr>
        <p:txBody>
          <a:bodyPr wrap="square" lIns="0" tIns="0" rIns="0" bIns="0" rtlCol="0"/>
          <a:lstStyle/>
          <a:p>
            <a:endParaRPr sz="1350"/>
          </a:p>
        </p:txBody>
      </p:sp>
      <p:sp>
        <p:nvSpPr>
          <p:cNvPr id="7" name="object 7"/>
          <p:cNvSpPr/>
          <p:nvPr/>
        </p:nvSpPr>
        <p:spPr>
          <a:xfrm>
            <a:off x="3439288" y="2836925"/>
            <a:ext cx="1013936" cy="843915"/>
          </a:xfrm>
          <a:custGeom>
            <a:avLst/>
            <a:gdLst/>
            <a:ahLst/>
            <a:cxnLst/>
            <a:rect l="l" t="t" r="r" b="b"/>
            <a:pathLst>
              <a:path w="1351914" h="1125220">
                <a:moveTo>
                  <a:pt x="0" y="1124711"/>
                </a:moveTo>
                <a:lnTo>
                  <a:pt x="1351787" y="1124711"/>
                </a:lnTo>
                <a:lnTo>
                  <a:pt x="1351787" y="0"/>
                </a:lnTo>
                <a:lnTo>
                  <a:pt x="0" y="0"/>
                </a:lnTo>
                <a:lnTo>
                  <a:pt x="0" y="1124711"/>
                </a:lnTo>
                <a:close/>
              </a:path>
            </a:pathLst>
          </a:custGeom>
          <a:ln w="6095">
            <a:solidFill>
              <a:srgbClr val="EC7C30"/>
            </a:solidFill>
          </a:ln>
        </p:spPr>
        <p:txBody>
          <a:bodyPr wrap="square" lIns="0" tIns="0" rIns="0" bIns="0" rtlCol="0"/>
          <a:lstStyle/>
          <a:p>
            <a:endParaRPr sz="1350"/>
          </a:p>
        </p:txBody>
      </p:sp>
      <p:sp>
        <p:nvSpPr>
          <p:cNvPr id="8" name="object 8"/>
          <p:cNvSpPr txBox="1"/>
          <p:nvPr/>
        </p:nvSpPr>
        <p:spPr>
          <a:xfrm>
            <a:off x="3535394" y="2960656"/>
            <a:ext cx="821531" cy="563616"/>
          </a:xfrm>
          <a:prstGeom prst="rect">
            <a:avLst/>
          </a:prstGeom>
        </p:spPr>
        <p:txBody>
          <a:bodyPr vert="horz" wrap="square" lIns="0" tIns="9525" rIns="0" bIns="0" rtlCol="0">
            <a:spAutoFit/>
          </a:bodyPr>
          <a:lstStyle/>
          <a:p>
            <a:pPr marL="353378" marR="3810" indent="-344329">
              <a:spcBef>
                <a:spcPts val="75"/>
              </a:spcBef>
            </a:pPr>
            <a:r>
              <a:rPr spc="-139" dirty="0">
                <a:latin typeface="Arial"/>
                <a:cs typeface="Arial"/>
              </a:rPr>
              <a:t>N</a:t>
            </a:r>
            <a:r>
              <a:rPr spc="-116" dirty="0">
                <a:latin typeface="Arial"/>
                <a:cs typeface="Arial"/>
              </a:rPr>
              <a:t>e</a:t>
            </a:r>
            <a:r>
              <a:rPr spc="23" dirty="0">
                <a:latin typeface="Arial"/>
                <a:cs typeface="Arial"/>
              </a:rPr>
              <a:t>t</a:t>
            </a:r>
            <a:r>
              <a:rPr spc="45" dirty="0">
                <a:latin typeface="Arial"/>
                <a:cs typeface="Arial"/>
              </a:rPr>
              <a:t>w</a:t>
            </a:r>
            <a:r>
              <a:rPr spc="-34" dirty="0">
                <a:latin typeface="Arial"/>
                <a:cs typeface="Arial"/>
              </a:rPr>
              <a:t>ork  </a:t>
            </a:r>
            <a:r>
              <a:rPr spc="-90" dirty="0">
                <a:latin typeface="Arial"/>
                <a:cs typeface="Arial"/>
              </a:rPr>
              <a:t>2</a:t>
            </a:r>
            <a:endParaRPr>
              <a:latin typeface="Arial"/>
              <a:cs typeface="Arial"/>
            </a:endParaRPr>
          </a:p>
        </p:txBody>
      </p:sp>
      <p:sp>
        <p:nvSpPr>
          <p:cNvPr id="9" name="object 9"/>
          <p:cNvSpPr/>
          <p:nvPr/>
        </p:nvSpPr>
        <p:spPr>
          <a:xfrm>
            <a:off x="4817744" y="2823209"/>
            <a:ext cx="1013841" cy="843534"/>
          </a:xfrm>
          <a:prstGeom prst="rect">
            <a:avLst/>
          </a:prstGeom>
          <a:blipFill>
            <a:blip r:embed="rId4" cstate="print"/>
            <a:stretch>
              <a:fillRect/>
            </a:stretch>
          </a:blipFill>
        </p:spPr>
        <p:txBody>
          <a:bodyPr wrap="square" lIns="0" tIns="0" rIns="0" bIns="0" rtlCol="0"/>
          <a:lstStyle/>
          <a:p>
            <a:endParaRPr sz="1350"/>
          </a:p>
        </p:txBody>
      </p:sp>
      <p:sp>
        <p:nvSpPr>
          <p:cNvPr id="10" name="object 10"/>
          <p:cNvSpPr/>
          <p:nvPr/>
        </p:nvSpPr>
        <p:spPr>
          <a:xfrm>
            <a:off x="4817745" y="2823209"/>
            <a:ext cx="1013936" cy="843915"/>
          </a:xfrm>
          <a:custGeom>
            <a:avLst/>
            <a:gdLst/>
            <a:ahLst/>
            <a:cxnLst/>
            <a:rect l="l" t="t" r="r" b="b"/>
            <a:pathLst>
              <a:path w="1351914" h="1125220">
                <a:moveTo>
                  <a:pt x="0" y="1124712"/>
                </a:moveTo>
                <a:lnTo>
                  <a:pt x="1351788" y="1124712"/>
                </a:lnTo>
                <a:lnTo>
                  <a:pt x="1351788" y="0"/>
                </a:lnTo>
                <a:lnTo>
                  <a:pt x="0" y="0"/>
                </a:lnTo>
                <a:lnTo>
                  <a:pt x="0" y="1124712"/>
                </a:lnTo>
                <a:close/>
              </a:path>
            </a:pathLst>
          </a:custGeom>
          <a:ln w="6096">
            <a:solidFill>
              <a:srgbClr val="FFC000"/>
            </a:solidFill>
          </a:ln>
        </p:spPr>
        <p:txBody>
          <a:bodyPr wrap="square" lIns="0" tIns="0" rIns="0" bIns="0" rtlCol="0"/>
          <a:lstStyle/>
          <a:p>
            <a:endParaRPr sz="1350"/>
          </a:p>
        </p:txBody>
      </p:sp>
      <p:sp>
        <p:nvSpPr>
          <p:cNvPr id="11" name="object 11"/>
          <p:cNvSpPr txBox="1"/>
          <p:nvPr/>
        </p:nvSpPr>
        <p:spPr>
          <a:xfrm>
            <a:off x="4914329" y="2947225"/>
            <a:ext cx="821531" cy="563616"/>
          </a:xfrm>
          <a:prstGeom prst="rect">
            <a:avLst/>
          </a:prstGeom>
        </p:spPr>
        <p:txBody>
          <a:bodyPr vert="horz" wrap="square" lIns="0" tIns="9525" rIns="0" bIns="0" rtlCol="0">
            <a:spAutoFit/>
          </a:bodyPr>
          <a:lstStyle/>
          <a:p>
            <a:pPr marL="353378" marR="3810" indent="-344329">
              <a:spcBef>
                <a:spcPts val="75"/>
              </a:spcBef>
            </a:pPr>
            <a:r>
              <a:rPr spc="-139" dirty="0">
                <a:latin typeface="Arial"/>
                <a:cs typeface="Arial"/>
              </a:rPr>
              <a:t>N</a:t>
            </a:r>
            <a:r>
              <a:rPr spc="-116" dirty="0">
                <a:latin typeface="Arial"/>
                <a:cs typeface="Arial"/>
              </a:rPr>
              <a:t>e</a:t>
            </a:r>
            <a:r>
              <a:rPr spc="23" dirty="0">
                <a:latin typeface="Arial"/>
                <a:cs typeface="Arial"/>
              </a:rPr>
              <a:t>t</a:t>
            </a:r>
            <a:r>
              <a:rPr spc="45" dirty="0">
                <a:latin typeface="Arial"/>
                <a:cs typeface="Arial"/>
              </a:rPr>
              <a:t>w</a:t>
            </a:r>
            <a:r>
              <a:rPr spc="-34" dirty="0">
                <a:latin typeface="Arial"/>
                <a:cs typeface="Arial"/>
              </a:rPr>
              <a:t>ork  </a:t>
            </a:r>
            <a:r>
              <a:rPr spc="-90" dirty="0">
                <a:latin typeface="Arial"/>
                <a:cs typeface="Arial"/>
              </a:rPr>
              <a:t>3</a:t>
            </a:r>
            <a:endParaRPr>
              <a:latin typeface="Arial"/>
              <a:cs typeface="Arial"/>
            </a:endParaRPr>
          </a:p>
        </p:txBody>
      </p:sp>
      <p:sp>
        <p:nvSpPr>
          <p:cNvPr id="12" name="object 12"/>
          <p:cNvSpPr/>
          <p:nvPr/>
        </p:nvSpPr>
        <p:spPr>
          <a:xfrm>
            <a:off x="6196204" y="2836925"/>
            <a:ext cx="1014983" cy="843534"/>
          </a:xfrm>
          <a:prstGeom prst="rect">
            <a:avLst/>
          </a:prstGeom>
          <a:blipFill>
            <a:blip r:embed="rId5" cstate="print"/>
            <a:stretch>
              <a:fillRect/>
            </a:stretch>
          </a:blipFill>
        </p:spPr>
        <p:txBody>
          <a:bodyPr wrap="square" lIns="0" tIns="0" rIns="0" bIns="0" rtlCol="0"/>
          <a:lstStyle/>
          <a:p>
            <a:endParaRPr sz="1350"/>
          </a:p>
        </p:txBody>
      </p:sp>
      <p:sp>
        <p:nvSpPr>
          <p:cNvPr id="13" name="object 13"/>
          <p:cNvSpPr txBox="1"/>
          <p:nvPr/>
        </p:nvSpPr>
        <p:spPr>
          <a:xfrm>
            <a:off x="6196203" y="2836926"/>
            <a:ext cx="1015365" cy="688650"/>
          </a:xfrm>
          <a:prstGeom prst="rect">
            <a:avLst/>
          </a:prstGeom>
          <a:ln w="6096">
            <a:solidFill>
              <a:srgbClr val="6FAC46"/>
            </a:solidFill>
          </a:ln>
        </p:spPr>
        <p:txBody>
          <a:bodyPr vert="horz" wrap="square" lIns="0" tIns="133350" rIns="0" bIns="0" rtlCol="0">
            <a:spAutoFit/>
          </a:bodyPr>
          <a:lstStyle/>
          <a:p>
            <a:pPr marL="450533" marR="100013" indent="-344329">
              <a:spcBef>
                <a:spcPts val="1050"/>
              </a:spcBef>
            </a:pPr>
            <a:r>
              <a:rPr spc="-139" dirty="0">
                <a:latin typeface="Arial"/>
                <a:cs typeface="Arial"/>
              </a:rPr>
              <a:t>N</a:t>
            </a:r>
            <a:r>
              <a:rPr spc="-116" dirty="0">
                <a:latin typeface="Arial"/>
                <a:cs typeface="Arial"/>
              </a:rPr>
              <a:t>e</a:t>
            </a:r>
            <a:r>
              <a:rPr spc="23" dirty="0">
                <a:latin typeface="Arial"/>
                <a:cs typeface="Arial"/>
              </a:rPr>
              <a:t>t</a:t>
            </a:r>
            <a:r>
              <a:rPr spc="45" dirty="0">
                <a:latin typeface="Arial"/>
                <a:cs typeface="Arial"/>
              </a:rPr>
              <a:t>w</a:t>
            </a:r>
            <a:r>
              <a:rPr spc="-34" dirty="0">
                <a:latin typeface="Arial"/>
                <a:cs typeface="Arial"/>
              </a:rPr>
              <a:t>ork  </a:t>
            </a:r>
            <a:r>
              <a:rPr spc="-90" dirty="0">
                <a:latin typeface="Arial"/>
                <a:cs typeface="Arial"/>
              </a:rPr>
              <a:t>4</a:t>
            </a:r>
            <a:endParaRPr>
              <a:latin typeface="Arial"/>
              <a:cs typeface="Arial"/>
            </a:endParaRPr>
          </a:p>
        </p:txBody>
      </p:sp>
      <p:sp>
        <p:nvSpPr>
          <p:cNvPr id="14" name="object 14"/>
          <p:cNvSpPr txBox="1"/>
          <p:nvPr/>
        </p:nvSpPr>
        <p:spPr>
          <a:xfrm>
            <a:off x="1684858" y="1284493"/>
            <a:ext cx="3671411" cy="859049"/>
          </a:xfrm>
          <a:prstGeom prst="rect">
            <a:avLst/>
          </a:prstGeom>
        </p:spPr>
        <p:txBody>
          <a:bodyPr vert="horz" wrap="square" lIns="0" tIns="109061" rIns="0" bIns="0" rtlCol="0">
            <a:spAutoFit/>
          </a:bodyPr>
          <a:lstStyle/>
          <a:p>
            <a:pPr marL="9525">
              <a:spcBef>
                <a:spcPts val="859"/>
              </a:spcBef>
            </a:pPr>
            <a:r>
              <a:rPr sz="2100" b="1" i="1" u="sng" spc="-203" dirty="0">
                <a:uFill>
                  <a:solidFill>
                    <a:srgbClr val="000000"/>
                  </a:solidFill>
                </a:uFill>
                <a:latin typeface="Arial"/>
                <a:cs typeface="Arial"/>
              </a:rPr>
              <a:t>Ensemble</a:t>
            </a:r>
            <a:endParaRPr sz="2100">
              <a:latin typeface="Arial"/>
              <a:cs typeface="Arial"/>
            </a:endParaRPr>
          </a:p>
          <a:p>
            <a:pPr marL="2191703">
              <a:spcBef>
                <a:spcPts val="791"/>
              </a:spcBef>
            </a:pPr>
            <a:r>
              <a:rPr sz="2100" spc="-139" dirty="0">
                <a:latin typeface="Arial"/>
                <a:cs typeface="Arial"/>
              </a:rPr>
              <a:t>Testing </a:t>
            </a:r>
            <a:r>
              <a:rPr sz="2100" spc="-83" dirty="0">
                <a:latin typeface="Arial"/>
                <a:cs typeface="Arial"/>
              </a:rPr>
              <a:t>data</a:t>
            </a:r>
            <a:r>
              <a:rPr sz="2100" spc="-127" dirty="0">
                <a:latin typeface="Arial"/>
                <a:cs typeface="Arial"/>
              </a:rPr>
              <a:t> </a:t>
            </a:r>
            <a:r>
              <a:rPr sz="2100" spc="-143" dirty="0">
                <a:latin typeface="Arial"/>
                <a:cs typeface="Arial"/>
              </a:rPr>
              <a:t>x</a:t>
            </a:r>
            <a:endParaRPr sz="2100">
              <a:latin typeface="Arial"/>
              <a:cs typeface="Arial"/>
            </a:endParaRPr>
          </a:p>
        </p:txBody>
      </p:sp>
      <p:sp>
        <p:nvSpPr>
          <p:cNvPr id="15" name="object 15"/>
          <p:cNvSpPr txBox="1"/>
          <p:nvPr/>
        </p:nvSpPr>
        <p:spPr>
          <a:xfrm>
            <a:off x="3859721" y="3917366"/>
            <a:ext cx="230029" cy="332303"/>
          </a:xfrm>
          <a:prstGeom prst="rect">
            <a:avLst/>
          </a:prstGeom>
        </p:spPr>
        <p:txBody>
          <a:bodyPr vert="horz" wrap="square" lIns="0" tIns="9049" rIns="0" bIns="0" rtlCol="0">
            <a:spAutoFit/>
          </a:bodyPr>
          <a:lstStyle/>
          <a:p>
            <a:pPr marL="9525">
              <a:spcBef>
                <a:spcPts val="71"/>
              </a:spcBef>
            </a:pPr>
            <a:r>
              <a:rPr sz="2100" spc="-105" dirty="0">
                <a:latin typeface="Arial"/>
                <a:cs typeface="Arial"/>
              </a:rPr>
              <a:t>y</a:t>
            </a:r>
            <a:r>
              <a:rPr sz="2081" spc="-95" baseline="-21021" dirty="0">
                <a:latin typeface="Arial"/>
                <a:cs typeface="Arial"/>
              </a:rPr>
              <a:t>2</a:t>
            </a:r>
            <a:endParaRPr sz="2081" baseline="-21021">
              <a:latin typeface="Arial"/>
              <a:cs typeface="Arial"/>
            </a:endParaRPr>
          </a:p>
        </p:txBody>
      </p:sp>
      <p:sp>
        <p:nvSpPr>
          <p:cNvPr id="16" name="object 16"/>
          <p:cNvSpPr txBox="1"/>
          <p:nvPr/>
        </p:nvSpPr>
        <p:spPr>
          <a:xfrm>
            <a:off x="5248275" y="3917366"/>
            <a:ext cx="229553" cy="332303"/>
          </a:xfrm>
          <a:prstGeom prst="rect">
            <a:avLst/>
          </a:prstGeom>
        </p:spPr>
        <p:txBody>
          <a:bodyPr vert="horz" wrap="square" lIns="0" tIns="9049" rIns="0" bIns="0" rtlCol="0">
            <a:spAutoFit/>
          </a:bodyPr>
          <a:lstStyle/>
          <a:p>
            <a:pPr marL="9525">
              <a:spcBef>
                <a:spcPts val="71"/>
              </a:spcBef>
            </a:pPr>
            <a:r>
              <a:rPr sz="2100" spc="-109" dirty="0">
                <a:latin typeface="Arial"/>
                <a:cs typeface="Arial"/>
              </a:rPr>
              <a:t>y</a:t>
            </a:r>
            <a:r>
              <a:rPr sz="2081" spc="-95" baseline="-21021" dirty="0">
                <a:latin typeface="Arial"/>
                <a:cs typeface="Arial"/>
              </a:rPr>
              <a:t>3</a:t>
            </a:r>
            <a:endParaRPr sz="2081" baseline="-21021">
              <a:latin typeface="Arial"/>
              <a:cs typeface="Arial"/>
            </a:endParaRPr>
          </a:p>
        </p:txBody>
      </p:sp>
      <p:sp>
        <p:nvSpPr>
          <p:cNvPr id="17" name="object 17"/>
          <p:cNvSpPr txBox="1"/>
          <p:nvPr/>
        </p:nvSpPr>
        <p:spPr>
          <a:xfrm>
            <a:off x="6636829" y="3917366"/>
            <a:ext cx="229553" cy="332303"/>
          </a:xfrm>
          <a:prstGeom prst="rect">
            <a:avLst/>
          </a:prstGeom>
        </p:spPr>
        <p:txBody>
          <a:bodyPr vert="horz" wrap="square" lIns="0" tIns="9049" rIns="0" bIns="0" rtlCol="0">
            <a:spAutoFit/>
          </a:bodyPr>
          <a:lstStyle/>
          <a:p>
            <a:pPr marL="9525">
              <a:spcBef>
                <a:spcPts val="71"/>
              </a:spcBef>
            </a:pPr>
            <a:r>
              <a:rPr sz="2100" spc="-109" dirty="0">
                <a:latin typeface="Arial"/>
                <a:cs typeface="Arial"/>
              </a:rPr>
              <a:t>y</a:t>
            </a:r>
            <a:r>
              <a:rPr sz="2081" spc="-95" baseline="-21021" dirty="0">
                <a:latin typeface="Arial"/>
                <a:cs typeface="Arial"/>
              </a:rPr>
              <a:t>4</a:t>
            </a:r>
            <a:endParaRPr sz="2081" baseline="-21021">
              <a:latin typeface="Arial"/>
              <a:cs typeface="Arial"/>
            </a:endParaRPr>
          </a:p>
        </p:txBody>
      </p:sp>
      <p:sp>
        <p:nvSpPr>
          <p:cNvPr id="18" name="object 18"/>
          <p:cNvSpPr txBox="1"/>
          <p:nvPr/>
        </p:nvSpPr>
        <p:spPr>
          <a:xfrm>
            <a:off x="4154233" y="4637913"/>
            <a:ext cx="863918" cy="332303"/>
          </a:xfrm>
          <a:prstGeom prst="rect">
            <a:avLst/>
          </a:prstGeom>
        </p:spPr>
        <p:txBody>
          <a:bodyPr vert="horz" wrap="square" lIns="0" tIns="9049" rIns="0" bIns="0" rtlCol="0">
            <a:spAutoFit/>
          </a:bodyPr>
          <a:lstStyle/>
          <a:p>
            <a:pPr marL="9525">
              <a:spcBef>
                <a:spcPts val="71"/>
              </a:spcBef>
            </a:pPr>
            <a:r>
              <a:rPr sz="2100" spc="-139" dirty="0">
                <a:latin typeface="Arial"/>
                <a:cs typeface="Arial"/>
              </a:rPr>
              <a:t>average</a:t>
            </a:r>
            <a:endParaRPr sz="2100">
              <a:latin typeface="Arial"/>
              <a:cs typeface="Arial"/>
            </a:endParaRPr>
          </a:p>
        </p:txBody>
      </p:sp>
      <p:sp>
        <p:nvSpPr>
          <p:cNvPr id="19" name="object 19"/>
          <p:cNvSpPr/>
          <p:nvPr/>
        </p:nvSpPr>
        <p:spPr>
          <a:xfrm>
            <a:off x="2771775" y="2195036"/>
            <a:ext cx="1465898" cy="629126"/>
          </a:xfrm>
          <a:custGeom>
            <a:avLst/>
            <a:gdLst/>
            <a:ahLst/>
            <a:cxnLst/>
            <a:rect l="l" t="t" r="r" b="b"/>
            <a:pathLst>
              <a:path w="1954529" h="838835">
                <a:moveTo>
                  <a:pt x="127762" y="677799"/>
                </a:moveTo>
                <a:lnTo>
                  <a:pt x="0" y="824103"/>
                </a:lnTo>
                <a:lnTo>
                  <a:pt x="193675" y="838581"/>
                </a:lnTo>
                <a:lnTo>
                  <a:pt x="176233" y="796036"/>
                </a:lnTo>
                <a:lnTo>
                  <a:pt x="144906" y="796036"/>
                </a:lnTo>
                <a:lnTo>
                  <a:pt x="122936" y="742442"/>
                </a:lnTo>
                <a:lnTo>
                  <a:pt x="149752" y="731439"/>
                </a:lnTo>
                <a:lnTo>
                  <a:pt x="127762" y="677799"/>
                </a:lnTo>
                <a:close/>
              </a:path>
              <a:path w="1954529" h="838835">
                <a:moveTo>
                  <a:pt x="149752" y="731439"/>
                </a:moveTo>
                <a:lnTo>
                  <a:pt x="122936" y="742442"/>
                </a:lnTo>
                <a:lnTo>
                  <a:pt x="144906" y="796036"/>
                </a:lnTo>
                <a:lnTo>
                  <a:pt x="171723" y="785033"/>
                </a:lnTo>
                <a:lnTo>
                  <a:pt x="149752" y="731439"/>
                </a:lnTo>
                <a:close/>
              </a:path>
              <a:path w="1954529" h="838835">
                <a:moveTo>
                  <a:pt x="171723" y="785033"/>
                </a:moveTo>
                <a:lnTo>
                  <a:pt x="144906" y="796036"/>
                </a:lnTo>
                <a:lnTo>
                  <a:pt x="176233" y="796036"/>
                </a:lnTo>
                <a:lnTo>
                  <a:pt x="171723" y="785033"/>
                </a:lnTo>
                <a:close/>
              </a:path>
              <a:path w="1954529" h="838835">
                <a:moveTo>
                  <a:pt x="1932559" y="0"/>
                </a:moveTo>
                <a:lnTo>
                  <a:pt x="149752" y="731439"/>
                </a:lnTo>
                <a:lnTo>
                  <a:pt x="171723" y="785033"/>
                </a:lnTo>
                <a:lnTo>
                  <a:pt x="1954529" y="53594"/>
                </a:lnTo>
                <a:lnTo>
                  <a:pt x="1932559" y="0"/>
                </a:lnTo>
                <a:close/>
              </a:path>
            </a:pathLst>
          </a:custGeom>
          <a:solidFill>
            <a:srgbClr val="000000"/>
          </a:solidFill>
        </p:spPr>
        <p:txBody>
          <a:bodyPr wrap="square" lIns="0" tIns="0" rIns="0" bIns="0" rtlCol="0"/>
          <a:lstStyle/>
          <a:p>
            <a:endParaRPr sz="1350"/>
          </a:p>
        </p:txBody>
      </p:sp>
      <p:sp>
        <p:nvSpPr>
          <p:cNvPr id="20" name="object 20"/>
          <p:cNvSpPr/>
          <p:nvPr/>
        </p:nvSpPr>
        <p:spPr>
          <a:xfrm>
            <a:off x="3906774" y="2229803"/>
            <a:ext cx="562928" cy="669131"/>
          </a:xfrm>
          <a:custGeom>
            <a:avLst/>
            <a:gdLst/>
            <a:ahLst/>
            <a:cxnLst/>
            <a:rect l="l" t="t" r="r" b="b"/>
            <a:pathLst>
              <a:path w="750570" h="892175">
                <a:moveTo>
                  <a:pt x="44450" y="702944"/>
                </a:moveTo>
                <a:lnTo>
                  <a:pt x="0" y="892047"/>
                </a:lnTo>
                <a:lnTo>
                  <a:pt x="177926" y="814196"/>
                </a:lnTo>
                <a:lnTo>
                  <a:pt x="160099" y="799337"/>
                </a:lnTo>
                <a:lnTo>
                  <a:pt x="114934" y="799337"/>
                </a:lnTo>
                <a:lnTo>
                  <a:pt x="70484" y="762380"/>
                </a:lnTo>
                <a:lnTo>
                  <a:pt x="89038" y="740109"/>
                </a:lnTo>
                <a:lnTo>
                  <a:pt x="44450" y="702944"/>
                </a:lnTo>
                <a:close/>
              </a:path>
              <a:path w="750570" h="892175">
                <a:moveTo>
                  <a:pt x="89038" y="740109"/>
                </a:moveTo>
                <a:lnTo>
                  <a:pt x="70484" y="762380"/>
                </a:lnTo>
                <a:lnTo>
                  <a:pt x="114934" y="799337"/>
                </a:lnTo>
                <a:lnTo>
                  <a:pt x="133447" y="777124"/>
                </a:lnTo>
                <a:lnTo>
                  <a:pt x="89038" y="740109"/>
                </a:lnTo>
                <a:close/>
              </a:path>
              <a:path w="750570" h="892175">
                <a:moveTo>
                  <a:pt x="133447" y="777124"/>
                </a:moveTo>
                <a:lnTo>
                  <a:pt x="114934" y="799337"/>
                </a:lnTo>
                <a:lnTo>
                  <a:pt x="160099" y="799337"/>
                </a:lnTo>
                <a:lnTo>
                  <a:pt x="133447" y="777124"/>
                </a:lnTo>
                <a:close/>
              </a:path>
              <a:path w="750570" h="892175">
                <a:moveTo>
                  <a:pt x="705612" y="0"/>
                </a:moveTo>
                <a:lnTo>
                  <a:pt x="89038" y="740109"/>
                </a:lnTo>
                <a:lnTo>
                  <a:pt x="133447" y="777124"/>
                </a:lnTo>
                <a:lnTo>
                  <a:pt x="750188" y="37083"/>
                </a:lnTo>
                <a:lnTo>
                  <a:pt x="705612" y="0"/>
                </a:lnTo>
                <a:close/>
              </a:path>
            </a:pathLst>
          </a:custGeom>
          <a:solidFill>
            <a:srgbClr val="000000"/>
          </a:solidFill>
        </p:spPr>
        <p:txBody>
          <a:bodyPr wrap="square" lIns="0" tIns="0" rIns="0" bIns="0" rtlCol="0"/>
          <a:lstStyle/>
          <a:p>
            <a:endParaRPr sz="1350"/>
          </a:p>
        </p:txBody>
      </p:sp>
      <p:sp>
        <p:nvSpPr>
          <p:cNvPr id="21" name="object 21"/>
          <p:cNvSpPr/>
          <p:nvPr/>
        </p:nvSpPr>
        <p:spPr>
          <a:xfrm>
            <a:off x="4801839" y="2259807"/>
            <a:ext cx="523399" cy="563404"/>
          </a:xfrm>
          <a:custGeom>
            <a:avLst/>
            <a:gdLst/>
            <a:ahLst/>
            <a:cxnLst/>
            <a:rect l="l" t="t" r="r" b="b"/>
            <a:pathLst>
              <a:path w="697864" h="751204">
                <a:moveTo>
                  <a:pt x="558311" y="643194"/>
                </a:moveTo>
                <a:lnTo>
                  <a:pt x="515747" y="682498"/>
                </a:lnTo>
                <a:lnTo>
                  <a:pt x="697484" y="751205"/>
                </a:lnTo>
                <a:lnTo>
                  <a:pt x="672329" y="664463"/>
                </a:lnTo>
                <a:lnTo>
                  <a:pt x="577976" y="664463"/>
                </a:lnTo>
                <a:lnTo>
                  <a:pt x="558311" y="643194"/>
                </a:lnTo>
                <a:close/>
              </a:path>
              <a:path w="697864" h="751204">
                <a:moveTo>
                  <a:pt x="600834" y="603929"/>
                </a:moveTo>
                <a:lnTo>
                  <a:pt x="558311" y="643194"/>
                </a:lnTo>
                <a:lnTo>
                  <a:pt x="577976" y="664463"/>
                </a:lnTo>
                <a:lnTo>
                  <a:pt x="620522" y="625220"/>
                </a:lnTo>
                <a:lnTo>
                  <a:pt x="600834" y="603929"/>
                </a:lnTo>
                <a:close/>
              </a:path>
              <a:path w="697864" h="751204">
                <a:moveTo>
                  <a:pt x="643382" y="564641"/>
                </a:moveTo>
                <a:lnTo>
                  <a:pt x="600834" y="603929"/>
                </a:lnTo>
                <a:lnTo>
                  <a:pt x="620522" y="625220"/>
                </a:lnTo>
                <a:lnTo>
                  <a:pt x="577976" y="664463"/>
                </a:lnTo>
                <a:lnTo>
                  <a:pt x="672329" y="664463"/>
                </a:lnTo>
                <a:lnTo>
                  <a:pt x="643382" y="564641"/>
                </a:lnTo>
                <a:close/>
              </a:path>
              <a:path w="697864" h="751204">
                <a:moveTo>
                  <a:pt x="42418" y="0"/>
                </a:moveTo>
                <a:lnTo>
                  <a:pt x="0" y="39370"/>
                </a:lnTo>
                <a:lnTo>
                  <a:pt x="558311" y="643194"/>
                </a:lnTo>
                <a:lnTo>
                  <a:pt x="600834" y="603929"/>
                </a:lnTo>
                <a:lnTo>
                  <a:pt x="42418" y="0"/>
                </a:lnTo>
                <a:close/>
              </a:path>
            </a:pathLst>
          </a:custGeom>
          <a:solidFill>
            <a:srgbClr val="000000"/>
          </a:solidFill>
        </p:spPr>
        <p:txBody>
          <a:bodyPr wrap="square" lIns="0" tIns="0" rIns="0" bIns="0" rtlCol="0"/>
          <a:lstStyle/>
          <a:p>
            <a:endParaRPr sz="1350"/>
          </a:p>
        </p:txBody>
      </p:sp>
      <p:sp>
        <p:nvSpPr>
          <p:cNvPr id="22" name="object 22"/>
          <p:cNvSpPr/>
          <p:nvPr/>
        </p:nvSpPr>
        <p:spPr>
          <a:xfrm>
            <a:off x="5043297" y="2194845"/>
            <a:ext cx="1660684" cy="657225"/>
          </a:xfrm>
          <a:custGeom>
            <a:avLst/>
            <a:gdLst/>
            <a:ahLst/>
            <a:cxnLst/>
            <a:rect l="l" t="t" r="r" b="b"/>
            <a:pathLst>
              <a:path w="2214245" h="876300">
                <a:moveTo>
                  <a:pt x="2041032" y="822058"/>
                </a:moveTo>
                <a:lnTo>
                  <a:pt x="2020697" y="876172"/>
                </a:lnTo>
                <a:lnTo>
                  <a:pt x="2213863" y="856107"/>
                </a:lnTo>
                <a:lnTo>
                  <a:pt x="2191732" y="832231"/>
                </a:lnTo>
                <a:lnTo>
                  <a:pt x="2068068" y="832231"/>
                </a:lnTo>
                <a:lnTo>
                  <a:pt x="2041032" y="822058"/>
                </a:lnTo>
                <a:close/>
              </a:path>
              <a:path w="2214245" h="876300">
                <a:moveTo>
                  <a:pt x="2061418" y="767808"/>
                </a:moveTo>
                <a:lnTo>
                  <a:pt x="2041032" y="822058"/>
                </a:lnTo>
                <a:lnTo>
                  <a:pt x="2068068" y="832231"/>
                </a:lnTo>
                <a:lnTo>
                  <a:pt x="2088514" y="778001"/>
                </a:lnTo>
                <a:lnTo>
                  <a:pt x="2061418" y="767808"/>
                </a:lnTo>
                <a:close/>
              </a:path>
              <a:path w="2214245" h="876300">
                <a:moveTo>
                  <a:pt x="2081783" y="713613"/>
                </a:moveTo>
                <a:lnTo>
                  <a:pt x="2061418" y="767808"/>
                </a:lnTo>
                <a:lnTo>
                  <a:pt x="2088514" y="778001"/>
                </a:lnTo>
                <a:lnTo>
                  <a:pt x="2068068" y="832231"/>
                </a:lnTo>
                <a:lnTo>
                  <a:pt x="2191732" y="832231"/>
                </a:lnTo>
                <a:lnTo>
                  <a:pt x="2081783" y="713613"/>
                </a:lnTo>
                <a:close/>
              </a:path>
              <a:path w="2214245" h="876300">
                <a:moveTo>
                  <a:pt x="20319" y="0"/>
                </a:moveTo>
                <a:lnTo>
                  <a:pt x="0" y="54101"/>
                </a:lnTo>
                <a:lnTo>
                  <a:pt x="2041032" y="822058"/>
                </a:lnTo>
                <a:lnTo>
                  <a:pt x="2061418" y="767808"/>
                </a:lnTo>
                <a:lnTo>
                  <a:pt x="20319" y="0"/>
                </a:lnTo>
                <a:close/>
              </a:path>
            </a:pathLst>
          </a:custGeom>
          <a:solidFill>
            <a:srgbClr val="000000"/>
          </a:solidFill>
        </p:spPr>
        <p:txBody>
          <a:bodyPr wrap="square" lIns="0" tIns="0" rIns="0" bIns="0" rtlCol="0"/>
          <a:lstStyle/>
          <a:p>
            <a:endParaRPr sz="1350"/>
          </a:p>
        </p:txBody>
      </p:sp>
      <p:sp>
        <p:nvSpPr>
          <p:cNvPr id="23" name="object 23"/>
          <p:cNvSpPr/>
          <p:nvPr/>
        </p:nvSpPr>
        <p:spPr>
          <a:xfrm>
            <a:off x="6623685" y="3695319"/>
            <a:ext cx="130493" cy="337661"/>
          </a:xfrm>
          <a:custGeom>
            <a:avLst/>
            <a:gdLst/>
            <a:ahLst/>
            <a:cxnLst/>
            <a:rect l="l" t="t" r="r" b="b"/>
            <a:pathLst>
              <a:path w="173990" h="450214">
                <a:moveTo>
                  <a:pt x="57912" y="276224"/>
                </a:moveTo>
                <a:lnTo>
                  <a:pt x="0" y="276224"/>
                </a:lnTo>
                <a:lnTo>
                  <a:pt x="86868" y="449960"/>
                </a:lnTo>
                <a:lnTo>
                  <a:pt x="159258" y="305180"/>
                </a:lnTo>
                <a:lnTo>
                  <a:pt x="57912" y="305180"/>
                </a:lnTo>
                <a:lnTo>
                  <a:pt x="57912" y="276224"/>
                </a:lnTo>
                <a:close/>
              </a:path>
              <a:path w="173990" h="450214">
                <a:moveTo>
                  <a:pt x="115824" y="0"/>
                </a:moveTo>
                <a:lnTo>
                  <a:pt x="57912" y="0"/>
                </a:lnTo>
                <a:lnTo>
                  <a:pt x="57912" y="305180"/>
                </a:lnTo>
                <a:lnTo>
                  <a:pt x="115824" y="305180"/>
                </a:lnTo>
                <a:lnTo>
                  <a:pt x="115824" y="0"/>
                </a:lnTo>
                <a:close/>
              </a:path>
              <a:path w="173990" h="450214">
                <a:moveTo>
                  <a:pt x="173736" y="276224"/>
                </a:moveTo>
                <a:lnTo>
                  <a:pt x="115824" y="276224"/>
                </a:lnTo>
                <a:lnTo>
                  <a:pt x="115824" y="305180"/>
                </a:lnTo>
                <a:lnTo>
                  <a:pt x="159258" y="305180"/>
                </a:lnTo>
                <a:lnTo>
                  <a:pt x="173736" y="276224"/>
                </a:lnTo>
                <a:close/>
              </a:path>
            </a:pathLst>
          </a:custGeom>
          <a:solidFill>
            <a:srgbClr val="000000"/>
          </a:solidFill>
        </p:spPr>
        <p:txBody>
          <a:bodyPr wrap="square" lIns="0" tIns="0" rIns="0" bIns="0" rtlCol="0"/>
          <a:lstStyle/>
          <a:p>
            <a:endParaRPr sz="1350"/>
          </a:p>
        </p:txBody>
      </p:sp>
      <p:sp>
        <p:nvSpPr>
          <p:cNvPr id="24" name="object 24"/>
          <p:cNvSpPr/>
          <p:nvPr/>
        </p:nvSpPr>
        <p:spPr>
          <a:xfrm>
            <a:off x="3863340" y="3688461"/>
            <a:ext cx="130493" cy="337661"/>
          </a:xfrm>
          <a:custGeom>
            <a:avLst/>
            <a:gdLst/>
            <a:ahLst/>
            <a:cxnLst/>
            <a:rect l="l" t="t" r="r" b="b"/>
            <a:pathLst>
              <a:path w="173989" h="450214">
                <a:moveTo>
                  <a:pt x="57912" y="276225"/>
                </a:moveTo>
                <a:lnTo>
                  <a:pt x="0" y="276225"/>
                </a:lnTo>
                <a:lnTo>
                  <a:pt x="86867" y="449960"/>
                </a:lnTo>
                <a:lnTo>
                  <a:pt x="159257" y="305181"/>
                </a:lnTo>
                <a:lnTo>
                  <a:pt x="57912" y="305181"/>
                </a:lnTo>
                <a:lnTo>
                  <a:pt x="57912" y="276225"/>
                </a:lnTo>
                <a:close/>
              </a:path>
              <a:path w="173989" h="450214">
                <a:moveTo>
                  <a:pt x="115824" y="0"/>
                </a:moveTo>
                <a:lnTo>
                  <a:pt x="57912" y="0"/>
                </a:lnTo>
                <a:lnTo>
                  <a:pt x="57912" y="305181"/>
                </a:lnTo>
                <a:lnTo>
                  <a:pt x="115824" y="305181"/>
                </a:lnTo>
                <a:lnTo>
                  <a:pt x="115824" y="0"/>
                </a:lnTo>
                <a:close/>
              </a:path>
              <a:path w="173989" h="450214">
                <a:moveTo>
                  <a:pt x="173735" y="276225"/>
                </a:moveTo>
                <a:lnTo>
                  <a:pt x="115824" y="276225"/>
                </a:lnTo>
                <a:lnTo>
                  <a:pt x="115824" y="305181"/>
                </a:lnTo>
                <a:lnTo>
                  <a:pt x="159257" y="305181"/>
                </a:lnTo>
                <a:lnTo>
                  <a:pt x="173735" y="276225"/>
                </a:lnTo>
                <a:close/>
              </a:path>
            </a:pathLst>
          </a:custGeom>
          <a:solidFill>
            <a:srgbClr val="000000"/>
          </a:solidFill>
        </p:spPr>
        <p:txBody>
          <a:bodyPr wrap="square" lIns="0" tIns="0" rIns="0" bIns="0" rtlCol="0"/>
          <a:lstStyle/>
          <a:p>
            <a:endParaRPr sz="1350"/>
          </a:p>
        </p:txBody>
      </p:sp>
      <p:sp>
        <p:nvSpPr>
          <p:cNvPr id="25" name="object 25"/>
          <p:cNvSpPr/>
          <p:nvPr/>
        </p:nvSpPr>
        <p:spPr>
          <a:xfrm>
            <a:off x="5254371" y="3695319"/>
            <a:ext cx="130493" cy="337661"/>
          </a:xfrm>
          <a:custGeom>
            <a:avLst/>
            <a:gdLst/>
            <a:ahLst/>
            <a:cxnLst/>
            <a:rect l="l" t="t" r="r" b="b"/>
            <a:pathLst>
              <a:path w="173989" h="450214">
                <a:moveTo>
                  <a:pt x="57912" y="276224"/>
                </a:moveTo>
                <a:lnTo>
                  <a:pt x="0" y="276224"/>
                </a:lnTo>
                <a:lnTo>
                  <a:pt x="86868" y="449960"/>
                </a:lnTo>
                <a:lnTo>
                  <a:pt x="159258" y="305180"/>
                </a:lnTo>
                <a:lnTo>
                  <a:pt x="57912" y="305180"/>
                </a:lnTo>
                <a:lnTo>
                  <a:pt x="57912" y="276224"/>
                </a:lnTo>
                <a:close/>
              </a:path>
              <a:path w="173989" h="450214">
                <a:moveTo>
                  <a:pt x="115824" y="0"/>
                </a:moveTo>
                <a:lnTo>
                  <a:pt x="57912" y="0"/>
                </a:lnTo>
                <a:lnTo>
                  <a:pt x="57912" y="305180"/>
                </a:lnTo>
                <a:lnTo>
                  <a:pt x="115824" y="305180"/>
                </a:lnTo>
                <a:lnTo>
                  <a:pt x="115824" y="0"/>
                </a:lnTo>
                <a:close/>
              </a:path>
              <a:path w="173989" h="450214">
                <a:moveTo>
                  <a:pt x="173736" y="276224"/>
                </a:moveTo>
                <a:lnTo>
                  <a:pt x="115824" y="276224"/>
                </a:lnTo>
                <a:lnTo>
                  <a:pt x="115824" y="305180"/>
                </a:lnTo>
                <a:lnTo>
                  <a:pt x="159258" y="305180"/>
                </a:lnTo>
                <a:lnTo>
                  <a:pt x="173736" y="276224"/>
                </a:lnTo>
                <a:close/>
              </a:path>
            </a:pathLst>
          </a:custGeom>
          <a:solidFill>
            <a:srgbClr val="000000"/>
          </a:solidFill>
        </p:spPr>
        <p:txBody>
          <a:bodyPr wrap="square" lIns="0" tIns="0" rIns="0" bIns="0" rtlCol="0"/>
          <a:lstStyle/>
          <a:p>
            <a:endParaRPr sz="1350"/>
          </a:p>
        </p:txBody>
      </p:sp>
      <p:sp>
        <p:nvSpPr>
          <p:cNvPr id="26" name="object 26"/>
          <p:cNvSpPr/>
          <p:nvPr/>
        </p:nvSpPr>
        <p:spPr>
          <a:xfrm>
            <a:off x="2527173" y="3666744"/>
            <a:ext cx="130493" cy="337661"/>
          </a:xfrm>
          <a:custGeom>
            <a:avLst/>
            <a:gdLst/>
            <a:ahLst/>
            <a:cxnLst/>
            <a:rect l="l" t="t" r="r" b="b"/>
            <a:pathLst>
              <a:path w="173989" h="450214">
                <a:moveTo>
                  <a:pt x="57912" y="276224"/>
                </a:moveTo>
                <a:lnTo>
                  <a:pt x="0" y="276224"/>
                </a:lnTo>
                <a:lnTo>
                  <a:pt x="86868" y="449960"/>
                </a:lnTo>
                <a:lnTo>
                  <a:pt x="159257" y="305180"/>
                </a:lnTo>
                <a:lnTo>
                  <a:pt x="57912" y="305180"/>
                </a:lnTo>
                <a:lnTo>
                  <a:pt x="57912" y="276224"/>
                </a:lnTo>
                <a:close/>
              </a:path>
              <a:path w="173989" h="450214">
                <a:moveTo>
                  <a:pt x="115824" y="0"/>
                </a:moveTo>
                <a:lnTo>
                  <a:pt x="57912" y="0"/>
                </a:lnTo>
                <a:lnTo>
                  <a:pt x="57912" y="305180"/>
                </a:lnTo>
                <a:lnTo>
                  <a:pt x="115824" y="305180"/>
                </a:lnTo>
                <a:lnTo>
                  <a:pt x="115824" y="0"/>
                </a:lnTo>
                <a:close/>
              </a:path>
              <a:path w="173989" h="450214">
                <a:moveTo>
                  <a:pt x="173736" y="276224"/>
                </a:moveTo>
                <a:lnTo>
                  <a:pt x="115824" y="276224"/>
                </a:lnTo>
                <a:lnTo>
                  <a:pt x="115824" y="305180"/>
                </a:lnTo>
                <a:lnTo>
                  <a:pt x="159257" y="305180"/>
                </a:lnTo>
                <a:lnTo>
                  <a:pt x="173736" y="276224"/>
                </a:lnTo>
                <a:close/>
              </a:path>
            </a:pathLst>
          </a:custGeom>
          <a:solidFill>
            <a:srgbClr val="000000"/>
          </a:solidFill>
        </p:spPr>
        <p:txBody>
          <a:bodyPr wrap="square" lIns="0" tIns="0" rIns="0" bIns="0" rtlCol="0"/>
          <a:lstStyle/>
          <a:p>
            <a:endParaRPr sz="1350"/>
          </a:p>
        </p:txBody>
      </p:sp>
      <p:sp>
        <p:nvSpPr>
          <p:cNvPr id="27" name="object 27"/>
          <p:cNvSpPr/>
          <p:nvPr/>
        </p:nvSpPr>
        <p:spPr>
          <a:xfrm>
            <a:off x="2627185" y="4295575"/>
            <a:ext cx="1399223" cy="545783"/>
          </a:xfrm>
          <a:custGeom>
            <a:avLst/>
            <a:gdLst/>
            <a:ahLst/>
            <a:cxnLst/>
            <a:rect l="l" t="t" r="r" b="b"/>
            <a:pathLst>
              <a:path w="1865629" h="727710">
                <a:moveTo>
                  <a:pt x="1692490" y="673219"/>
                </a:moveTo>
                <a:lnTo>
                  <a:pt x="1672589" y="727621"/>
                </a:lnTo>
                <a:lnTo>
                  <a:pt x="1865630" y="705688"/>
                </a:lnTo>
                <a:lnTo>
                  <a:pt x="1844370" y="683171"/>
                </a:lnTo>
                <a:lnTo>
                  <a:pt x="1719707" y="683171"/>
                </a:lnTo>
                <a:lnTo>
                  <a:pt x="1692490" y="673219"/>
                </a:lnTo>
                <a:close/>
              </a:path>
              <a:path w="1865629" h="727710">
                <a:moveTo>
                  <a:pt x="1712378" y="618853"/>
                </a:moveTo>
                <a:lnTo>
                  <a:pt x="1692490" y="673219"/>
                </a:lnTo>
                <a:lnTo>
                  <a:pt x="1719707" y="683171"/>
                </a:lnTo>
                <a:lnTo>
                  <a:pt x="1739519" y="628777"/>
                </a:lnTo>
                <a:lnTo>
                  <a:pt x="1712378" y="618853"/>
                </a:lnTo>
                <a:close/>
              </a:path>
              <a:path w="1865629" h="727710">
                <a:moveTo>
                  <a:pt x="1732280" y="564451"/>
                </a:moveTo>
                <a:lnTo>
                  <a:pt x="1712378" y="618853"/>
                </a:lnTo>
                <a:lnTo>
                  <a:pt x="1739519" y="628777"/>
                </a:lnTo>
                <a:lnTo>
                  <a:pt x="1719707" y="683171"/>
                </a:lnTo>
                <a:lnTo>
                  <a:pt x="1844370" y="683171"/>
                </a:lnTo>
                <a:lnTo>
                  <a:pt x="1732280" y="564451"/>
                </a:lnTo>
                <a:close/>
              </a:path>
              <a:path w="1865629" h="727710">
                <a:moveTo>
                  <a:pt x="19812" y="0"/>
                </a:moveTo>
                <a:lnTo>
                  <a:pt x="0" y="54381"/>
                </a:lnTo>
                <a:lnTo>
                  <a:pt x="1692490" y="673219"/>
                </a:lnTo>
                <a:lnTo>
                  <a:pt x="1712378" y="618853"/>
                </a:lnTo>
                <a:lnTo>
                  <a:pt x="19812" y="0"/>
                </a:lnTo>
                <a:close/>
              </a:path>
            </a:pathLst>
          </a:custGeom>
          <a:solidFill>
            <a:srgbClr val="000000"/>
          </a:solidFill>
        </p:spPr>
        <p:txBody>
          <a:bodyPr wrap="square" lIns="0" tIns="0" rIns="0" bIns="0" rtlCol="0"/>
          <a:lstStyle/>
          <a:p>
            <a:endParaRPr sz="1350"/>
          </a:p>
        </p:txBody>
      </p:sp>
      <p:sp>
        <p:nvSpPr>
          <p:cNvPr id="28" name="object 28"/>
          <p:cNvSpPr/>
          <p:nvPr/>
        </p:nvSpPr>
        <p:spPr>
          <a:xfrm>
            <a:off x="3958018" y="4286631"/>
            <a:ext cx="387668" cy="430054"/>
          </a:xfrm>
          <a:custGeom>
            <a:avLst/>
            <a:gdLst/>
            <a:ahLst/>
            <a:cxnLst/>
            <a:rect l="l" t="t" r="r" b="b"/>
            <a:pathLst>
              <a:path w="516889" h="573404">
                <a:moveTo>
                  <a:pt x="379477" y="462740"/>
                </a:moveTo>
                <a:lnTo>
                  <a:pt x="336295" y="501357"/>
                </a:lnTo>
                <a:lnTo>
                  <a:pt x="516889" y="572909"/>
                </a:lnTo>
                <a:lnTo>
                  <a:pt x="492753" y="484314"/>
                </a:lnTo>
                <a:lnTo>
                  <a:pt x="398779" y="484314"/>
                </a:lnTo>
                <a:lnTo>
                  <a:pt x="379477" y="462740"/>
                </a:lnTo>
                <a:close/>
              </a:path>
              <a:path w="516889" h="573404">
                <a:moveTo>
                  <a:pt x="422653" y="424127"/>
                </a:moveTo>
                <a:lnTo>
                  <a:pt x="379477" y="462740"/>
                </a:lnTo>
                <a:lnTo>
                  <a:pt x="398779" y="484314"/>
                </a:lnTo>
                <a:lnTo>
                  <a:pt x="441959" y="445706"/>
                </a:lnTo>
                <a:lnTo>
                  <a:pt x="422653" y="424127"/>
                </a:lnTo>
                <a:close/>
              </a:path>
              <a:path w="516889" h="573404">
                <a:moveTo>
                  <a:pt x="465836" y="385508"/>
                </a:moveTo>
                <a:lnTo>
                  <a:pt x="422653" y="424127"/>
                </a:lnTo>
                <a:lnTo>
                  <a:pt x="441959" y="445706"/>
                </a:lnTo>
                <a:lnTo>
                  <a:pt x="398779" y="484314"/>
                </a:lnTo>
                <a:lnTo>
                  <a:pt x="492753" y="484314"/>
                </a:lnTo>
                <a:lnTo>
                  <a:pt x="465836" y="385508"/>
                </a:lnTo>
                <a:close/>
              </a:path>
              <a:path w="516889" h="573404">
                <a:moveTo>
                  <a:pt x="43179" y="0"/>
                </a:moveTo>
                <a:lnTo>
                  <a:pt x="0" y="38607"/>
                </a:lnTo>
                <a:lnTo>
                  <a:pt x="379477" y="462740"/>
                </a:lnTo>
                <a:lnTo>
                  <a:pt x="422653" y="424127"/>
                </a:lnTo>
                <a:lnTo>
                  <a:pt x="43179" y="0"/>
                </a:lnTo>
                <a:close/>
              </a:path>
            </a:pathLst>
          </a:custGeom>
          <a:solidFill>
            <a:srgbClr val="000000"/>
          </a:solidFill>
        </p:spPr>
        <p:txBody>
          <a:bodyPr wrap="square" lIns="0" tIns="0" rIns="0" bIns="0" rtlCol="0"/>
          <a:lstStyle/>
          <a:p>
            <a:endParaRPr sz="1350"/>
          </a:p>
        </p:txBody>
      </p:sp>
      <p:sp>
        <p:nvSpPr>
          <p:cNvPr id="29" name="object 29"/>
          <p:cNvSpPr/>
          <p:nvPr/>
        </p:nvSpPr>
        <p:spPr>
          <a:xfrm>
            <a:off x="5060061" y="4280363"/>
            <a:ext cx="1697831" cy="568643"/>
          </a:xfrm>
          <a:custGeom>
            <a:avLst/>
            <a:gdLst/>
            <a:ahLst/>
            <a:cxnLst/>
            <a:rect l="l" t="t" r="r" b="b"/>
            <a:pathLst>
              <a:path w="2263775" h="758189">
                <a:moveTo>
                  <a:pt x="140207" y="592099"/>
                </a:moveTo>
                <a:lnTo>
                  <a:pt x="0" y="726503"/>
                </a:lnTo>
                <a:lnTo>
                  <a:pt x="191642" y="758050"/>
                </a:lnTo>
                <a:lnTo>
                  <a:pt x="177153" y="711301"/>
                </a:lnTo>
                <a:lnTo>
                  <a:pt x="146812" y="711301"/>
                </a:lnTo>
                <a:lnTo>
                  <a:pt x="129666" y="655980"/>
                </a:lnTo>
                <a:lnTo>
                  <a:pt x="157348" y="647401"/>
                </a:lnTo>
                <a:lnTo>
                  <a:pt x="140207" y="592099"/>
                </a:lnTo>
                <a:close/>
              </a:path>
              <a:path w="2263775" h="758189">
                <a:moveTo>
                  <a:pt x="157348" y="647401"/>
                </a:moveTo>
                <a:lnTo>
                  <a:pt x="129666" y="655980"/>
                </a:lnTo>
                <a:lnTo>
                  <a:pt x="146812" y="711301"/>
                </a:lnTo>
                <a:lnTo>
                  <a:pt x="174494" y="702722"/>
                </a:lnTo>
                <a:lnTo>
                  <a:pt x="157348" y="647401"/>
                </a:lnTo>
                <a:close/>
              </a:path>
              <a:path w="2263775" h="758189">
                <a:moveTo>
                  <a:pt x="174494" y="702722"/>
                </a:moveTo>
                <a:lnTo>
                  <a:pt x="146812" y="711301"/>
                </a:lnTo>
                <a:lnTo>
                  <a:pt x="177153" y="711301"/>
                </a:lnTo>
                <a:lnTo>
                  <a:pt x="174494" y="702722"/>
                </a:lnTo>
                <a:close/>
              </a:path>
              <a:path w="2263775" h="758189">
                <a:moveTo>
                  <a:pt x="2246376" y="0"/>
                </a:moveTo>
                <a:lnTo>
                  <a:pt x="157348" y="647401"/>
                </a:lnTo>
                <a:lnTo>
                  <a:pt x="174494" y="702722"/>
                </a:lnTo>
                <a:lnTo>
                  <a:pt x="2263521" y="55321"/>
                </a:lnTo>
                <a:lnTo>
                  <a:pt x="2246376" y="0"/>
                </a:lnTo>
                <a:close/>
              </a:path>
            </a:pathLst>
          </a:custGeom>
          <a:solidFill>
            <a:srgbClr val="000000"/>
          </a:solidFill>
        </p:spPr>
        <p:txBody>
          <a:bodyPr wrap="square" lIns="0" tIns="0" rIns="0" bIns="0" rtlCol="0"/>
          <a:lstStyle/>
          <a:p>
            <a:endParaRPr sz="1350"/>
          </a:p>
        </p:txBody>
      </p:sp>
      <p:sp>
        <p:nvSpPr>
          <p:cNvPr id="30" name="object 30"/>
          <p:cNvSpPr/>
          <p:nvPr/>
        </p:nvSpPr>
        <p:spPr>
          <a:xfrm>
            <a:off x="4760594" y="4256379"/>
            <a:ext cx="508635" cy="460058"/>
          </a:xfrm>
          <a:custGeom>
            <a:avLst/>
            <a:gdLst/>
            <a:ahLst/>
            <a:cxnLst/>
            <a:rect l="l" t="t" r="r" b="b"/>
            <a:pathLst>
              <a:path w="678179" h="613410">
                <a:moveTo>
                  <a:pt x="71247" y="432295"/>
                </a:moveTo>
                <a:lnTo>
                  <a:pt x="0" y="613016"/>
                </a:lnTo>
                <a:lnTo>
                  <a:pt x="187325" y="561543"/>
                </a:lnTo>
                <a:lnTo>
                  <a:pt x="166007" y="537806"/>
                </a:lnTo>
                <a:lnTo>
                  <a:pt x="127000" y="537806"/>
                </a:lnTo>
                <a:lnTo>
                  <a:pt x="88391" y="494728"/>
                </a:lnTo>
                <a:lnTo>
                  <a:pt x="109937" y="475375"/>
                </a:lnTo>
                <a:lnTo>
                  <a:pt x="71247" y="432295"/>
                </a:lnTo>
                <a:close/>
              </a:path>
              <a:path w="678179" h="613410">
                <a:moveTo>
                  <a:pt x="109937" y="475375"/>
                </a:moveTo>
                <a:lnTo>
                  <a:pt x="88391" y="494728"/>
                </a:lnTo>
                <a:lnTo>
                  <a:pt x="127000" y="537806"/>
                </a:lnTo>
                <a:lnTo>
                  <a:pt x="148592" y="518416"/>
                </a:lnTo>
                <a:lnTo>
                  <a:pt x="109937" y="475375"/>
                </a:lnTo>
                <a:close/>
              </a:path>
              <a:path w="678179" h="613410">
                <a:moveTo>
                  <a:pt x="148592" y="518416"/>
                </a:moveTo>
                <a:lnTo>
                  <a:pt x="127000" y="537806"/>
                </a:lnTo>
                <a:lnTo>
                  <a:pt x="166007" y="537806"/>
                </a:lnTo>
                <a:lnTo>
                  <a:pt x="148592" y="518416"/>
                </a:lnTo>
                <a:close/>
              </a:path>
              <a:path w="678179" h="613410">
                <a:moveTo>
                  <a:pt x="639190" y="0"/>
                </a:moveTo>
                <a:lnTo>
                  <a:pt x="109937" y="475375"/>
                </a:lnTo>
                <a:lnTo>
                  <a:pt x="148592" y="518416"/>
                </a:lnTo>
                <a:lnTo>
                  <a:pt x="677926" y="43078"/>
                </a:lnTo>
                <a:lnTo>
                  <a:pt x="639190" y="0"/>
                </a:lnTo>
                <a:close/>
              </a:path>
            </a:pathLst>
          </a:custGeom>
          <a:solidFill>
            <a:srgbClr val="000000"/>
          </a:solidFill>
        </p:spPr>
        <p:txBody>
          <a:bodyPr wrap="square" lIns="0" tIns="0" rIns="0" bIns="0" rtlCol="0"/>
          <a:lstStyle/>
          <a:p>
            <a:endParaRPr sz="1350"/>
          </a:p>
        </p:txBody>
      </p:sp>
    </p:spTree>
    <p:extLst>
      <p:ext uri="{BB962C8B-B14F-4D97-AF65-F5344CB8AC3E}">
        <p14:creationId xmlns:p14="http://schemas.microsoft.com/office/powerpoint/2010/main" val="2366185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7" y="459754"/>
            <a:ext cx="5151596" cy="517930"/>
          </a:xfrm>
          <a:prstGeom prst="rect">
            <a:avLst/>
          </a:prstGeom>
        </p:spPr>
        <p:txBody>
          <a:bodyPr vert="horz" wrap="square" lIns="0" tIns="10001" rIns="0" bIns="0" rtlCol="0" anchor="ctr">
            <a:spAutoFit/>
          </a:bodyPr>
          <a:lstStyle/>
          <a:p>
            <a:pPr marL="9525">
              <a:spcBef>
                <a:spcPts val="79"/>
              </a:spcBef>
            </a:pPr>
            <a:r>
              <a:rPr spc="-109" dirty="0"/>
              <a:t>Dropout </a:t>
            </a:r>
            <a:r>
              <a:rPr spc="-135" dirty="0"/>
              <a:t>is </a:t>
            </a:r>
            <a:r>
              <a:rPr spc="-180" dirty="0"/>
              <a:t>a </a:t>
            </a:r>
            <a:r>
              <a:rPr spc="-158" dirty="0"/>
              <a:t>kind </a:t>
            </a:r>
            <a:r>
              <a:rPr spc="-143" dirty="0"/>
              <a:t>of</a:t>
            </a:r>
            <a:r>
              <a:rPr spc="-731" dirty="0"/>
              <a:t> </a:t>
            </a:r>
            <a:r>
              <a:rPr lang="en-US" spc="-731" dirty="0"/>
              <a:t> </a:t>
            </a:r>
            <a:r>
              <a:rPr spc="-176" dirty="0"/>
              <a:t>ensemble.</a:t>
            </a:r>
          </a:p>
        </p:txBody>
      </p:sp>
      <p:sp>
        <p:nvSpPr>
          <p:cNvPr id="3" name="object 3"/>
          <p:cNvSpPr/>
          <p:nvPr/>
        </p:nvSpPr>
        <p:spPr>
          <a:xfrm>
            <a:off x="1945385" y="2652902"/>
            <a:ext cx="188595" cy="188595"/>
          </a:xfrm>
          <a:custGeom>
            <a:avLst/>
            <a:gdLst/>
            <a:ahLst/>
            <a:cxnLst/>
            <a:rect l="l" t="t" r="r" b="b"/>
            <a:pathLst>
              <a:path w="251459" h="251460">
                <a:moveTo>
                  <a:pt x="125730" y="0"/>
                </a:moveTo>
                <a:lnTo>
                  <a:pt x="174671" y="9876"/>
                </a:lnTo>
                <a:lnTo>
                  <a:pt x="214636" y="36814"/>
                </a:lnTo>
                <a:lnTo>
                  <a:pt x="241580" y="76777"/>
                </a:lnTo>
                <a:lnTo>
                  <a:pt x="251460" y="125730"/>
                </a:lnTo>
                <a:lnTo>
                  <a:pt x="241580" y="174682"/>
                </a:lnTo>
                <a:lnTo>
                  <a:pt x="214636" y="214645"/>
                </a:lnTo>
                <a:lnTo>
                  <a:pt x="174671" y="241583"/>
                </a:lnTo>
                <a:lnTo>
                  <a:pt x="125730" y="251460"/>
                </a:lnTo>
                <a:lnTo>
                  <a:pt x="76788" y="241583"/>
                </a:lnTo>
                <a:lnTo>
                  <a:pt x="36823" y="214645"/>
                </a:lnTo>
                <a:lnTo>
                  <a:pt x="9879" y="174682"/>
                </a:lnTo>
                <a:lnTo>
                  <a:pt x="0" y="125730"/>
                </a:lnTo>
                <a:lnTo>
                  <a:pt x="9879" y="76777"/>
                </a:lnTo>
                <a:lnTo>
                  <a:pt x="36823" y="36814"/>
                </a:lnTo>
                <a:lnTo>
                  <a:pt x="76788" y="9876"/>
                </a:lnTo>
                <a:lnTo>
                  <a:pt x="125730" y="0"/>
                </a:lnTo>
                <a:close/>
              </a:path>
            </a:pathLst>
          </a:custGeom>
          <a:ln w="12192">
            <a:solidFill>
              <a:srgbClr val="000000"/>
            </a:solidFill>
          </a:ln>
        </p:spPr>
        <p:txBody>
          <a:bodyPr wrap="square" lIns="0" tIns="0" rIns="0" bIns="0" rtlCol="0"/>
          <a:lstStyle/>
          <a:p>
            <a:endParaRPr sz="1350"/>
          </a:p>
        </p:txBody>
      </p:sp>
      <p:sp>
        <p:nvSpPr>
          <p:cNvPr id="4" name="object 4"/>
          <p:cNvSpPr/>
          <p:nvPr/>
        </p:nvSpPr>
        <p:spPr>
          <a:xfrm>
            <a:off x="1978533" y="3837050"/>
            <a:ext cx="187643" cy="187643"/>
          </a:xfrm>
          <a:custGeom>
            <a:avLst/>
            <a:gdLst/>
            <a:ahLst/>
            <a:cxnLst/>
            <a:rect l="l" t="t" r="r" b="b"/>
            <a:pathLst>
              <a:path w="250190" h="250189">
                <a:moveTo>
                  <a:pt x="124968" y="0"/>
                </a:moveTo>
                <a:lnTo>
                  <a:pt x="173587" y="9828"/>
                </a:lnTo>
                <a:lnTo>
                  <a:pt x="213312" y="36623"/>
                </a:lnTo>
                <a:lnTo>
                  <a:pt x="240107" y="76348"/>
                </a:lnTo>
                <a:lnTo>
                  <a:pt x="249936" y="124967"/>
                </a:lnTo>
                <a:lnTo>
                  <a:pt x="240107" y="173587"/>
                </a:lnTo>
                <a:lnTo>
                  <a:pt x="213312" y="213312"/>
                </a:lnTo>
                <a:lnTo>
                  <a:pt x="173587" y="240107"/>
                </a:lnTo>
                <a:lnTo>
                  <a:pt x="124968" y="249935"/>
                </a:lnTo>
                <a:lnTo>
                  <a:pt x="76327" y="240107"/>
                </a:lnTo>
                <a:lnTo>
                  <a:pt x="36604" y="213312"/>
                </a:lnTo>
                <a:lnTo>
                  <a:pt x="9821" y="173587"/>
                </a:lnTo>
                <a:lnTo>
                  <a:pt x="0" y="124967"/>
                </a:lnTo>
                <a:lnTo>
                  <a:pt x="9821" y="76348"/>
                </a:lnTo>
                <a:lnTo>
                  <a:pt x="36604" y="36623"/>
                </a:lnTo>
                <a:lnTo>
                  <a:pt x="76327" y="9828"/>
                </a:lnTo>
                <a:lnTo>
                  <a:pt x="124968" y="0"/>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1668780" y="3837050"/>
            <a:ext cx="187643" cy="187643"/>
          </a:xfrm>
          <a:custGeom>
            <a:avLst/>
            <a:gdLst/>
            <a:ahLst/>
            <a:cxnLst/>
            <a:rect l="l" t="t" r="r" b="b"/>
            <a:pathLst>
              <a:path w="250190" h="250189">
                <a:moveTo>
                  <a:pt x="124968" y="0"/>
                </a:moveTo>
                <a:lnTo>
                  <a:pt x="173608" y="9828"/>
                </a:lnTo>
                <a:lnTo>
                  <a:pt x="213331" y="36623"/>
                </a:lnTo>
                <a:lnTo>
                  <a:pt x="240114" y="76348"/>
                </a:lnTo>
                <a:lnTo>
                  <a:pt x="249935" y="124967"/>
                </a:lnTo>
                <a:lnTo>
                  <a:pt x="240114" y="173587"/>
                </a:lnTo>
                <a:lnTo>
                  <a:pt x="213331" y="213312"/>
                </a:lnTo>
                <a:lnTo>
                  <a:pt x="173608" y="240107"/>
                </a:lnTo>
                <a:lnTo>
                  <a:pt x="124968" y="249935"/>
                </a:lnTo>
                <a:lnTo>
                  <a:pt x="76327" y="240107"/>
                </a:lnTo>
                <a:lnTo>
                  <a:pt x="36604" y="213312"/>
                </a:lnTo>
                <a:lnTo>
                  <a:pt x="9821" y="173587"/>
                </a:lnTo>
                <a:lnTo>
                  <a:pt x="0" y="124967"/>
                </a:lnTo>
                <a:lnTo>
                  <a:pt x="9821" y="76348"/>
                </a:lnTo>
                <a:lnTo>
                  <a:pt x="36604" y="36623"/>
                </a:lnTo>
                <a:lnTo>
                  <a:pt x="76327" y="9828"/>
                </a:lnTo>
                <a:lnTo>
                  <a:pt x="124968" y="0"/>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2257426" y="2090547"/>
            <a:ext cx="98297" cy="98297"/>
          </a:xfrm>
          <a:prstGeom prst="rect">
            <a:avLst/>
          </a:prstGeom>
          <a:blipFill>
            <a:blip r:embed="rId2" cstate="print"/>
            <a:stretch>
              <a:fillRect/>
            </a:stretch>
          </a:blipFill>
        </p:spPr>
        <p:txBody>
          <a:bodyPr wrap="square" lIns="0" tIns="0" rIns="0" bIns="0" rtlCol="0"/>
          <a:lstStyle/>
          <a:p>
            <a:endParaRPr sz="1350"/>
          </a:p>
        </p:txBody>
      </p:sp>
      <p:sp>
        <p:nvSpPr>
          <p:cNvPr id="7" name="object 7"/>
          <p:cNvSpPr/>
          <p:nvPr/>
        </p:nvSpPr>
        <p:spPr>
          <a:xfrm>
            <a:off x="2257425" y="2090547"/>
            <a:ext cx="98584" cy="98584"/>
          </a:xfrm>
          <a:custGeom>
            <a:avLst/>
            <a:gdLst/>
            <a:ahLst/>
            <a:cxnLst/>
            <a:rect l="l" t="t" r="r" b="b"/>
            <a:pathLst>
              <a:path w="131444"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8" name="object 8"/>
          <p:cNvSpPr/>
          <p:nvPr/>
        </p:nvSpPr>
        <p:spPr>
          <a:xfrm>
            <a:off x="2040826" y="2184559"/>
            <a:ext cx="275273" cy="469583"/>
          </a:xfrm>
          <a:custGeom>
            <a:avLst/>
            <a:gdLst/>
            <a:ahLst/>
            <a:cxnLst/>
            <a:rect l="l" t="t" r="r" b="b"/>
            <a:pathLst>
              <a:path w="367030" h="626110">
                <a:moveTo>
                  <a:pt x="4978" y="539241"/>
                </a:moveTo>
                <a:lnTo>
                  <a:pt x="0" y="625982"/>
                </a:lnTo>
                <a:lnTo>
                  <a:pt x="72389" y="577850"/>
                </a:lnTo>
                <a:lnTo>
                  <a:pt x="69507" y="576199"/>
                </a:lnTo>
                <a:lnTo>
                  <a:pt x="43472" y="576199"/>
                </a:lnTo>
                <a:lnTo>
                  <a:pt x="21005" y="563371"/>
                </a:lnTo>
                <a:lnTo>
                  <a:pt x="27463" y="552119"/>
                </a:lnTo>
                <a:lnTo>
                  <a:pt x="4978" y="539241"/>
                </a:lnTo>
                <a:close/>
              </a:path>
              <a:path w="367030" h="626110">
                <a:moveTo>
                  <a:pt x="27463" y="552119"/>
                </a:moveTo>
                <a:lnTo>
                  <a:pt x="21005" y="563371"/>
                </a:lnTo>
                <a:lnTo>
                  <a:pt x="43472" y="576199"/>
                </a:lnTo>
                <a:lnTo>
                  <a:pt x="49913" y="564977"/>
                </a:lnTo>
                <a:lnTo>
                  <a:pt x="27463" y="552119"/>
                </a:lnTo>
                <a:close/>
              </a:path>
              <a:path w="367030" h="626110">
                <a:moveTo>
                  <a:pt x="49913" y="564977"/>
                </a:moveTo>
                <a:lnTo>
                  <a:pt x="43472" y="576199"/>
                </a:lnTo>
                <a:lnTo>
                  <a:pt x="69507" y="576199"/>
                </a:lnTo>
                <a:lnTo>
                  <a:pt x="49913" y="564977"/>
                </a:lnTo>
                <a:close/>
              </a:path>
              <a:path w="367030" h="626110">
                <a:moveTo>
                  <a:pt x="344297" y="0"/>
                </a:moveTo>
                <a:lnTo>
                  <a:pt x="27463" y="552119"/>
                </a:lnTo>
                <a:lnTo>
                  <a:pt x="49913" y="564977"/>
                </a:lnTo>
                <a:lnTo>
                  <a:pt x="366775" y="12953"/>
                </a:lnTo>
                <a:lnTo>
                  <a:pt x="344297" y="0"/>
                </a:lnTo>
                <a:close/>
              </a:path>
            </a:pathLst>
          </a:custGeom>
          <a:solidFill>
            <a:srgbClr val="000000"/>
          </a:solidFill>
        </p:spPr>
        <p:txBody>
          <a:bodyPr wrap="square" lIns="0" tIns="0" rIns="0" bIns="0" rtlCol="0"/>
          <a:lstStyle/>
          <a:p>
            <a:endParaRPr sz="1350"/>
          </a:p>
        </p:txBody>
      </p:sp>
      <p:sp>
        <p:nvSpPr>
          <p:cNvPr id="9" name="object 9"/>
          <p:cNvSpPr/>
          <p:nvPr/>
        </p:nvSpPr>
        <p:spPr>
          <a:xfrm>
            <a:off x="1782508" y="2182178"/>
            <a:ext cx="531019" cy="471964"/>
          </a:xfrm>
          <a:custGeom>
            <a:avLst/>
            <a:gdLst/>
            <a:ahLst/>
            <a:cxnLst/>
            <a:rect l="l" t="t" r="r" b="b"/>
            <a:pathLst>
              <a:path w="708025" h="629285">
                <a:moveTo>
                  <a:pt x="32397" y="548513"/>
                </a:moveTo>
                <a:lnTo>
                  <a:pt x="0" y="629157"/>
                </a:lnTo>
                <a:lnTo>
                  <a:pt x="83947" y="606678"/>
                </a:lnTo>
                <a:lnTo>
                  <a:pt x="74379" y="595883"/>
                </a:lnTo>
                <a:lnTo>
                  <a:pt x="57073" y="595883"/>
                </a:lnTo>
                <a:lnTo>
                  <a:pt x="39890" y="576452"/>
                </a:lnTo>
                <a:lnTo>
                  <a:pt x="49563" y="567882"/>
                </a:lnTo>
                <a:lnTo>
                  <a:pt x="32397" y="548513"/>
                </a:lnTo>
                <a:close/>
              </a:path>
              <a:path w="708025" h="629285">
                <a:moveTo>
                  <a:pt x="49563" y="567882"/>
                </a:moveTo>
                <a:lnTo>
                  <a:pt x="39890" y="576452"/>
                </a:lnTo>
                <a:lnTo>
                  <a:pt x="57073" y="595883"/>
                </a:lnTo>
                <a:lnTo>
                  <a:pt x="66767" y="587294"/>
                </a:lnTo>
                <a:lnTo>
                  <a:pt x="49563" y="567882"/>
                </a:lnTo>
                <a:close/>
              </a:path>
              <a:path w="708025" h="629285">
                <a:moveTo>
                  <a:pt x="66767" y="587294"/>
                </a:moveTo>
                <a:lnTo>
                  <a:pt x="57073" y="595883"/>
                </a:lnTo>
                <a:lnTo>
                  <a:pt x="74379" y="595883"/>
                </a:lnTo>
                <a:lnTo>
                  <a:pt x="66767" y="587294"/>
                </a:lnTo>
                <a:close/>
              </a:path>
              <a:path w="708025" h="629285">
                <a:moveTo>
                  <a:pt x="690499" y="0"/>
                </a:moveTo>
                <a:lnTo>
                  <a:pt x="49563" y="567882"/>
                </a:lnTo>
                <a:lnTo>
                  <a:pt x="66767" y="587294"/>
                </a:lnTo>
                <a:lnTo>
                  <a:pt x="707771" y="19303"/>
                </a:lnTo>
                <a:lnTo>
                  <a:pt x="690499" y="0"/>
                </a:lnTo>
                <a:close/>
              </a:path>
            </a:pathLst>
          </a:custGeom>
          <a:solidFill>
            <a:srgbClr val="000000"/>
          </a:solidFill>
        </p:spPr>
        <p:txBody>
          <a:bodyPr wrap="square" lIns="0" tIns="0" rIns="0" bIns="0" rtlCol="0"/>
          <a:lstStyle/>
          <a:p>
            <a:endParaRPr sz="1350"/>
          </a:p>
        </p:txBody>
      </p:sp>
      <p:sp>
        <p:nvSpPr>
          <p:cNvPr id="10" name="object 10"/>
          <p:cNvSpPr/>
          <p:nvPr/>
        </p:nvSpPr>
        <p:spPr>
          <a:xfrm>
            <a:off x="2024319" y="3492437"/>
            <a:ext cx="71438" cy="345281"/>
          </a:xfrm>
          <a:custGeom>
            <a:avLst/>
            <a:gdLst/>
            <a:ahLst/>
            <a:cxnLst/>
            <a:rect l="l" t="t" r="r" b="b"/>
            <a:pathLst>
              <a:path w="95250" h="460375">
                <a:moveTo>
                  <a:pt x="43539" y="384387"/>
                </a:moveTo>
                <a:lnTo>
                  <a:pt x="17805" y="387350"/>
                </a:lnTo>
                <a:lnTo>
                  <a:pt x="65227" y="460121"/>
                </a:lnTo>
                <a:lnTo>
                  <a:pt x="88173" y="397256"/>
                </a:lnTo>
                <a:lnTo>
                  <a:pt x="45008" y="397256"/>
                </a:lnTo>
                <a:lnTo>
                  <a:pt x="43539" y="384387"/>
                </a:lnTo>
                <a:close/>
              </a:path>
              <a:path w="95250" h="460375">
                <a:moveTo>
                  <a:pt x="69277" y="381424"/>
                </a:moveTo>
                <a:lnTo>
                  <a:pt x="43539" y="384387"/>
                </a:lnTo>
                <a:lnTo>
                  <a:pt x="45008" y="397256"/>
                </a:lnTo>
                <a:lnTo>
                  <a:pt x="70751" y="394335"/>
                </a:lnTo>
                <a:lnTo>
                  <a:pt x="69277" y="381424"/>
                </a:lnTo>
                <a:close/>
              </a:path>
              <a:path w="95250" h="460375">
                <a:moveTo>
                  <a:pt x="95034" y="378460"/>
                </a:moveTo>
                <a:lnTo>
                  <a:pt x="69277" y="381424"/>
                </a:lnTo>
                <a:lnTo>
                  <a:pt x="70751" y="394335"/>
                </a:lnTo>
                <a:lnTo>
                  <a:pt x="45008" y="397256"/>
                </a:lnTo>
                <a:lnTo>
                  <a:pt x="88173" y="397256"/>
                </a:lnTo>
                <a:lnTo>
                  <a:pt x="95034" y="378460"/>
                </a:lnTo>
                <a:close/>
              </a:path>
              <a:path w="95250" h="460375">
                <a:moveTo>
                  <a:pt x="25730" y="0"/>
                </a:moveTo>
                <a:lnTo>
                  <a:pt x="0" y="3048"/>
                </a:lnTo>
                <a:lnTo>
                  <a:pt x="43539" y="384387"/>
                </a:lnTo>
                <a:lnTo>
                  <a:pt x="69277" y="381424"/>
                </a:lnTo>
                <a:lnTo>
                  <a:pt x="25730" y="0"/>
                </a:lnTo>
                <a:close/>
              </a:path>
            </a:pathLst>
          </a:custGeom>
          <a:solidFill>
            <a:srgbClr val="000000"/>
          </a:solidFill>
        </p:spPr>
        <p:txBody>
          <a:bodyPr wrap="square" lIns="0" tIns="0" rIns="0" bIns="0" rtlCol="0"/>
          <a:lstStyle/>
          <a:p>
            <a:endParaRPr sz="1350"/>
          </a:p>
        </p:txBody>
      </p:sp>
      <p:sp>
        <p:nvSpPr>
          <p:cNvPr id="11" name="object 11"/>
          <p:cNvSpPr/>
          <p:nvPr/>
        </p:nvSpPr>
        <p:spPr>
          <a:xfrm>
            <a:off x="2072830" y="3487960"/>
            <a:ext cx="250508" cy="349568"/>
          </a:xfrm>
          <a:custGeom>
            <a:avLst/>
            <a:gdLst/>
            <a:ahLst/>
            <a:cxnLst/>
            <a:rect l="l" t="t" r="r" b="b"/>
            <a:pathLst>
              <a:path w="334009" h="466089">
                <a:moveTo>
                  <a:pt x="13017" y="380238"/>
                </a:moveTo>
                <a:lnTo>
                  <a:pt x="0" y="466089"/>
                </a:lnTo>
                <a:lnTo>
                  <a:pt x="76581" y="424942"/>
                </a:lnTo>
                <a:lnTo>
                  <a:pt x="70441" y="420624"/>
                </a:lnTo>
                <a:lnTo>
                  <a:pt x="47878" y="420624"/>
                </a:lnTo>
                <a:lnTo>
                  <a:pt x="26720" y="405764"/>
                </a:lnTo>
                <a:lnTo>
                  <a:pt x="34207" y="395141"/>
                </a:lnTo>
                <a:lnTo>
                  <a:pt x="13017" y="380238"/>
                </a:lnTo>
                <a:close/>
              </a:path>
              <a:path w="334009" h="466089">
                <a:moveTo>
                  <a:pt x="34207" y="395141"/>
                </a:moveTo>
                <a:lnTo>
                  <a:pt x="26720" y="405764"/>
                </a:lnTo>
                <a:lnTo>
                  <a:pt x="47878" y="420624"/>
                </a:lnTo>
                <a:lnTo>
                  <a:pt x="55358" y="410016"/>
                </a:lnTo>
                <a:lnTo>
                  <a:pt x="34207" y="395141"/>
                </a:lnTo>
                <a:close/>
              </a:path>
              <a:path w="334009" h="466089">
                <a:moveTo>
                  <a:pt x="55358" y="410016"/>
                </a:moveTo>
                <a:lnTo>
                  <a:pt x="47878" y="420624"/>
                </a:lnTo>
                <a:lnTo>
                  <a:pt x="70441" y="420624"/>
                </a:lnTo>
                <a:lnTo>
                  <a:pt x="55358" y="410016"/>
                </a:lnTo>
                <a:close/>
              </a:path>
              <a:path w="334009" h="466089">
                <a:moveTo>
                  <a:pt x="312673" y="0"/>
                </a:moveTo>
                <a:lnTo>
                  <a:pt x="34207" y="395141"/>
                </a:lnTo>
                <a:lnTo>
                  <a:pt x="55358" y="410016"/>
                </a:lnTo>
                <a:lnTo>
                  <a:pt x="333882" y="14986"/>
                </a:lnTo>
                <a:lnTo>
                  <a:pt x="312673" y="0"/>
                </a:lnTo>
                <a:close/>
              </a:path>
            </a:pathLst>
          </a:custGeom>
          <a:solidFill>
            <a:srgbClr val="000000"/>
          </a:solidFill>
        </p:spPr>
        <p:txBody>
          <a:bodyPr wrap="square" lIns="0" tIns="0" rIns="0" bIns="0" rtlCol="0"/>
          <a:lstStyle/>
          <a:p>
            <a:endParaRPr sz="1350"/>
          </a:p>
        </p:txBody>
      </p:sp>
      <p:sp>
        <p:nvSpPr>
          <p:cNvPr id="12" name="object 12"/>
          <p:cNvSpPr/>
          <p:nvPr/>
        </p:nvSpPr>
        <p:spPr>
          <a:xfrm>
            <a:off x="1763077" y="3485388"/>
            <a:ext cx="541496" cy="352425"/>
          </a:xfrm>
          <a:custGeom>
            <a:avLst/>
            <a:gdLst/>
            <a:ahLst/>
            <a:cxnLst/>
            <a:rect l="l" t="t" r="r" b="b"/>
            <a:pathLst>
              <a:path w="721994" h="469900">
                <a:moveTo>
                  <a:pt x="44411" y="394843"/>
                </a:moveTo>
                <a:lnTo>
                  <a:pt x="0" y="469519"/>
                </a:lnTo>
                <a:lnTo>
                  <a:pt x="86398" y="460248"/>
                </a:lnTo>
                <a:lnTo>
                  <a:pt x="76941" y="445516"/>
                </a:lnTo>
                <a:lnTo>
                  <a:pt x="61506" y="445516"/>
                </a:lnTo>
                <a:lnTo>
                  <a:pt x="47510" y="423672"/>
                </a:lnTo>
                <a:lnTo>
                  <a:pt x="58421" y="416666"/>
                </a:lnTo>
                <a:lnTo>
                  <a:pt x="44411" y="394843"/>
                </a:lnTo>
                <a:close/>
              </a:path>
              <a:path w="721994" h="469900">
                <a:moveTo>
                  <a:pt x="58421" y="416666"/>
                </a:moveTo>
                <a:lnTo>
                  <a:pt x="47510" y="423672"/>
                </a:lnTo>
                <a:lnTo>
                  <a:pt x="61506" y="445516"/>
                </a:lnTo>
                <a:lnTo>
                  <a:pt x="72436" y="438499"/>
                </a:lnTo>
                <a:lnTo>
                  <a:pt x="58421" y="416666"/>
                </a:lnTo>
                <a:close/>
              </a:path>
              <a:path w="721994" h="469900">
                <a:moveTo>
                  <a:pt x="72436" y="438499"/>
                </a:moveTo>
                <a:lnTo>
                  <a:pt x="61506" y="445516"/>
                </a:lnTo>
                <a:lnTo>
                  <a:pt x="76941" y="445516"/>
                </a:lnTo>
                <a:lnTo>
                  <a:pt x="72436" y="438499"/>
                </a:lnTo>
                <a:close/>
              </a:path>
              <a:path w="721994" h="469900">
                <a:moveTo>
                  <a:pt x="707390" y="0"/>
                </a:moveTo>
                <a:lnTo>
                  <a:pt x="58421" y="416666"/>
                </a:lnTo>
                <a:lnTo>
                  <a:pt x="72436" y="438499"/>
                </a:lnTo>
                <a:lnTo>
                  <a:pt x="721487" y="21844"/>
                </a:lnTo>
                <a:lnTo>
                  <a:pt x="707390" y="0"/>
                </a:lnTo>
                <a:close/>
              </a:path>
            </a:pathLst>
          </a:custGeom>
          <a:solidFill>
            <a:srgbClr val="000000"/>
          </a:solidFill>
        </p:spPr>
        <p:txBody>
          <a:bodyPr wrap="square" lIns="0" tIns="0" rIns="0" bIns="0" rtlCol="0"/>
          <a:lstStyle/>
          <a:p>
            <a:endParaRPr sz="1350"/>
          </a:p>
        </p:txBody>
      </p:sp>
      <p:sp>
        <p:nvSpPr>
          <p:cNvPr id="13" name="object 13"/>
          <p:cNvSpPr/>
          <p:nvPr/>
        </p:nvSpPr>
        <p:spPr>
          <a:xfrm>
            <a:off x="1763077" y="3487770"/>
            <a:ext cx="265271" cy="350044"/>
          </a:xfrm>
          <a:custGeom>
            <a:avLst/>
            <a:gdLst/>
            <a:ahLst/>
            <a:cxnLst/>
            <a:rect l="l" t="t" r="r" b="b"/>
            <a:pathLst>
              <a:path w="353694" h="466725">
                <a:moveTo>
                  <a:pt x="15430" y="380873"/>
                </a:moveTo>
                <a:lnTo>
                  <a:pt x="0" y="466344"/>
                </a:lnTo>
                <a:lnTo>
                  <a:pt x="77673" y="427355"/>
                </a:lnTo>
                <a:lnTo>
                  <a:pt x="70870" y="422275"/>
                </a:lnTo>
                <a:lnTo>
                  <a:pt x="49161" y="422275"/>
                </a:lnTo>
                <a:lnTo>
                  <a:pt x="28422" y="406781"/>
                </a:lnTo>
                <a:lnTo>
                  <a:pt x="36198" y="396382"/>
                </a:lnTo>
                <a:lnTo>
                  <a:pt x="15430" y="380873"/>
                </a:lnTo>
                <a:close/>
              </a:path>
              <a:path w="353694" h="466725">
                <a:moveTo>
                  <a:pt x="36198" y="396382"/>
                </a:moveTo>
                <a:lnTo>
                  <a:pt x="28422" y="406781"/>
                </a:lnTo>
                <a:lnTo>
                  <a:pt x="49161" y="422275"/>
                </a:lnTo>
                <a:lnTo>
                  <a:pt x="56940" y="411872"/>
                </a:lnTo>
                <a:lnTo>
                  <a:pt x="36198" y="396382"/>
                </a:lnTo>
                <a:close/>
              </a:path>
              <a:path w="353694" h="466725">
                <a:moveTo>
                  <a:pt x="56940" y="411872"/>
                </a:moveTo>
                <a:lnTo>
                  <a:pt x="49161" y="422275"/>
                </a:lnTo>
                <a:lnTo>
                  <a:pt x="70870" y="422275"/>
                </a:lnTo>
                <a:lnTo>
                  <a:pt x="56940" y="411872"/>
                </a:lnTo>
                <a:close/>
              </a:path>
              <a:path w="353694" h="466725">
                <a:moveTo>
                  <a:pt x="332613" y="0"/>
                </a:moveTo>
                <a:lnTo>
                  <a:pt x="36198" y="396382"/>
                </a:lnTo>
                <a:lnTo>
                  <a:pt x="56940" y="411872"/>
                </a:lnTo>
                <a:lnTo>
                  <a:pt x="353352" y="15494"/>
                </a:lnTo>
                <a:lnTo>
                  <a:pt x="332613" y="0"/>
                </a:lnTo>
                <a:close/>
              </a:path>
            </a:pathLst>
          </a:custGeom>
          <a:solidFill>
            <a:srgbClr val="000000"/>
          </a:solidFill>
        </p:spPr>
        <p:txBody>
          <a:bodyPr wrap="square" lIns="0" tIns="0" rIns="0" bIns="0" rtlCol="0"/>
          <a:lstStyle/>
          <a:p>
            <a:endParaRPr sz="1350"/>
          </a:p>
        </p:txBody>
      </p:sp>
      <p:sp>
        <p:nvSpPr>
          <p:cNvPr id="14" name="object 14"/>
          <p:cNvSpPr/>
          <p:nvPr/>
        </p:nvSpPr>
        <p:spPr>
          <a:xfrm>
            <a:off x="1775080" y="3487293"/>
            <a:ext cx="297656" cy="350519"/>
          </a:xfrm>
          <a:custGeom>
            <a:avLst/>
            <a:gdLst/>
            <a:ahLst/>
            <a:cxnLst/>
            <a:rect l="l" t="t" r="r" b="b"/>
            <a:pathLst>
              <a:path w="396875" h="467360">
                <a:moveTo>
                  <a:pt x="336787" y="415952"/>
                </a:moveTo>
                <a:lnTo>
                  <a:pt x="316966" y="432688"/>
                </a:lnTo>
                <a:lnTo>
                  <a:pt x="396786" y="466978"/>
                </a:lnTo>
                <a:lnTo>
                  <a:pt x="386842" y="425831"/>
                </a:lnTo>
                <a:lnTo>
                  <a:pt x="345122" y="425831"/>
                </a:lnTo>
                <a:lnTo>
                  <a:pt x="336787" y="415952"/>
                </a:lnTo>
                <a:close/>
              </a:path>
              <a:path w="396875" h="467360">
                <a:moveTo>
                  <a:pt x="356549" y="399266"/>
                </a:moveTo>
                <a:lnTo>
                  <a:pt x="336787" y="415952"/>
                </a:lnTo>
                <a:lnTo>
                  <a:pt x="345122" y="425831"/>
                </a:lnTo>
                <a:lnTo>
                  <a:pt x="364921" y="409194"/>
                </a:lnTo>
                <a:lnTo>
                  <a:pt x="356549" y="399266"/>
                </a:lnTo>
                <a:close/>
              </a:path>
              <a:path w="396875" h="467360">
                <a:moveTo>
                  <a:pt x="376377" y="382524"/>
                </a:moveTo>
                <a:lnTo>
                  <a:pt x="356549" y="399266"/>
                </a:lnTo>
                <a:lnTo>
                  <a:pt x="364921" y="409194"/>
                </a:lnTo>
                <a:lnTo>
                  <a:pt x="345122" y="425831"/>
                </a:lnTo>
                <a:lnTo>
                  <a:pt x="386842" y="425831"/>
                </a:lnTo>
                <a:lnTo>
                  <a:pt x="376377" y="382524"/>
                </a:lnTo>
                <a:close/>
              </a:path>
              <a:path w="396875" h="467360">
                <a:moveTo>
                  <a:pt x="19812" y="0"/>
                </a:moveTo>
                <a:lnTo>
                  <a:pt x="0" y="16763"/>
                </a:lnTo>
                <a:lnTo>
                  <a:pt x="336787" y="415952"/>
                </a:lnTo>
                <a:lnTo>
                  <a:pt x="356549" y="399266"/>
                </a:lnTo>
                <a:lnTo>
                  <a:pt x="19812" y="0"/>
                </a:lnTo>
                <a:close/>
              </a:path>
            </a:pathLst>
          </a:custGeom>
          <a:solidFill>
            <a:srgbClr val="000000"/>
          </a:solidFill>
        </p:spPr>
        <p:txBody>
          <a:bodyPr wrap="square" lIns="0" tIns="0" rIns="0" bIns="0" rtlCol="0"/>
          <a:lstStyle/>
          <a:p>
            <a:endParaRPr sz="1350"/>
          </a:p>
        </p:txBody>
      </p:sp>
      <p:sp>
        <p:nvSpPr>
          <p:cNvPr id="15" name="object 15"/>
          <p:cNvSpPr/>
          <p:nvPr/>
        </p:nvSpPr>
        <p:spPr>
          <a:xfrm>
            <a:off x="1737274" y="3493008"/>
            <a:ext cx="58579" cy="344805"/>
          </a:xfrm>
          <a:custGeom>
            <a:avLst/>
            <a:gdLst/>
            <a:ahLst/>
            <a:cxnLst/>
            <a:rect l="l" t="t" r="r" b="b"/>
            <a:pathLst>
              <a:path w="78105" h="459739">
                <a:moveTo>
                  <a:pt x="0" y="379602"/>
                </a:moveTo>
                <a:lnTo>
                  <a:pt x="34404" y="459358"/>
                </a:lnTo>
                <a:lnTo>
                  <a:pt x="71041" y="395477"/>
                </a:lnTo>
                <a:lnTo>
                  <a:pt x="51003" y="395477"/>
                </a:lnTo>
                <a:lnTo>
                  <a:pt x="25133" y="393953"/>
                </a:lnTo>
                <a:lnTo>
                  <a:pt x="25861" y="381084"/>
                </a:lnTo>
                <a:lnTo>
                  <a:pt x="0" y="379602"/>
                </a:lnTo>
                <a:close/>
              </a:path>
              <a:path w="78105" h="459739">
                <a:moveTo>
                  <a:pt x="25861" y="381084"/>
                </a:moveTo>
                <a:lnTo>
                  <a:pt x="25133" y="393953"/>
                </a:lnTo>
                <a:lnTo>
                  <a:pt x="51003" y="395477"/>
                </a:lnTo>
                <a:lnTo>
                  <a:pt x="51734" y="382566"/>
                </a:lnTo>
                <a:lnTo>
                  <a:pt x="25861" y="381084"/>
                </a:lnTo>
                <a:close/>
              </a:path>
              <a:path w="78105" h="459739">
                <a:moveTo>
                  <a:pt x="51734" y="382566"/>
                </a:moveTo>
                <a:lnTo>
                  <a:pt x="51003" y="395477"/>
                </a:lnTo>
                <a:lnTo>
                  <a:pt x="71041" y="395477"/>
                </a:lnTo>
                <a:lnTo>
                  <a:pt x="77597" y="384047"/>
                </a:lnTo>
                <a:lnTo>
                  <a:pt x="51734" y="382566"/>
                </a:lnTo>
                <a:close/>
              </a:path>
              <a:path w="78105" h="459739">
                <a:moveTo>
                  <a:pt x="47434" y="0"/>
                </a:moveTo>
                <a:lnTo>
                  <a:pt x="25861" y="381084"/>
                </a:lnTo>
                <a:lnTo>
                  <a:pt x="51734" y="382566"/>
                </a:lnTo>
                <a:lnTo>
                  <a:pt x="73304" y="1523"/>
                </a:lnTo>
                <a:lnTo>
                  <a:pt x="47434" y="0"/>
                </a:lnTo>
                <a:close/>
              </a:path>
            </a:pathLst>
          </a:custGeom>
          <a:solidFill>
            <a:srgbClr val="000000"/>
          </a:solidFill>
        </p:spPr>
        <p:txBody>
          <a:bodyPr wrap="square" lIns="0" tIns="0" rIns="0" bIns="0" rtlCol="0"/>
          <a:lstStyle/>
          <a:p>
            <a:endParaRPr sz="1350"/>
          </a:p>
        </p:txBody>
      </p:sp>
      <p:sp>
        <p:nvSpPr>
          <p:cNvPr id="16" name="object 16"/>
          <p:cNvSpPr/>
          <p:nvPr/>
        </p:nvSpPr>
        <p:spPr>
          <a:xfrm>
            <a:off x="1530381" y="3485388"/>
            <a:ext cx="542925" cy="352425"/>
          </a:xfrm>
          <a:custGeom>
            <a:avLst/>
            <a:gdLst/>
            <a:ahLst/>
            <a:cxnLst/>
            <a:rect l="l" t="t" r="r" b="b"/>
            <a:pathLst>
              <a:path w="723900" h="469900">
                <a:moveTo>
                  <a:pt x="651431" y="438544"/>
                </a:moveTo>
                <a:lnTo>
                  <a:pt x="637451" y="460375"/>
                </a:lnTo>
                <a:lnTo>
                  <a:pt x="723861" y="469519"/>
                </a:lnTo>
                <a:lnTo>
                  <a:pt x="709525" y="445516"/>
                </a:lnTo>
                <a:lnTo>
                  <a:pt x="662330" y="445516"/>
                </a:lnTo>
                <a:lnTo>
                  <a:pt x="651431" y="438544"/>
                </a:lnTo>
                <a:close/>
              </a:path>
              <a:path w="723900" h="469900">
                <a:moveTo>
                  <a:pt x="665410" y="416714"/>
                </a:moveTo>
                <a:lnTo>
                  <a:pt x="651431" y="438544"/>
                </a:lnTo>
                <a:lnTo>
                  <a:pt x="662330" y="445516"/>
                </a:lnTo>
                <a:lnTo>
                  <a:pt x="676287" y="423672"/>
                </a:lnTo>
                <a:lnTo>
                  <a:pt x="665410" y="416714"/>
                </a:lnTo>
                <a:close/>
              </a:path>
              <a:path w="723900" h="469900">
                <a:moveTo>
                  <a:pt x="679335" y="394970"/>
                </a:moveTo>
                <a:lnTo>
                  <a:pt x="665410" y="416714"/>
                </a:lnTo>
                <a:lnTo>
                  <a:pt x="676287" y="423672"/>
                </a:lnTo>
                <a:lnTo>
                  <a:pt x="662330" y="445516"/>
                </a:lnTo>
                <a:lnTo>
                  <a:pt x="709525" y="445516"/>
                </a:lnTo>
                <a:lnTo>
                  <a:pt x="679335" y="394970"/>
                </a:lnTo>
                <a:close/>
              </a:path>
              <a:path w="723900" h="469900">
                <a:moveTo>
                  <a:pt x="13970" y="0"/>
                </a:moveTo>
                <a:lnTo>
                  <a:pt x="0" y="21844"/>
                </a:lnTo>
                <a:lnTo>
                  <a:pt x="651431" y="438544"/>
                </a:lnTo>
                <a:lnTo>
                  <a:pt x="665410" y="416714"/>
                </a:lnTo>
                <a:lnTo>
                  <a:pt x="13970" y="0"/>
                </a:lnTo>
                <a:close/>
              </a:path>
            </a:pathLst>
          </a:custGeom>
          <a:solidFill>
            <a:srgbClr val="000000"/>
          </a:solidFill>
        </p:spPr>
        <p:txBody>
          <a:bodyPr wrap="square" lIns="0" tIns="0" rIns="0" bIns="0" rtlCol="0"/>
          <a:lstStyle/>
          <a:p>
            <a:endParaRPr sz="1350"/>
          </a:p>
        </p:txBody>
      </p:sp>
      <p:sp>
        <p:nvSpPr>
          <p:cNvPr id="17" name="object 17"/>
          <p:cNvSpPr/>
          <p:nvPr/>
        </p:nvSpPr>
        <p:spPr>
          <a:xfrm>
            <a:off x="1517352" y="3488055"/>
            <a:ext cx="246221" cy="349568"/>
          </a:xfrm>
          <a:custGeom>
            <a:avLst/>
            <a:gdLst/>
            <a:ahLst/>
            <a:cxnLst/>
            <a:rect l="l" t="t" r="r" b="b"/>
            <a:pathLst>
              <a:path w="328294" h="466089">
                <a:moveTo>
                  <a:pt x="273386" y="409452"/>
                </a:moveTo>
                <a:lnTo>
                  <a:pt x="252095" y="424180"/>
                </a:lnTo>
                <a:lnTo>
                  <a:pt x="328295" y="465963"/>
                </a:lnTo>
                <a:lnTo>
                  <a:pt x="321732" y="420116"/>
                </a:lnTo>
                <a:lnTo>
                  <a:pt x="280771" y="420116"/>
                </a:lnTo>
                <a:lnTo>
                  <a:pt x="273386" y="409452"/>
                </a:lnTo>
                <a:close/>
              </a:path>
              <a:path w="328294" h="466089">
                <a:moveTo>
                  <a:pt x="294684" y="394720"/>
                </a:moveTo>
                <a:lnTo>
                  <a:pt x="273386" y="409452"/>
                </a:lnTo>
                <a:lnTo>
                  <a:pt x="280771" y="420116"/>
                </a:lnTo>
                <a:lnTo>
                  <a:pt x="302069" y="405384"/>
                </a:lnTo>
                <a:lnTo>
                  <a:pt x="294684" y="394720"/>
                </a:lnTo>
                <a:close/>
              </a:path>
              <a:path w="328294" h="466089">
                <a:moveTo>
                  <a:pt x="315988" y="379984"/>
                </a:moveTo>
                <a:lnTo>
                  <a:pt x="294684" y="394720"/>
                </a:lnTo>
                <a:lnTo>
                  <a:pt x="302069" y="405384"/>
                </a:lnTo>
                <a:lnTo>
                  <a:pt x="280771" y="420116"/>
                </a:lnTo>
                <a:lnTo>
                  <a:pt x="321732" y="420116"/>
                </a:lnTo>
                <a:lnTo>
                  <a:pt x="315988" y="379984"/>
                </a:lnTo>
                <a:close/>
              </a:path>
              <a:path w="328294" h="466089">
                <a:moveTo>
                  <a:pt x="21297" y="0"/>
                </a:moveTo>
                <a:lnTo>
                  <a:pt x="0" y="14732"/>
                </a:lnTo>
                <a:lnTo>
                  <a:pt x="273386" y="409452"/>
                </a:lnTo>
                <a:lnTo>
                  <a:pt x="294684" y="394720"/>
                </a:lnTo>
                <a:lnTo>
                  <a:pt x="21297" y="0"/>
                </a:lnTo>
                <a:close/>
              </a:path>
            </a:pathLst>
          </a:custGeom>
          <a:solidFill>
            <a:srgbClr val="000000"/>
          </a:solidFill>
        </p:spPr>
        <p:txBody>
          <a:bodyPr wrap="square" lIns="0" tIns="0" rIns="0" bIns="0" rtlCol="0"/>
          <a:lstStyle/>
          <a:p>
            <a:endParaRPr sz="1350"/>
          </a:p>
        </p:txBody>
      </p:sp>
      <p:sp>
        <p:nvSpPr>
          <p:cNvPr id="18" name="object 18"/>
          <p:cNvSpPr/>
          <p:nvPr/>
        </p:nvSpPr>
        <p:spPr>
          <a:xfrm>
            <a:off x="2217420" y="3304413"/>
            <a:ext cx="187643" cy="188595"/>
          </a:xfrm>
          <a:custGeom>
            <a:avLst/>
            <a:gdLst/>
            <a:ahLst/>
            <a:cxnLst/>
            <a:rect l="l" t="t" r="r" b="b"/>
            <a:pathLst>
              <a:path w="250189" h="251460">
                <a:moveTo>
                  <a:pt x="124968" y="0"/>
                </a:moveTo>
                <a:lnTo>
                  <a:pt x="173587" y="9876"/>
                </a:lnTo>
                <a:lnTo>
                  <a:pt x="213312" y="36814"/>
                </a:lnTo>
                <a:lnTo>
                  <a:pt x="240107" y="76777"/>
                </a:lnTo>
                <a:lnTo>
                  <a:pt x="249935"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1">
            <a:solidFill>
              <a:srgbClr val="000000"/>
            </a:solidFill>
          </a:ln>
        </p:spPr>
        <p:txBody>
          <a:bodyPr wrap="square" lIns="0" tIns="0" rIns="0" bIns="0" rtlCol="0"/>
          <a:lstStyle/>
          <a:p>
            <a:endParaRPr sz="1350"/>
          </a:p>
        </p:txBody>
      </p:sp>
      <p:sp>
        <p:nvSpPr>
          <p:cNvPr id="19" name="object 19"/>
          <p:cNvSpPr/>
          <p:nvPr/>
        </p:nvSpPr>
        <p:spPr>
          <a:xfrm>
            <a:off x="1957958" y="3304413"/>
            <a:ext cx="188595" cy="188595"/>
          </a:xfrm>
          <a:custGeom>
            <a:avLst/>
            <a:gdLst/>
            <a:ahLst/>
            <a:cxnLst/>
            <a:rect l="l" t="t" r="r" b="b"/>
            <a:pathLst>
              <a:path w="251459" h="251460">
                <a:moveTo>
                  <a:pt x="125729" y="0"/>
                </a:moveTo>
                <a:lnTo>
                  <a:pt x="174682" y="9876"/>
                </a:lnTo>
                <a:lnTo>
                  <a:pt x="214645" y="36814"/>
                </a:lnTo>
                <a:lnTo>
                  <a:pt x="241583" y="76777"/>
                </a:lnTo>
                <a:lnTo>
                  <a:pt x="251459" y="125730"/>
                </a:lnTo>
                <a:lnTo>
                  <a:pt x="241583" y="174682"/>
                </a:lnTo>
                <a:lnTo>
                  <a:pt x="214645" y="214645"/>
                </a:lnTo>
                <a:lnTo>
                  <a:pt x="174682" y="241583"/>
                </a:lnTo>
                <a:lnTo>
                  <a:pt x="125729" y="251460"/>
                </a:lnTo>
                <a:lnTo>
                  <a:pt x="76788" y="241583"/>
                </a:lnTo>
                <a:lnTo>
                  <a:pt x="36823" y="214645"/>
                </a:lnTo>
                <a:lnTo>
                  <a:pt x="9879" y="174682"/>
                </a:lnTo>
                <a:lnTo>
                  <a:pt x="0" y="125730"/>
                </a:lnTo>
                <a:lnTo>
                  <a:pt x="9879" y="76777"/>
                </a:lnTo>
                <a:lnTo>
                  <a:pt x="36823" y="36814"/>
                </a:lnTo>
                <a:lnTo>
                  <a:pt x="76788" y="9876"/>
                </a:lnTo>
                <a:lnTo>
                  <a:pt x="125729" y="0"/>
                </a:lnTo>
                <a:close/>
              </a:path>
            </a:pathLst>
          </a:custGeom>
          <a:ln w="12192">
            <a:solidFill>
              <a:srgbClr val="000000"/>
            </a:solidFill>
          </a:ln>
        </p:spPr>
        <p:txBody>
          <a:bodyPr wrap="square" lIns="0" tIns="0" rIns="0" bIns="0" rtlCol="0"/>
          <a:lstStyle/>
          <a:p>
            <a:endParaRPr sz="1350"/>
          </a:p>
        </p:txBody>
      </p:sp>
      <p:sp>
        <p:nvSpPr>
          <p:cNvPr id="20" name="object 20"/>
          <p:cNvSpPr/>
          <p:nvPr/>
        </p:nvSpPr>
        <p:spPr>
          <a:xfrm>
            <a:off x="1700784" y="3304413"/>
            <a:ext cx="188595" cy="188595"/>
          </a:xfrm>
          <a:custGeom>
            <a:avLst/>
            <a:gdLst/>
            <a:ahLst/>
            <a:cxnLst/>
            <a:rect l="l" t="t" r="r" b="b"/>
            <a:pathLst>
              <a:path w="251459" h="251460">
                <a:moveTo>
                  <a:pt x="125729" y="0"/>
                </a:moveTo>
                <a:lnTo>
                  <a:pt x="174671" y="9876"/>
                </a:lnTo>
                <a:lnTo>
                  <a:pt x="214636" y="36814"/>
                </a:lnTo>
                <a:lnTo>
                  <a:pt x="241580" y="76777"/>
                </a:lnTo>
                <a:lnTo>
                  <a:pt x="251459" y="125730"/>
                </a:lnTo>
                <a:lnTo>
                  <a:pt x="241580" y="174682"/>
                </a:lnTo>
                <a:lnTo>
                  <a:pt x="214636" y="214645"/>
                </a:lnTo>
                <a:lnTo>
                  <a:pt x="174671" y="241583"/>
                </a:lnTo>
                <a:lnTo>
                  <a:pt x="125729" y="251460"/>
                </a:lnTo>
                <a:lnTo>
                  <a:pt x="76788" y="241583"/>
                </a:lnTo>
                <a:lnTo>
                  <a:pt x="36823" y="214645"/>
                </a:lnTo>
                <a:lnTo>
                  <a:pt x="9879" y="174682"/>
                </a:lnTo>
                <a:lnTo>
                  <a:pt x="0" y="125730"/>
                </a:lnTo>
                <a:lnTo>
                  <a:pt x="9879" y="76777"/>
                </a:lnTo>
                <a:lnTo>
                  <a:pt x="36823" y="36814"/>
                </a:lnTo>
                <a:lnTo>
                  <a:pt x="76788" y="9876"/>
                </a:lnTo>
                <a:lnTo>
                  <a:pt x="125729" y="0"/>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1443608" y="3304413"/>
            <a:ext cx="187643" cy="188595"/>
          </a:xfrm>
          <a:custGeom>
            <a:avLst/>
            <a:gdLst/>
            <a:ahLst/>
            <a:cxnLst/>
            <a:rect l="l" t="t" r="r" b="b"/>
            <a:pathLst>
              <a:path w="250190" h="251460">
                <a:moveTo>
                  <a:pt x="124968" y="0"/>
                </a:moveTo>
                <a:lnTo>
                  <a:pt x="173608" y="9876"/>
                </a:lnTo>
                <a:lnTo>
                  <a:pt x="213331" y="36814"/>
                </a:lnTo>
                <a:lnTo>
                  <a:pt x="240114" y="76777"/>
                </a:lnTo>
                <a:lnTo>
                  <a:pt x="249936" y="125730"/>
                </a:lnTo>
                <a:lnTo>
                  <a:pt x="240114" y="174682"/>
                </a:lnTo>
                <a:lnTo>
                  <a:pt x="213331" y="214645"/>
                </a:lnTo>
                <a:lnTo>
                  <a:pt x="173608" y="241583"/>
                </a:lnTo>
                <a:lnTo>
                  <a:pt x="124968" y="251460"/>
                </a:lnTo>
                <a:lnTo>
                  <a:pt x="76327" y="241583"/>
                </a:lnTo>
                <a:lnTo>
                  <a:pt x="36604" y="214645"/>
                </a:lnTo>
                <a:lnTo>
                  <a:pt x="9821" y="174682"/>
                </a:lnTo>
                <a:lnTo>
                  <a:pt x="0" y="125730"/>
                </a:lnTo>
                <a:lnTo>
                  <a:pt x="9821" y="76777"/>
                </a:lnTo>
                <a:lnTo>
                  <a:pt x="36604" y="36814"/>
                </a:lnTo>
                <a:lnTo>
                  <a:pt x="76327" y="9876"/>
                </a:lnTo>
                <a:lnTo>
                  <a:pt x="124968" y="0"/>
                </a:lnTo>
                <a:close/>
              </a:path>
            </a:pathLst>
          </a:custGeom>
          <a:ln w="12192">
            <a:solidFill>
              <a:srgbClr val="000000"/>
            </a:solidFill>
          </a:ln>
        </p:spPr>
        <p:txBody>
          <a:bodyPr wrap="square" lIns="0" tIns="0" rIns="0" bIns="0" rtlCol="0"/>
          <a:lstStyle/>
          <a:p>
            <a:endParaRPr sz="1350"/>
          </a:p>
        </p:txBody>
      </p:sp>
      <p:sp>
        <p:nvSpPr>
          <p:cNvPr id="22" name="object 22"/>
          <p:cNvSpPr/>
          <p:nvPr/>
        </p:nvSpPr>
        <p:spPr>
          <a:xfrm>
            <a:off x="1724787" y="2090547"/>
            <a:ext cx="98298" cy="98297"/>
          </a:xfrm>
          <a:prstGeom prst="rect">
            <a:avLst/>
          </a:prstGeom>
          <a:blipFill>
            <a:blip r:embed="rId3" cstate="print"/>
            <a:stretch>
              <a:fillRect/>
            </a:stretch>
          </a:blipFill>
        </p:spPr>
        <p:txBody>
          <a:bodyPr wrap="square" lIns="0" tIns="0" rIns="0" bIns="0" rtlCol="0"/>
          <a:lstStyle/>
          <a:p>
            <a:endParaRPr sz="1350"/>
          </a:p>
        </p:txBody>
      </p:sp>
      <p:sp>
        <p:nvSpPr>
          <p:cNvPr id="23" name="object 23"/>
          <p:cNvSpPr/>
          <p:nvPr/>
        </p:nvSpPr>
        <p:spPr>
          <a:xfrm>
            <a:off x="1724787" y="2090547"/>
            <a:ext cx="98584" cy="98584"/>
          </a:xfrm>
          <a:custGeom>
            <a:avLst/>
            <a:gdLst/>
            <a:ahLst/>
            <a:cxnLst/>
            <a:rect l="l" t="t" r="r" b="b"/>
            <a:pathLst>
              <a:path w="131444" h="131444">
                <a:moveTo>
                  <a:pt x="0" y="131063"/>
                </a:moveTo>
                <a:lnTo>
                  <a:pt x="131064" y="131063"/>
                </a:lnTo>
                <a:lnTo>
                  <a:pt x="131064" y="0"/>
                </a:lnTo>
                <a:lnTo>
                  <a:pt x="0" y="0"/>
                </a:lnTo>
                <a:lnTo>
                  <a:pt x="0" y="131063"/>
                </a:lnTo>
                <a:close/>
              </a:path>
            </a:pathLst>
          </a:custGeom>
          <a:ln w="6096">
            <a:solidFill>
              <a:srgbClr val="A4A4A4"/>
            </a:solidFill>
          </a:ln>
        </p:spPr>
        <p:txBody>
          <a:bodyPr wrap="square" lIns="0" tIns="0" rIns="0" bIns="0" rtlCol="0"/>
          <a:lstStyle/>
          <a:p>
            <a:endParaRPr sz="1350"/>
          </a:p>
        </p:txBody>
      </p:sp>
      <p:sp>
        <p:nvSpPr>
          <p:cNvPr id="24" name="object 24"/>
          <p:cNvSpPr/>
          <p:nvPr/>
        </p:nvSpPr>
        <p:spPr>
          <a:xfrm>
            <a:off x="1474469" y="2090547"/>
            <a:ext cx="98298" cy="98297"/>
          </a:xfrm>
          <a:prstGeom prst="rect">
            <a:avLst/>
          </a:prstGeom>
          <a:blipFill>
            <a:blip r:embed="rId4" cstate="print"/>
            <a:stretch>
              <a:fillRect/>
            </a:stretch>
          </a:blipFill>
        </p:spPr>
        <p:txBody>
          <a:bodyPr wrap="square" lIns="0" tIns="0" rIns="0" bIns="0" rtlCol="0"/>
          <a:lstStyle/>
          <a:p>
            <a:endParaRPr sz="1350"/>
          </a:p>
        </p:txBody>
      </p:sp>
      <p:sp>
        <p:nvSpPr>
          <p:cNvPr id="25" name="object 25"/>
          <p:cNvSpPr/>
          <p:nvPr/>
        </p:nvSpPr>
        <p:spPr>
          <a:xfrm>
            <a:off x="1474470" y="2090547"/>
            <a:ext cx="98584" cy="98584"/>
          </a:xfrm>
          <a:custGeom>
            <a:avLst/>
            <a:gdLst/>
            <a:ahLst/>
            <a:cxnLst/>
            <a:rect l="l" t="t" r="r" b="b"/>
            <a:pathLst>
              <a:path w="131445" h="131444">
                <a:moveTo>
                  <a:pt x="0" y="131063"/>
                </a:moveTo>
                <a:lnTo>
                  <a:pt x="131064" y="131063"/>
                </a:lnTo>
                <a:lnTo>
                  <a:pt x="131064" y="0"/>
                </a:lnTo>
                <a:lnTo>
                  <a:pt x="0" y="0"/>
                </a:lnTo>
                <a:lnTo>
                  <a:pt x="0" y="131063"/>
                </a:lnTo>
                <a:close/>
              </a:path>
            </a:pathLst>
          </a:custGeom>
          <a:ln w="6096">
            <a:solidFill>
              <a:srgbClr val="A4A4A4"/>
            </a:solidFill>
          </a:ln>
        </p:spPr>
        <p:txBody>
          <a:bodyPr wrap="square" lIns="0" tIns="0" rIns="0" bIns="0" rtlCol="0"/>
          <a:lstStyle/>
          <a:p>
            <a:endParaRPr sz="1350"/>
          </a:p>
        </p:txBody>
      </p:sp>
      <p:sp>
        <p:nvSpPr>
          <p:cNvPr id="26" name="object 26"/>
          <p:cNvSpPr/>
          <p:nvPr/>
        </p:nvSpPr>
        <p:spPr>
          <a:xfrm>
            <a:off x="1515703" y="2184654"/>
            <a:ext cx="267653" cy="469583"/>
          </a:xfrm>
          <a:custGeom>
            <a:avLst/>
            <a:gdLst/>
            <a:ahLst/>
            <a:cxnLst/>
            <a:rect l="l" t="t" r="r" b="b"/>
            <a:pathLst>
              <a:path w="356869" h="626110">
                <a:moveTo>
                  <a:pt x="307145" y="564223"/>
                </a:moveTo>
                <a:lnTo>
                  <a:pt x="284518" y="576833"/>
                </a:lnTo>
                <a:lnTo>
                  <a:pt x="356285" y="625855"/>
                </a:lnTo>
                <a:lnTo>
                  <a:pt x="354050" y="575563"/>
                </a:lnTo>
                <a:lnTo>
                  <a:pt x="313461" y="575563"/>
                </a:lnTo>
                <a:lnTo>
                  <a:pt x="307145" y="564223"/>
                </a:lnTo>
                <a:close/>
              </a:path>
              <a:path w="356869" h="626110">
                <a:moveTo>
                  <a:pt x="329814" y="551589"/>
                </a:moveTo>
                <a:lnTo>
                  <a:pt x="307145" y="564223"/>
                </a:lnTo>
                <a:lnTo>
                  <a:pt x="313461" y="575563"/>
                </a:lnTo>
                <a:lnTo>
                  <a:pt x="336092" y="562863"/>
                </a:lnTo>
                <a:lnTo>
                  <a:pt x="329814" y="551589"/>
                </a:lnTo>
                <a:close/>
              </a:path>
              <a:path w="356869" h="626110">
                <a:moveTo>
                  <a:pt x="352425" y="538988"/>
                </a:moveTo>
                <a:lnTo>
                  <a:pt x="329814" y="551589"/>
                </a:lnTo>
                <a:lnTo>
                  <a:pt x="336092" y="562863"/>
                </a:lnTo>
                <a:lnTo>
                  <a:pt x="313461" y="575563"/>
                </a:lnTo>
                <a:lnTo>
                  <a:pt x="354050" y="575563"/>
                </a:lnTo>
                <a:lnTo>
                  <a:pt x="352425" y="538988"/>
                </a:lnTo>
                <a:close/>
              </a:path>
              <a:path w="356869" h="626110">
                <a:moveTo>
                  <a:pt x="22631" y="0"/>
                </a:moveTo>
                <a:lnTo>
                  <a:pt x="0" y="12700"/>
                </a:lnTo>
                <a:lnTo>
                  <a:pt x="307145" y="564223"/>
                </a:lnTo>
                <a:lnTo>
                  <a:pt x="329814" y="551589"/>
                </a:lnTo>
                <a:lnTo>
                  <a:pt x="22631" y="0"/>
                </a:lnTo>
                <a:close/>
              </a:path>
            </a:pathLst>
          </a:custGeom>
          <a:solidFill>
            <a:srgbClr val="000000"/>
          </a:solidFill>
        </p:spPr>
        <p:txBody>
          <a:bodyPr wrap="square" lIns="0" tIns="0" rIns="0" bIns="0" rtlCol="0"/>
          <a:lstStyle/>
          <a:p>
            <a:endParaRPr sz="1350"/>
          </a:p>
        </p:txBody>
      </p:sp>
      <p:sp>
        <p:nvSpPr>
          <p:cNvPr id="27" name="object 27"/>
          <p:cNvSpPr/>
          <p:nvPr/>
        </p:nvSpPr>
        <p:spPr>
          <a:xfrm>
            <a:off x="1517694" y="2182178"/>
            <a:ext cx="523399" cy="471964"/>
          </a:xfrm>
          <a:custGeom>
            <a:avLst/>
            <a:gdLst/>
            <a:ahLst/>
            <a:cxnLst/>
            <a:rect l="l" t="t" r="r" b="b"/>
            <a:pathLst>
              <a:path w="697865" h="629285">
                <a:moveTo>
                  <a:pt x="630836" y="586741"/>
                </a:moveTo>
                <a:lnTo>
                  <a:pt x="613473" y="606043"/>
                </a:lnTo>
                <a:lnTo>
                  <a:pt x="697242" y="629157"/>
                </a:lnTo>
                <a:lnTo>
                  <a:pt x="683968" y="595376"/>
                </a:lnTo>
                <a:lnTo>
                  <a:pt x="640435" y="595376"/>
                </a:lnTo>
                <a:lnTo>
                  <a:pt x="630836" y="586741"/>
                </a:lnTo>
                <a:close/>
              </a:path>
              <a:path w="697865" h="629285">
                <a:moveTo>
                  <a:pt x="648120" y="567528"/>
                </a:moveTo>
                <a:lnTo>
                  <a:pt x="630836" y="586741"/>
                </a:lnTo>
                <a:lnTo>
                  <a:pt x="640435" y="595376"/>
                </a:lnTo>
                <a:lnTo>
                  <a:pt x="657758" y="576199"/>
                </a:lnTo>
                <a:lnTo>
                  <a:pt x="648120" y="567528"/>
                </a:lnTo>
                <a:close/>
              </a:path>
              <a:path w="697865" h="629285">
                <a:moveTo>
                  <a:pt x="665454" y="548258"/>
                </a:moveTo>
                <a:lnTo>
                  <a:pt x="648120" y="567528"/>
                </a:lnTo>
                <a:lnTo>
                  <a:pt x="657758" y="576199"/>
                </a:lnTo>
                <a:lnTo>
                  <a:pt x="640435" y="595376"/>
                </a:lnTo>
                <a:lnTo>
                  <a:pt x="683968" y="595376"/>
                </a:lnTo>
                <a:lnTo>
                  <a:pt x="665454" y="548258"/>
                </a:lnTo>
                <a:close/>
              </a:path>
              <a:path w="697865" h="629285">
                <a:moveTo>
                  <a:pt x="17322" y="0"/>
                </a:moveTo>
                <a:lnTo>
                  <a:pt x="0" y="19303"/>
                </a:lnTo>
                <a:lnTo>
                  <a:pt x="630836" y="586741"/>
                </a:lnTo>
                <a:lnTo>
                  <a:pt x="648120" y="567528"/>
                </a:lnTo>
                <a:lnTo>
                  <a:pt x="17322" y="0"/>
                </a:lnTo>
                <a:close/>
              </a:path>
            </a:pathLst>
          </a:custGeom>
          <a:solidFill>
            <a:srgbClr val="000000"/>
          </a:solidFill>
        </p:spPr>
        <p:txBody>
          <a:bodyPr wrap="square" lIns="0" tIns="0" rIns="0" bIns="0" rtlCol="0"/>
          <a:lstStyle/>
          <a:p>
            <a:endParaRPr sz="1350"/>
          </a:p>
        </p:txBody>
      </p:sp>
      <p:sp>
        <p:nvSpPr>
          <p:cNvPr id="28" name="object 28"/>
          <p:cNvSpPr/>
          <p:nvPr/>
        </p:nvSpPr>
        <p:spPr>
          <a:xfrm>
            <a:off x="1766078" y="2184559"/>
            <a:ext cx="274320" cy="469583"/>
          </a:xfrm>
          <a:custGeom>
            <a:avLst/>
            <a:gdLst/>
            <a:ahLst/>
            <a:cxnLst/>
            <a:rect l="l" t="t" r="r" b="b"/>
            <a:pathLst>
              <a:path w="365759" h="626110">
                <a:moveTo>
                  <a:pt x="315641" y="564910"/>
                </a:moveTo>
                <a:lnTo>
                  <a:pt x="293179" y="577722"/>
                </a:lnTo>
                <a:lnTo>
                  <a:pt x="365493" y="625982"/>
                </a:lnTo>
                <a:lnTo>
                  <a:pt x="362708" y="576199"/>
                </a:lnTo>
                <a:lnTo>
                  <a:pt x="322097" y="576199"/>
                </a:lnTo>
                <a:lnTo>
                  <a:pt x="315641" y="564910"/>
                </a:lnTo>
                <a:close/>
              </a:path>
              <a:path w="365759" h="626110">
                <a:moveTo>
                  <a:pt x="338187" y="552050"/>
                </a:moveTo>
                <a:lnTo>
                  <a:pt x="315641" y="564910"/>
                </a:lnTo>
                <a:lnTo>
                  <a:pt x="322097" y="576199"/>
                </a:lnTo>
                <a:lnTo>
                  <a:pt x="344589" y="563244"/>
                </a:lnTo>
                <a:lnTo>
                  <a:pt x="338187" y="552050"/>
                </a:lnTo>
                <a:close/>
              </a:path>
              <a:path w="365759" h="626110">
                <a:moveTo>
                  <a:pt x="360641" y="539241"/>
                </a:moveTo>
                <a:lnTo>
                  <a:pt x="338187" y="552050"/>
                </a:lnTo>
                <a:lnTo>
                  <a:pt x="344589" y="563244"/>
                </a:lnTo>
                <a:lnTo>
                  <a:pt x="322097" y="576199"/>
                </a:lnTo>
                <a:lnTo>
                  <a:pt x="362708" y="576199"/>
                </a:lnTo>
                <a:lnTo>
                  <a:pt x="360641" y="539241"/>
                </a:lnTo>
                <a:close/>
              </a:path>
              <a:path w="365759" h="626110">
                <a:moveTo>
                  <a:pt x="22478" y="0"/>
                </a:moveTo>
                <a:lnTo>
                  <a:pt x="0" y="12953"/>
                </a:lnTo>
                <a:lnTo>
                  <a:pt x="315641" y="564910"/>
                </a:lnTo>
                <a:lnTo>
                  <a:pt x="338187" y="552050"/>
                </a:lnTo>
                <a:lnTo>
                  <a:pt x="22478" y="0"/>
                </a:lnTo>
                <a:close/>
              </a:path>
            </a:pathLst>
          </a:custGeom>
          <a:solidFill>
            <a:srgbClr val="000000"/>
          </a:solidFill>
        </p:spPr>
        <p:txBody>
          <a:bodyPr wrap="square" lIns="0" tIns="0" rIns="0" bIns="0" rtlCol="0"/>
          <a:lstStyle/>
          <a:p>
            <a:endParaRPr sz="1350"/>
          </a:p>
        </p:txBody>
      </p:sp>
      <p:sp>
        <p:nvSpPr>
          <p:cNvPr id="29" name="object 29"/>
          <p:cNvSpPr/>
          <p:nvPr/>
        </p:nvSpPr>
        <p:spPr>
          <a:xfrm>
            <a:off x="2013300" y="2841784"/>
            <a:ext cx="58579" cy="465296"/>
          </a:xfrm>
          <a:custGeom>
            <a:avLst/>
            <a:gdLst/>
            <a:ahLst/>
            <a:cxnLst/>
            <a:rect l="l" t="t" r="r" b="b"/>
            <a:pathLst>
              <a:path w="78105" h="620395">
                <a:moveTo>
                  <a:pt x="0" y="541019"/>
                </a:moveTo>
                <a:lnTo>
                  <a:pt x="36703" y="619886"/>
                </a:lnTo>
                <a:lnTo>
                  <a:pt x="71114" y="555497"/>
                </a:lnTo>
                <a:lnTo>
                  <a:pt x="51434" y="555497"/>
                </a:lnTo>
                <a:lnTo>
                  <a:pt x="25539" y="554735"/>
                </a:lnTo>
                <a:lnTo>
                  <a:pt x="25898" y="541739"/>
                </a:lnTo>
                <a:lnTo>
                  <a:pt x="0" y="541019"/>
                </a:lnTo>
                <a:close/>
              </a:path>
              <a:path w="78105" h="620395">
                <a:moveTo>
                  <a:pt x="25898" y="541739"/>
                </a:moveTo>
                <a:lnTo>
                  <a:pt x="25539" y="554735"/>
                </a:lnTo>
                <a:lnTo>
                  <a:pt x="51434" y="555497"/>
                </a:lnTo>
                <a:lnTo>
                  <a:pt x="51794" y="542459"/>
                </a:lnTo>
                <a:lnTo>
                  <a:pt x="25898" y="541739"/>
                </a:lnTo>
                <a:close/>
              </a:path>
              <a:path w="78105" h="620395">
                <a:moveTo>
                  <a:pt x="51794" y="542459"/>
                </a:moveTo>
                <a:lnTo>
                  <a:pt x="51434" y="555497"/>
                </a:lnTo>
                <a:lnTo>
                  <a:pt x="71114" y="555497"/>
                </a:lnTo>
                <a:lnTo>
                  <a:pt x="77698" y="543178"/>
                </a:lnTo>
                <a:lnTo>
                  <a:pt x="51794" y="542459"/>
                </a:lnTo>
                <a:close/>
              </a:path>
              <a:path w="78105" h="620395">
                <a:moveTo>
                  <a:pt x="40843" y="0"/>
                </a:moveTo>
                <a:lnTo>
                  <a:pt x="25898" y="541739"/>
                </a:lnTo>
                <a:lnTo>
                  <a:pt x="51794" y="542459"/>
                </a:lnTo>
                <a:lnTo>
                  <a:pt x="66738" y="761"/>
                </a:lnTo>
                <a:lnTo>
                  <a:pt x="40843" y="0"/>
                </a:lnTo>
                <a:close/>
              </a:path>
            </a:pathLst>
          </a:custGeom>
          <a:solidFill>
            <a:srgbClr val="000000"/>
          </a:solidFill>
        </p:spPr>
        <p:txBody>
          <a:bodyPr wrap="square" lIns="0" tIns="0" rIns="0" bIns="0" rtlCol="0"/>
          <a:lstStyle/>
          <a:p>
            <a:endParaRPr sz="1350"/>
          </a:p>
        </p:txBody>
      </p:sp>
      <p:sp>
        <p:nvSpPr>
          <p:cNvPr id="30" name="object 30"/>
          <p:cNvSpPr/>
          <p:nvPr/>
        </p:nvSpPr>
        <p:spPr>
          <a:xfrm>
            <a:off x="1782508" y="2837211"/>
            <a:ext cx="279083" cy="469583"/>
          </a:xfrm>
          <a:custGeom>
            <a:avLst/>
            <a:gdLst/>
            <a:ahLst/>
            <a:cxnLst/>
            <a:rect l="l" t="t" r="r" b="b"/>
            <a:pathLst>
              <a:path w="372109" h="626110">
                <a:moveTo>
                  <a:pt x="5524" y="539242"/>
                </a:moveTo>
                <a:lnTo>
                  <a:pt x="0" y="625982"/>
                </a:lnTo>
                <a:lnTo>
                  <a:pt x="72694" y="578357"/>
                </a:lnTo>
                <a:lnTo>
                  <a:pt x="69423" y="576452"/>
                </a:lnTo>
                <a:lnTo>
                  <a:pt x="43789" y="576452"/>
                </a:lnTo>
                <a:lnTo>
                  <a:pt x="21399" y="563499"/>
                </a:lnTo>
                <a:lnTo>
                  <a:pt x="27927" y="552288"/>
                </a:lnTo>
                <a:lnTo>
                  <a:pt x="5524" y="539242"/>
                </a:lnTo>
                <a:close/>
              </a:path>
              <a:path w="372109" h="626110">
                <a:moveTo>
                  <a:pt x="27927" y="552288"/>
                </a:moveTo>
                <a:lnTo>
                  <a:pt x="21399" y="563499"/>
                </a:lnTo>
                <a:lnTo>
                  <a:pt x="43789" y="576452"/>
                </a:lnTo>
                <a:lnTo>
                  <a:pt x="50280" y="565305"/>
                </a:lnTo>
                <a:lnTo>
                  <a:pt x="27927" y="552288"/>
                </a:lnTo>
                <a:close/>
              </a:path>
              <a:path w="372109" h="626110">
                <a:moveTo>
                  <a:pt x="50280" y="565305"/>
                </a:moveTo>
                <a:lnTo>
                  <a:pt x="43789" y="576452"/>
                </a:lnTo>
                <a:lnTo>
                  <a:pt x="69423" y="576452"/>
                </a:lnTo>
                <a:lnTo>
                  <a:pt x="50280" y="565305"/>
                </a:lnTo>
                <a:close/>
              </a:path>
              <a:path w="372109" h="626110">
                <a:moveTo>
                  <a:pt x="349503" y="0"/>
                </a:moveTo>
                <a:lnTo>
                  <a:pt x="27927" y="552288"/>
                </a:lnTo>
                <a:lnTo>
                  <a:pt x="50280" y="565305"/>
                </a:lnTo>
                <a:lnTo>
                  <a:pt x="371894" y="12953"/>
                </a:lnTo>
                <a:lnTo>
                  <a:pt x="349503" y="0"/>
                </a:lnTo>
                <a:close/>
              </a:path>
            </a:pathLst>
          </a:custGeom>
          <a:solidFill>
            <a:srgbClr val="000000"/>
          </a:solidFill>
        </p:spPr>
        <p:txBody>
          <a:bodyPr wrap="square" lIns="0" tIns="0" rIns="0" bIns="0" rtlCol="0"/>
          <a:lstStyle/>
          <a:p>
            <a:endParaRPr sz="1350"/>
          </a:p>
        </p:txBody>
      </p:sp>
      <p:sp>
        <p:nvSpPr>
          <p:cNvPr id="31" name="object 31"/>
          <p:cNvSpPr/>
          <p:nvPr/>
        </p:nvSpPr>
        <p:spPr>
          <a:xfrm>
            <a:off x="1525333" y="2834735"/>
            <a:ext cx="534829" cy="471964"/>
          </a:xfrm>
          <a:custGeom>
            <a:avLst/>
            <a:gdLst/>
            <a:ahLst/>
            <a:cxnLst/>
            <a:rect l="l" t="t" r="r" b="b"/>
            <a:pathLst>
              <a:path w="713105" h="629285">
                <a:moveTo>
                  <a:pt x="32702" y="548766"/>
                </a:moveTo>
                <a:lnTo>
                  <a:pt x="0" y="629284"/>
                </a:lnTo>
                <a:lnTo>
                  <a:pt x="84023" y="607059"/>
                </a:lnTo>
                <a:lnTo>
                  <a:pt x="74407" y="596138"/>
                </a:lnTo>
                <a:lnTo>
                  <a:pt x="57188" y="596138"/>
                </a:lnTo>
                <a:lnTo>
                  <a:pt x="40081" y="576707"/>
                </a:lnTo>
                <a:lnTo>
                  <a:pt x="49785" y="568171"/>
                </a:lnTo>
                <a:lnTo>
                  <a:pt x="32702" y="548766"/>
                </a:lnTo>
                <a:close/>
              </a:path>
              <a:path w="713105" h="629285">
                <a:moveTo>
                  <a:pt x="49785" y="568171"/>
                </a:moveTo>
                <a:lnTo>
                  <a:pt x="40081" y="576707"/>
                </a:lnTo>
                <a:lnTo>
                  <a:pt x="57188" y="596138"/>
                </a:lnTo>
                <a:lnTo>
                  <a:pt x="66893" y="587603"/>
                </a:lnTo>
                <a:lnTo>
                  <a:pt x="49785" y="568171"/>
                </a:lnTo>
                <a:close/>
              </a:path>
              <a:path w="713105" h="629285">
                <a:moveTo>
                  <a:pt x="66893" y="587603"/>
                </a:moveTo>
                <a:lnTo>
                  <a:pt x="57188" y="596138"/>
                </a:lnTo>
                <a:lnTo>
                  <a:pt x="74407" y="596138"/>
                </a:lnTo>
                <a:lnTo>
                  <a:pt x="66893" y="587603"/>
                </a:lnTo>
                <a:close/>
              </a:path>
              <a:path w="713105" h="629285">
                <a:moveTo>
                  <a:pt x="695756" y="0"/>
                </a:moveTo>
                <a:lnTo>
                  <a:pt x="49785" y="568171"/>
                </a:lnTo>
                <a:lnTo>
                  <a:pt x="66893" y="587603"/>
                </a:lnTo>
                <a:lnTo>
                  <a:pt x="712863" y="19557"/>
                </a:lnTo>
                <a:lnTo>
                  <a:pt x="695756" y="0"/>
                </a:lnTo>
                <a:close/>
              </a:path>
            </a:pathLst>
          </a:custGeom>
          <a:solidFill>
            <a:srgbClr val="000000"/>
          </a:solidFill>
        </p:spPr>
        <p:txBody>
          <a:bodyPr wrap="square" lIns="0" tIns="0" rIns="0" bIns="0" rtlCol="0"/>
          <a:lstStyle/>
          <a:p>
            <a:endParaRPr sz="1350"/>
          </a:p>
        </p:txBody>
      </p:sp>
      <p:sp>
        <p:nvSpPr>
          <p:cNvPr id="32" name="object 32"/>
          <p:cNvSpPr/>
          <p:nvPr/>
        </p:nvSpPr>
        <p:spPr>
          <a:xfrm>
            <a:off x="1525333" y="2837497"/>
            <a:ext cx="258604" cy="469583"/>
          </a:xfrm>
          <a:custGeom>
            <a:avLst/>
            <a:gdLst/>
            <a:ahLst/>
            <a:cxnLst/>
            <a:rect l="l" t="t" r="r" b="b"/>
            <a:pathLst>
              <a:path w="344805" h="626110">
                <a:moveTo>
                  <a:pt x="2565" y="538734"/>
                </a:moveTo>
                <a:lnTo>
                  <a:pt x="0" y="625602"/>
                </a:lnTo>
                <a:lnTo>
                  <a:pt x="71031" y="575437"/>
                </a:lnTo>
                <a:lnTo>
                  <a:pt x="69609" y="574675"/>
                </a:lnTo>
                <a:lnTo>
                  <a:pt x="42075" y="574675"/>
                </a:lnTo>
                <a:lnTo>
                  <a:pt x="19253" y="562356"/>
                </a:lnTo>
                <a:lnTo>
                  <a:pt x="25377" y="550963"/>
                </a:lnTo>
                <a:lnTo>
                  <a:pt x="2565" y="538734"/>
                </a:lnTo>
                <a:close/>
              </a:path>
              <a:path w="344805" h="626110">
                <a:moveTo>
                  <a:pt x="25377" y="550963"/>
                </a:moveTo>
                <a:lnTo>
                  <a:pt x="19253" y="562356"/>
                </a:lnTo>
                <a:lnTo>
                  <a:pt x="42075" y="574675"/>
                </a:lnTo>
                <a:lnTo>
                  <a:pt x="48233" y="563215"/>
                </a:lnTo>
                <a:lnTo>
                  <a:pt x="25377" y="550963"/>
                </a:lnTo>
                <a:close/>
              </a:path>
              <a:path w="344805" h="626110">
                <a:moveTo>
                  <a:pt x="48233" y="563215"/>
                </a:moveTo>
                <a:lnTo>
                  <a:pt x="42075" y="574675"/>
                </a:lnTo>
                <a:lnTo>
                  <a:pt x="69609" y="574675"/>
                </a:lnTo>
                <a:lnTo>
                  <a:pt x="48233" y="563215"/>
                </a:lnTo>
                <a:close/>
              </a:path>
              <a:path w="344805" h="626110">
                <a:moveTo>
                  <a:pt x="321563" y="0"/>
                </a:moveTo>
                <a:lnTo>
                  <a:pt x="25377" y="550963"/>
                </a:lnTo>
                <a:lnTo>
                  <a:pt x="48233" y="563215"/>
                </a:lnTo>
                <a:lnTo>
                  <a:pt x="344385" y="12192"/>
                </a:lnTo>
                <a:lnTo>
                  <a:pt x="321563" y="0"/>
                </a:lnTo>
                <a:close/>
              </a:path>
            </a:pathLst>
          </a:custGeom>
          <a:solidFill>
            <a:srgbClr val="000000"/>
          </a:solidFill>
        </p:spPr>
        <p:txBody>
          <a:bodyPr wrap="square" lIns="0" tIns="0" rIns="0" bIns="0" rtlCol="0"/>
          <a:lstStyle/>
          <a:p>
            <a:endParaRPr sz="1350"/>
          </a:p>
        </p:txBody>
      </p:sp>
      <p:sp>
        <p:nvSpPr>
          <p:cNvPr id="33" name="object 33"/>
          <p:cNvSpPr/>
          <p:nvPr/>
        </p:nvSpPr>
        <p:spPr>
          <a:xfrm>
            <a:off x="1766078" y="2837211"/>
            <a:ext cx="274320" cy="469583"/>
          </a:xfrm>
          <a:custGeom>
            <a:avLst/>
            <a:gdLst/>
            <a:ahLst/>
            <a:cxnLst/>
            <a:rect l="l" t="t" r="r" b="b"/>
            <a:pathLst>
              <a:path w="365759" h="626110">
                <a:moveTo>
                  <a:pt x="315641" y="564910"/>
                </a:moveTo>
                <a:lnTo>
                  <a:pt x="293179" y="577723"/>
                </a:lnTo>
                <a:lnTo>
                  <a:pt x="365493" y="625982"/>
                </a:lnTo>
                <a:lnTo>
                  <a:pt x="362708" y="576199"/>
                </a:lnTo>
                <a:lnTo>
                  <a:pt x="322097" y="576199"/>
                </a:lnTo>
                <a:lnTo>
                  <a:pt x="315641" y="564910"/>
                </a:lnTo>
                <a:close/>
              </a:path>
              <a:path w="365759" h="626110">
                <a:moveTo>
                  <a:pt x="338187" y="552050"/>
                </a:moveTo>
                <a:lnTo>
                  <a:pt x="315641" y="564910"/>
                </a:lnTo>
                <a:lnTo>
                  <a:pt x="322097" y="576199"/>
                </a:lnTo>
                <a:lnTo>
                  <a:pt x="344589" y="563244"/>
                </a:lnTo>
                <a:lnTo>
                  <a:pt x="338187" y="552050"/>
                </a:lnTo>
                <a:close/>
              </a:path>
              <a:path w="365759" h="626110">
                <a:moveTo>
                  <a:pt x="360641" y="539242"/>
                </a:moveTo>
                <a:lnTo>
                  <a:pt x="338187" y="552050"/>
                </a:lnTo>
                <a:lnTo>
                  <a:pt x="344589" y="563244"/>
                </a:lnTo>
                <a:lnTo>
                  <a:pt x="322097" y="576199"/>
                </a:lnTo>
                <a:lnTo>
                  <a:pt x="362708" y="576199"/>
                </a:lnTo>
                <a:lnTo>
                  <a:pt x="360641" y="539242"/>
                </a:lnTo>
                <a:close/>
              </a:path>
              <a:path w="365759" h="626110">
                <a:moveTo>
                  <a:pt x="22478" y="0"/>
                </a:moveTo>
                <a:lnTo>
                  <a:pt x="0" y="12953"/>
                </a:lnTo>
                <a:lnTo>
                  <a:pt x="315641" y="564910"/>
                </a:lnTo>
                <a:lnTo>
                  <a:pt x="338187" y="552050"/>
                </a:lnTo>
                <a:lnTo>
                  <a:pt x="22478" y="0"/>
                </a:lnTo>
                <a:close/>
              </a:path>
            </a:pathLst>
          </a:custGeom>
          <a:solidFill>
            <a:srgbClr val="000000"/>
          </a:solidFill>
        </p:spPr>
        <p:txBody>
          <a:bodyPr wrap="square" lIns="0" tIns="0" rIns="0" bIns="0" rtlCol="0"/>
          <a:lstStyle/>
          <a:p>
            <a:endParaRPr sz="1350"/>
          </a:p>
        </p:txBody>
      </p:sp>
      <p:sp>
        <p:nvSpPr>
          <p:cNvPr id="34" name="object 34"/>
          <p:cNvSpPr/>
          <p:nvPr/>
        </p:nvSpPr>
        <p:spPr>
          <a:xfrm>
            <a:off x="1768068" y="2834830"/>
            <a:ext cx="531019" cy="471964"/>
          </a:xfrm>
          <a:custGeom>
            <a:avLst/>
            <a:gdLst/>
            <a:ahLst/>
            <a:cxnLst/>
            <a:rect l="l" t="t" r="r" b="b"/>
            <a:pathLst>
              <a:path w="708025" h="629285">
                <a:moveTo>
                  <a:pt x="640977" y="587271"/>
                </a:moveTo>
                <a:lnTo>
                  <a:pt x="623773" y="606678"/>
                </a:lnTo>
                <a:lnTo>
                  <a:pt x="707720" y="629157"/>
                </a:lnTo>
                <a:lnTo>
                  <a:pt x="694358" y="595883"/>
                </a:lnTo>
                <a:lnTo>
                  <a:pt x="650697" y="595883"/>
                </a:lnTo>
                <a:lnTo>
                  <a:pt x="640977" y="587271"/>
                </a:lnTo>
                <a:close/>
              </a:path>
              <a:path w="708025" h="629285">
                <a:moveTo>
                  <a:pt x="658166" y="567880"/>
                </a:moveTo>
                <a:lnTo>
                  <a:pt x="640977" y="587271"/>
                </a:lnTo>
                <a:lnTo>
                  <a:pt x="650697" y="595883"/>
                </a:lnTo>
                <a:lnTo>
                  <a:pt x="667842" y="576452"/>
                </a:lnTo>
                <a:lnTo>
                  <a:pt x="658166" y="567880"/>
                </a:lnTo>
                <a:close/>
              </a:path>
              <a:path w="708025" h="629285">
                <a:moveTo>
                  <a:pt x="675335" y="548513"/>
                </a:moveTo>
                <a:lnTo>
                  <a:pt x="658166" y="567880"/>
                </a:lnTo>
                <a:lnTo>
                  <a:pt x="667842" y="576452"/>
                </a:lnTo>
                <a:lnTo>
                  <a:pt x="650697" y="595883"/>
                </a:lnTo>
                <a:lnTo>
                  <a:pt x="694358" y="595883"/>
                </a:lnTo>
                <a:lnTo>
                  <a:pt x="675335" y="548513"/>
                </a:lnTo>
                <a:close/>
              </a:path>
              <a:path w="708025" h="629285">
                <a:moveTo>
                  <a:pt x="17170" y="0"/>
                </a:moveTo>
                <a:lnTo>
                  <a:pt x="0" y="19303"/>
                </a:lnTo>
                <a:lnTo>
                  <a:pt x="640977" y="587271"/>
                </a:lnTo>
                <a:lnTo>
                  <a:pt x="658166" y="567880"/>
                </a:lnTo>
                <a:lnTo>
                  <a:pt x="17170" y="0"/>
                </a:lnTo>
                <a:close/>
              </a:path>
            </a:pathLst>
          </a:custGeom>
          <a:solidFill>
            <a:srgbClr val="000000"/>
          </a:solidFill>
        </p:spPr>
        <p:txBody>
          <a:bodyPr wrap="square" lIns="0" tIns="0" rIns="0" bIns="0" rtlCol="0"/>
          <a:lstStyle/>
          <a:p>
            <a:endParaRPr sz="1350"/>
          </a:p>
        </p:txBody>
      </p:sp>
      <p:sp>
        <p:nvSpPr>
          <p:cNvPr id="35" name="object 35"/>
          <p:cNvSpPr/>
          <p:nvPr/>
        </p:nvSpPr>
        <p:spPr>
          <a:xfrm>
            <a:off x="2039112"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36" name="object 36"/>
          <p:cNvSpPr/>
          <p:nvPr/>
        </p:nvSpPr>
        <p:spPr>
          <a:xfrm>
            <a:off x="1728215"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37" name="object 37"/>
          <p:cNvSpPr/>
          <p:nvPr/>
        </p:nvSpPr>
        <p:spPr>
          <a:xfrm>
            <a:off x="1748247" y="2193988"/>
            <a:ext cx="58579" cy="460058"/>
          </a:xfrm>
          <a:custGeom>
            <a:avLst/>
            <a:gdLst/>
            <a:ahLst/>
            <a:cxnLst/>
            <a:rect l="l" t="t" r="r" b="b"/>
            <a:pathLst>
              <a:path w="78105" h="613410">
                <a:moveTo>
                  <a:pt x="25902" y="535305"/>
                </a:moveTo>
                <a:lnTo>
                  <a:pt x="0" y="535432"/>
                </a:lnTo>
                <a:lnTo>
                  <a:pt x="39192" y="613029"/>
                </a:lnTo>
                <a:lnTo>
                  <a:pt x="71197" y="548259"/>
                </a:lnTo>
                <a:lnTo>
                  <a:pt x="25958" y="548259"/>
                </a:lnTo>
                <a:lnTo>
                  <a:pt x="25902" y="535305"/>
                </a:lnTo>
                <a:close/>
              </a:path>
              <a:path w="78105" h="613410">
                <a:moveTo>
                  <a:pt x="51810" y="535178"/>
                </a:moveTo>
                <a:lnTo>
                  <a:pt x="25902" y="535305"/>
                </a:lnTo>
                <a:lnTo>
                  <a:pt x="25958" y="548259"/>
                </a:lnTo>
                <a:lnTo>
                  <a:pt x="51866" y="548132"/>
                </a:lnTo>
                <a:lnTo>
                  <a:pt x="51810" y="535178"/>
                </a:lnTo>
                <a:close/>
              </a:path>
              <a:path w="78105" h="613410">
                <a:moveTo>
                  <a:pt x="77723" y="535051"/>
                </a:moveTo>
                <a:lnTo>
                  <a:pt x="51810" y="535178"/>
                </a:lnTo>
                <a:lnTo>
                  <a:pt x="51866" y="548132"/>
                </a:lnTo>
                <a:lnTo>
                  <a:pt x="25958" y="548259"/>
                </a:lnTo>
                <a:lnTo>
                  <a:pt x="71197" y="548259"/>
                </a:lnTo>
                <a:lnTo>
                  <a:pt x="77723" y="535051"/>
                </a:lnTo>
                <a:close/>
              </a:path>
              <a:path w="78105" h="613410">
                <a:moveTo>
                  <a:pt x="49491" y="0"/>
                </a:moveTo>
                <a:lnTo>
                  <a:pt x="23583" y="0"/>
                </a:lnTo>
                <a:lnTo>
                  <a:pt x="25902" y="535305"/>
                </a:lnTo>
                <a:lnTo>
                  <a:pt x="51810" y="535178"/>
                </a:lnTo>
                <a:lnTo>
                  <a:pt x="49491" y="0"/>
                </a:lnTo>
                <a:close/>
              </a:path>
            </a:pathLst>
          </a:custGeom>
          <a:solidFill>
            <a:srgbClr val="000000"/>
          </a:solidFill>
        </p:spPr>
        <p:txBody>
          <a:bodyPr wrap="square" lIns="0" tIns="0" rIns="0" bIns="0" rtlCol="0"/>
          <a:lstStyle/>
          <a:p>
            <a:endParaRPr sz="1350"/>
          </a:p>
        </p:txBody>
      </p:sp>
      <p:sp>
        <p:nvSpPr>
          <p:cNvPr id="38" name="object 38"/>
          <p:cNvSpPr/>
          <p:nvPr/>
        </p:nvSpPr>
        <p:spPr>
          <a:xfrm>
            <a:off x="1753962" y="2854642"/>
            <a:ext cx="58579" cy="460058"/>
          </a:xfrm>
          <a:custGeom>
            <a:avLst/>
            <a:gdLst/>
            <a:ahLst/>
            <a:cxnLst/>
            <a:rect l="l" t="t" r="r" b="b"/>
            <a:pathLst>
              <a:path w="78105" h="613410">
                <a:moveTo>
                  <a:pt x="25902" y="535305"/>
                </a:moveTo>
                <a:lnTo>
                  <a:pt x="0" y="535432"/>
                </a:lnTo>
                <a:lnTo>
                  <a:pt x="39192" y="613029"/>
                </a:lnTo>
                <a:lnTo>
                  <a:pt x="71197" y="548259"/>
                </a:lnTo>
                <a:lnTo>
                  <a:pt x="25958" y="548259"/>
                </a:lnTo>
                <a:lnTo>
                  <a:pt x="25902" y="535305"/>
                </a:lnTo>
                <a:close/>
              </a:path>
              <a:path w="78105" h="613410">
                <a:moveTo>
                  <a:pt x="51810" y="535178"/>
                </a:moveTo>
                <a:lnTo>
                  <a:pt x="25902" y="535305"/>
                </a:lnTo>
                <a:lnTo>
                  <a:pt x="25958" y="548259"/>
                </a:lnTo>
                <a:lnTo>
                  <a:pt x="51866" y="548132"/>
                </a:lnTo>
                <a:lnTo>
                  <a:pt x="51810" y="535178"/>
                </a:lnTo>
                <a:close/>
              </a:path>
              <a:path w="78105" h="613410">
                <a:moveTo>
                  <a:pt x="77724" y="535051"/>
                </a:moveTo>
                <a:lnTo>
                  <a:pt x="51810" y="535178"/>
                </a:lnTo>
                <a:lnTo>
                  <a:pt x="51866" y="548132"/>
                </a:lnTo>
                <a:lnTo>
                  <a:pt x="25958" y="548259"/>
                </a:lnTo>
                <a:lnTo>
                  <a:pt x="71197" y="548259"/>
                </a:lnTo>
                <a:lnTo>
                  <a:pt x="77724" y="535051"/>
                </a:lnTo>
                <a:close/>
              </a:path>
              <a:path w="78105" h="613410">
                <a:moveTo>
                  <a:pt x="49491" y="0"/>
                </a:moveTo>
                <a:lnTo>
                  <a:pt x="23583" y="0"/>
                </a:lnTo>
                <a:lnTo>
                  <a:pt x="25902" y="535305"/>
                </a:lnTo>
                <a:lnTo>
                  <a:pt x="51810" y="535178"/>
                </a:lnTo>
                <a:lnTo>
                  <a:pt x="49491" y="0"/>
                </a:lnTo>
                <a:close/>
              </a:path>
            </a:pathLst>
          </a:custGeom>
          <a:solidFill>
            <a:srgbClr val="000000"/>
          </a:solidFill>
        </p:spPr>
        <p:txBody>
          <a:bodyPr wrap="square" lIns="0" tIns="0" rIns="0" bIns="0" rtlCol="0"/>
          <a:lstStyle/>
          <a:p>
            <a:endParaRPr sz="1350"/>
          </a:p>
        </p:txBody>
      </p:sp>
      <p:sp>
        <p:nvSpPr>
          <p:cNvPr id="39" name="object 39"/>
          <p:cNvSpPr/>
          <p:nvPr/>
        </p:nvSpPr>
        <p:spPr>
          <a:xfrm>
            <a:off x="2032444" y="2837116"/>
            <a:ext cx="280035" cy="468154"/>
          </a:xfrm>
          <a:custGeom>
            <a:avLst/>
            <a:gdLst/>
            <a:ahLst/>
            <a:cxnLst/>
            <a:rect l="l" t="t" r="r" b="b"/>
            <a:pathLst>
              <a:path w="373380" h="624204">
                <a:moveTo>
                  <a:pt x="322633" y="563626"/>
                </a:moveTo>
                <a:lnTo>
                  <a:pt x="300355" y="576707"/>
                </a:lnTo>
                <a:lnTo>
                  <a:pt x="373126" y="624077"/>
                </a:lnTo>
                <a:lnTo>
                  <a:pt x="369879" y="574801"/>
                </a:lnTo>
                <a:lnTo>
                  <a:pt x="329184" y="574801"/>
                </a:lnTo>
                <a:lnTo>
                  <a:pt x="322633" y="563626"/>
                </a:lnTo>
                <a:close/>
              </a:path>
              <a:path w="373380" h="624204">
                <a:moveTo>
                  <a:pt x="345022" y="550481"/>
                </a:moveTo>
                <a:lnTo>
                  <a:pt x="322633" y="563626"/>
                </a:lnTo>
                <a:lnTo>
                  <a:pt x="329184" y="574801"/>
                </a:lnTo>
                <a:lnTo>
                  <a:pt x="351536" y="561594"/>
                </a:lnTo>
                <a:lnTo>
                  <a:pt x="345022" y="550481"/>
                </a:lnTo>
                <a:close/>
              </a:path>
              <a:path w="373380" h="624204">
                <a:moveTo>
                  <a:pt x="367411" y="537336"/>
                </a:moveTo>
                <a:lnTo>
                  <a:pt x="345022" y="550481"/>
                </a:lnTo>
                <a:lnTo>
                  <a:pt x="351536" y="561594"/>
                </a:lnTo>
                <a:lnTo>
                  <a:pt x="329184" y="574801"/>
                </a:lnTo>
                <a:lnTo>
                  <a:pt x="369879" y="574801"/>
                </a:lnTo>
                <a:lnTo>
                  <a:pt x="367411" y="537336"/>
                </a:lnTo>
                <a:close/>
              </a:path>
              <a:path w="373380" h="624204">
                <a:moveTo>
                  <a:pt x="22352" y="0"/>
                </a:moveTo>
                <a:lnTo>
                  <a:pt x="0" y="13207"/>
                </a:lnTo>
                <a:lnTo>
                  <a:pt x="322633" y="563626"/>
                </a:lnTo>
                <a:lnTo>
                  <a:pt x="345022" y="550481"/>
                </a:lnTo>
                <a:lnTo>
                  <a:pt x="22352" y="0"/>
                </a:lnTo>
                <a:close/>
              </a:path>
            </a:pathLst>
          </a:custGeom>
          <a:solidFill>
            <a:srgbClr val="000000"/>
          </a:solidFill>
        </p:spPr>
        <p:txBody>
          <a:bodyPr wrap="square" lIns="0" tIns="0" rIns="0" bIns="0" rtlCol="0"/>
          <a:lstStyle/>
          <a:p>
            <a:endParaRPr sz="1350"/>
          </a:p>
        </p:txBody>
      </p:sp>
      <p:sp>
        <p:nvSpPr>
          <p:cNvPr id="40" name="object 40"/>
          <p:cNvSpPr/>
          <p:nvPr/>
        </p:nvSpPr>
        <p:spPr>
          <a:xfrm>
            <a:off x="1701927" y="2650616"/>
            <a:ext cx="188595" cy="187643"/>
          </a:xfrm>
          <a:custGeom>
            <a:avLst/>
            <a:gdLst/>
            <a:ahLst/>
            <a:cxnLst/>
            <a:rect l="l" t="t" r="r" b="b"/>
            <a:pathLst>
              <a:path w="251459" h="250189">
                <a:moveTo>
                  <a:pt x="125729" y="0"/>
                </a:moveTo>
                <a:lnTo>
                  <a:pt x="174671" y="9828"/>
                </a:lnTo>
                <a:lnTo>
                  <a:pt x="214636" y="36623"/>
                </a:lnTo>
                <a:lnTo>
                  <a:pt x="241580" y="76348"/>
                </a:lnTo>
                <a:lnTo>
                  <a:pt x="251460" y="124968"/>
                </a:lnTo>
                <a:lnTo>
                  <a:pt x="241580" y="173587"/>
                </a:lnTo>
                <a:lnTo>
                  <a:pt x="214636" y="213312"/>
                </a:lnTo>
                <a:lnTo>
                  <a:pt x="174671" y="240107"/>
                </a:lnTo>
                <a:lnTo>
                  <a:pt x="125729" y="249936"/>
                </a:lnTo>
                <a:lnTo>
                  <a:pt x="76788" y="240107"/>
                </a:lnTo>
                <a:lnTo>
                  <a:pt x="36823" y="213312"/>
                </a:lnTo>
                <a:lnTo>
                  <a:pt x="9879" y="173587"/>
                </a:lnTo>
                <a:lnTo>
                  <a:pt x="0" y="124968"/>
                </a:lnTo>
                <a:lnTo>
                  <a:pt x="9879" y="76348"/>
                </a:lnTo>
                <a:lnTo>
                  <a:pt x="36823" y="36623"/>
                </a:lnTo>
                <a:lnTo>
                  <a:pt x="76788" y="9828"/>
                </a:lnTo>
                <a:lnTo>
                  <a:pt x="125729" y="0"/>
                </a:lnTo>
                <a:close/>
              </a:path>
            </a:pathLst>
          </a:custGeom>
          <a:ln w="12192">
            <a:solidFill>
              <a:srgbClr val="000000"/>
            </a:solidFill>
          </a:ln>
        </p:spPr>
        <p:txBody>
          <a:bodyPr wrap="square" lIns="0" tIns="0" rIns="0" bIns="0" rtlCol="0"/>
          <a:lstStyle/>
          <a:p>
            <a:endParaRPr sz="1350"/>
          </a:p>
        </p:txBody>
      </p:sp>
      <p:sp>
        <p:nvSpPr>
          <p:cNvPr id="41" name="object 41"/>
          <p:cNvSpPr txBox="1"/>
          <p:nvPr/>
        </p:nvSpPr>
        <p:spPr>
          <a:xfrm>
            <a:off x="6546247" y="1337176"/>
            <a:ext cx="1213009" cy="655468"/>
          </a:xfrm>
          <a:prstGeom prst="rect">
            <a:avLst/>
          </a:prstGeom>
        </p:spPr>
        <p:txBody>
          <a:bodyPr vert="horz" wrap="square" lIns="0" tIns="9049" rIns="0" bIns="0" rtlCol="0">
            <a:spAutoFit/>
          </a:bodyPr>
          <a:lstStyle/>
          <a:p>
            <a:pPr marL="148590" marR="3810" indent="-139541">
              <a:spcBef>
                <a:spcPts val="71"/>
              </a:spcBef>
            </a:pPr>
            <a:r>
              <a:rPr sz="2100" b="1" i="1" u="sng" spc="-146" dirty="0">
                <a:uFill>
                  <a:solidFill>
                    <a:srgbClr val="000000"/>
                  </a:solidFill>
                </a:uFill>
                <a:latin typeface="Arial"/>
                <a:cs typeface="Arial"/>
              </a:rPr>
              <a:t>Training </a:t>
            </a:r>
            <a:r>
              <a:rPr sz="2100" b="1" i="1" u="sng" spc="-113" dirty="0">
                <a:uFill>
                  <a:solidFill>
                    <a:srgbClr val="000000"/>
                  </a:solidFill>
                </a:uFill>
                <a:latin typeface="Arial"/>
                <a:cs typeface="Arial"/>
              </a:rPr>
              <a:t>of </a:t>
            </a:r>
            <a:r>
              <a:rPr sz="2100" b="1" i="1" spc="-113" dirty="0">
                <a:latin typeface="Arial"/>
                <a:cs typeface="Arial"/>
              </a:rPr>
              <a:t> </a:t>
            </a:r>
            <a:r>
              <a:rPr sz="2100" b="1" i="1" u="sng" spc="-139" dirty="0">
                <a:uFill>
                  <a:solidFill>
                    <a:srgbClr val="000000"/>
                  </a:solidFill>
                </a:uFill>
                <a:latin typeface="Arial"/>
                <a:cs typeface="Arial"/>
              </a:rPr>
              <a:t>Dropout</a:t>
            </a:r>
            <a:endParaRPr sz="2100">
              <a:latin typeface="Arial"/>
              <a:cs typeface="Arial"/>
            </a:endParaRPr>
          </a:p>
        </p:txBody>
      </p:sp>
      <p:sp>
        <p:nvSpPr>
          <p:cNvPr id="42" name="object 42"/>
          <p:cNvSpPr/>
          <p:nvPr/>
        </p:nvSpPr>
        <p:spPr>
          <a:xfrm>
            <a:off x="4629150" y="2652902"/>
            <a:ext cx="188595" cy="188595"/>
          </a:xfrm>
          <a:custGeom>
            <a:avLst/>
            <a:gdLst/>
            <a:ahLst/>
            <a:cxnLst/>
            <a:rect l="l" t="t" r="r" b="b"/>
            <a:pathLst>
              <a:path w="251460" h="251460">
                <a:moveTo>
                  <a:pt x="125729" y="0"/>
                </a:moveTo>
                <a:lnTo>
                  <a:pt x="174682" y="9876"/>
                </a:lnTo>
                <a:lnTo>
                  <a:pt x="214645" y="36814"/>
                </a:lnTo>
                <a:lnTo>
                  <a:pt x="241583" y="76777"/>
                </a:lnTo>
                <a:lnTo>
                  <a:pt x="251460" y="125730"/>
                </a:lnTo>
                <a:lnTo>
                  <a:pt x="241583" y="174682"/>
                </a:lnTo>
                <a:lnTo>
                  <a:pt x="214645" y="214645"/>
                </a:lnTo>
                <a:lnTo>
                  <a:pt x="174682" y="241583"/>
                </a:lnTo>
                <a:lnTo>
                  <a:pt x="125729" y="251460"/>
                </a:lnTo>
                <a:lnTo>
                  <a:pt x="76777" y="241583"/>
                </a:lnTo>
                <a:lnTo>
                  <a:pt x="36814" y="214645"/>
                </a:lnTo>
                <a:lnTo>
                  <a:pt x="9876" y="174682"/>
                </a:lnTo>
                <a:lnTo>
                  <a:pt x="0" y="125730"/>
                </a:lnTo>
                <a:lnTo>
                  <a:pt x="9876" y="76777"/>
                </a:lnTo>
                <a:lnTo>
                  <a:pt x="36814" y="36814"/>
                </a:lnTo>
                <a:lnTo>
                  <a:pt x="76777" y="9876"/>
                </a:lnTo>
                <a:lnTo>
                  <a:pt x="125729" y="0"/>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4370832" y="2652902"/>
            <a:ext cx="187643" cy="188595"/>
          </a:xfrm>
          <a:custGeom>
            <a:avLst/>
            <a:gdLst/>
            <a:ahLst/>
            <a:cxnLst/>
            <a:rect l="l" t="t" r="r" b="b"/>
            <a:pathLst>
              <a:path w="250189" h="251460">
                <a:moveTo>
                  <a:pt x="124968" y="0"/>
                </a:moveTo>
                <a:lnTo>
                  <a:pt x="173587" y="9876"/>
                </a:lnTo>
                <a:lnTo>
                  <a:pt x="213312" y="36814"/>
                </a:lnTo>
                <a:lnTo>
                  <a:pt x="240107" y="76777"/>
                </a:lnTo>
                <a:lnTo>
                  <a:pt x="249936"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2">
            <a:solidFill>
              <a:srgbClr val="000000"/>
            </a:solidFill>
          </a:ln>
        </p:spPr>
        <p:txBody>
          <a:bodyPr wrap="square" lIns="0" tIns="0" rIns="0" bIns="0" rtlCol="0"/>
          <a:lstStyle/>
          <a:p>
            <a:endParaRPr sz="1350"/>
          </a:p>
        </p:txBody>
      </p:sp>
      <p:sp>
        <p:nvSpPr>
          <p:cNvPr id="44" name="object 44"/>
          <p:cNvSpPr/>
          <p:nvPr/>
        </p:nvSpPr>
        <p:spPr>
          <a:xfrm>
            <a:off x="4402835" y="3837050"/>
            <a:ext cx="188595" cy="187643"/>
          </a:xfrm>
          <a:custGeom>
            <a:avLst/>
            <a:gdLst/>
            <a:ahLst/>
            <a:cxnLst/>
            <a:rect l="l" t="t" r="r" b="b"/>
            <a:pathLst>
              <a:path w="251460" h="250189">
                <a:moveTo>
                  <a:pt x="125729" y="0"/>
                </a:moveTo>
                <a:lnTo>
                  <a:pt x="174682" y="9828"/>
                </a:lnTo>
                <a:lnTo>
                  <a:pt x="214645" y="36623"/>
                </a:lnTo>
                <a:lnTo>
                  <a:pt x="241583" y="76348"/>
                </a:lnTo>
                <a:lnTo>
                  <a:pt x="251460" y="124967"/>
                </a:lnTo>
                <a:lnTo>
                  <a:pt x="241583" y="173587"/>
                </a:lnTo>
                <a:lnTo>
                  <a:pt x="214645" y="213312"/>
                </a:lnTo>
                <a:lnTo>
                  <a:pt x="174682" y="240107"/>
                </a:lnTo>
                <a:lnTo>
                  <a:pt x="125729" y="249935"/>
                </a:lnTo>
                <a:lnTo>
                  <a:pt x="76777" y="240107"/>
                </a:lnTo>
                <a:lnTo>
                  <a:pt x="36814" y="213312"/>
                </a:lnTo>
                <a:lnTo>
                  <a:pt x="9876" y="173587"/>
                </a:lnTo>
                <a:lnTo>
                  <a:pt x="0" y="124967"/>
                </a:lnTo>
                <a:lnTo>
                  <a:pt x="9876" y="76348"/>
                </a:lnTo>
                <a:lnTo>
                  <a:pt x="36814" y="36623"/>
                </a:lnTo>
                <a:lnTo>
                  <a:pt x="76777" y="9828"/>
                </a:lnTo>
                <a:lnTo>
                  <a:pt x="125729" y="0"/>
                </a:lnTo>
                <a:close/>
              </a:path>
            </a:pathLst>
          </a:custGeom>
          <a:ln w="12191">
            <a:solidFill>
              <a:srgbClr val="000000"/>
            </a:solidFill>
          </a:ln>
        </p:spPr>
        <p:txBody>
          <a:bodyPr wrap="square" lIns="0" tIns="0" rIns="0" bIns="0" rtlCol="0"/>
          <a:lstStyle/>
          <a:p>
            <a:endParaRPr sz="1350"/>
          </a:p>
        </p:txBody>
      </p:sp>
      <p:sp>
        <p:nvSpPr>
          <p:cNvPr id="45" name="object 45"/>
          <p:cNvSpPr/>
          <p:nvPr/>
        </p:nvSpPr>
        <p:spPr>
          <a:xfrm>
            <a:off x="4093083" y="3837050"/>
            <a:ext cx="188595" cy="187643"/>
          </a:xfrm>
          <a:custGeom>
            <a:avLst/>
            <a:gdLst/>
            <a:ahLst/>
            <a:cxnLst/>
            <a:rect l="l" t="t" r="r" b="b"/>
            <a:pathLst>
              <a:path w="251460" h="250189">
                <a:moveTo>
                  <a:pt x="125729" y="0"/>
                </a:moveTo>
                <a:lnTo>
                  <a:pt x="174682" y="9828"/>
                </a:lnTo>
                <a:lnTo>
                  <a:pt x="214645" y="36623"/>
                </a:lnTo>
                <a:lnTo>
                  <a:pt x="241583" y="76348"/>
                </a:lnTo>
                <a:lnTo>
                  <a:pt x="251459" y="124967"/>
                </a:lnTo>
                <a:lnTo>
                  <a:pt x="241583" y="173587"/>
                </a:lnTo>
                <a:lnTo>
                  <a:pt x="214645" y="213312"/>
                </a:lnTo>
                <a:lnTo>
                  <a:pt x="174682" y="240107"/>
                </a:lnTo>
                <a:lnTo>
                  <a:pt x="125729" y="249935"/>
                </a:lnTo>
                <a:lnTo>
                  <a:pt x="76777" y="240107"/>
                </a:lnTo>
                <a:lnTo>
                  <a:pt x="36814" y="213312"/>
                </a:lnTo>
                <a:lnTo>
                  <a:pt x="9876" y="173587"/>
                </a:lnTo>
                <a:lnTo>
                  <a:pt x="0" y="124967"/>
                </a:lnTo>
                <a:lnTo>
                  <a:pt x="9876" y="76348"/>
                </a:lnTo>
                <a:lnTo>
                  <a:pt x="36814" y="36623"/>
                </a:lnTo>
                <a:lnTo>
                  <a:pt x="76777" y="9828"/>
                </a:lnTo>
                <a:lnTo>
                  <a:pt x="125729" y="0"/>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4681728" y="2090547"/>
            <a:ext cx="98297" cy="98297"/>
          </a:xfrm>
          <a:prstGeom prst="rect">
            <a:avLst/>
          </a:prstGeom>
          <a:blipFill>
            <a:blip r:embed="rId6" cstate="print"/>
            <a:stretch>
              <a:fillRect/>
            </a:stretch>
          </a:blipFill>
        </p:spPr>
        <p:txBody>
          <a:bodyPr wrap="square" lIns="0" tIns="0" rIns="0" bIns="0" rtlCol="0"/>
          <a:lstStyle/>
          <a:p>
            <a:endParaRPr sz="1350"/>
          </a:p>
        </p:txBody>
      </p:sp>
      <p:sp>
        <p:nvSpPr>
          <p:cNvPr id="47" name="object 47"/>
          <p:cNvSpPr/>
          <p:nvPr/>
        </p:nvSpPr>
        <p:spPr>
          <a:xfrm>
            <a:off x="4681728"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48" name="object 48"/>
          <p:cNvSpPr/>
          <p:nvPr/>
        </p:nvSpPr>
        <p:spPr>
          <a:xfrm>
            <a:off x="4695349" y="2189225"/>
            <a:ext cx="58579" cy="464820"/>
          </a:xfrm>
          <a:custGeom>
            <a:avLst/>
            <a:gdLst/>
            <a:ahLst/>
            <a:cxnLst/>
            <a:rect l="l" t="t" r="r" b="b"/>
            <a:pathLst>
              <a:path w="78104" h="619760">
                <a:moveTo>
                  <a:pt x="0" y="541401"/>
                </a:moveTo>
                <a:lnTo>
                  <a:pt x="37464" y="619760"/>
                </a:lnTo>
                <a:lnTo>
                  <a:pt x="71117" y="555117"/>
                </a:lnTo>
                <a:lnTo>
                  <a:pt x="51562" y="555117"/>
                </a:lnTo>
                <a:lnTo>
                  <a:pt x="25654" y="554736"/>
                </a:lnTo>
                <a:lnTo>
                  <a:pt x="25875" y="541824"/>
                </a:lnTo>
                <a:lnTo>
                  <a:pt x="0" y="541401"/>
                </a:lnTo>
                <a:close/>
              </a:path>
              <a:path w="78104" h="619760">
                <a:moveTo>
                  <a:pt x="25875" y="541824"/>
                </a:moveTo>
                <a:lnTo>
                  <a:pt x="25654" y="554736"/>
                </a:lnTo>
                <a:lnTo>
                  <a:pt x="51562" y="555117"/>
                </a:lnTo>
                <a:lnTo>
                  <a:pt x="51783" y="542248"/>
                </a:lnTo>
                <a:lnTo>
                  <a:pt x="25875" y="541824"/>
                </a:lnTo>
                <a:close/>
              </a:path>
              <a:path w="78104" h="619760">
                <a:moveTo>
                  <a:pt x="51783" y="542248"/>
                </a:moveTo>
                <a:lnTo>
                  <a:pt x="51562" y="555117"/>
                </a:lnTo>
                <a:lnTo>
                  <a:pt x="71117" y="555117"/>
                </a:lnTo>
                <a:lnTo>
                  <a:pt x="77597" y="542671"/>
                </a:lnTo>
                <a:lnTo>
                  <a:pt x="51783" y="542248"/>
                </a:lnTo>
                <a:close/>
              </a:path>
              <a:path w="78104" h="619760">
                <a:moveTo>
                  <a:pt x="35179" y="0"/>
                </a:moveTo>
                <a:lnTo>
                  <a:pt x="25875" y="541824"/>
                </a:lnTo>
                <a:lnTo>
                  <a:pt x="51783" y="542248"/>
                </a:lnTo>
                <a:lnTo>
                  <a:pt x="61087" y="508"/>
                </a:lnTo>
                <a:lnTo>
                  <a:pt x="35179" y="0"/>
                </a:lnTo>
                <a:close/>
              </a:path>
            </a:pathLst>
          </a:custGeom>
          <a:solidFill>
            <a:srgbClr val="000000"/>
          </a:solidFill>
        </p:spPr>
        <p:txBody>
          <a:bodyPr wrap="square" lIns="0" tIns="0" rIns="0" bIns="0" rtlCol="0"/>
          <a:lstStyle/>
          <a:p>
            <a:endParaRPr sz="1350"/>
          </a:p>
        </p:txBody>
      </p:sp>
      <p:sp>
        <p:nvSpPr>
          <p:cNvPr id="49" name="object 49"/>
          <p:cNvSpPr/>
          <p:nvPr/>
        </p:nvSpPr>
        <p:spPr>
          <a:xfrm>
            <a:off x="4465129" y="2184559"/>
            <a:ext cx="275273" cy="469583"/>
          </a:xfrm>
          <a:custGeom>
            <a:avLst/>
            <a:gdLst/>
            <a:ahLst/>
            <a:cxnLst/>
            <a:rect l="l" t="t" r="r" b="b"/>
            <a:pathLst>
              <a:path w="367029" h="626110">
                <a:moveTo>
                  <a:pt x="4953" y="539241"/>
                </a:moveTo>
                <a:lnTo>
                  <a:pt x="0" y="625982"/>
                </a:lnTo>
                <a:lnTo>
                  <a:pt x="72390" y="577850"/>
                </a:lnTo>
                <a:lnTo>
                  <a:pt x="69506" y="576199"/>
                </a:lnTo>
                <a:lnTo>
                  <a:pt x="43434" y="576199"/>
                </a:lnTo>
                <a:lnTo>
                  <a:pt x="20955" y="563371"/>
                </a:lnTo>
                <a:lnTo>
                  <a:pt x="27421" y="552105"/>
                </a:lnTo>
                <a:lnTo>
                  <a:pt x="4953" y="539241"/>
                </a:lnTo>
                <a:close/>
              </a:path>
              <a:path w="367029" h="626110">
                <a:moveTo>
                  <a:pt x="27421" y="552105"/>
                </a:moveTo>
                <a:lnTo>
                  <a:pt x="20955" y="563371"/>
                </a:lnTo>
                <a:lnTo>
                  <a:pt x="43434" y="576199"/>
                </a:lnTo>
                <a:lnTo>
                  <a:pt x="49883" y="564964"/>
                </a:lnTo>
                <a:lnTo>
                  <a:pt x="27421" y="552105"/>
                </a:lnTo>
                <a:close/>
              </a:path>
              <a:path w="367029" h="626110">
                <a:moveTo>
                  <a:pt x="49883" y="564964"/>
                </a:moveTo>
                <a:lnTo>
                  <a:pt x="43434" y="576199"/>
                </a:lnTo>
                <a:lnTo>
                  <a:pt x="69506" y="576199"/>
                </a:lnTo>
                <a:lnTo>
                  <a:pt x="49883" y="564964"/>
                </a:lnTo>
                <a:close/>
              </a:path>
              <a:path w="367029" h="626110">
                <a:moveTo>
                  <a:pt x="344297" y="0"/>
                </a:moveTo>
                <a:lnTo>
                  <a:pt x="27421" y="552105"/>
                </a:lnTo>
                <a:lnTo>
                  <a:pt x="49883" y="564964"/>
                </a:lnTo>
                <a:lnTo>
                  <a:pt x="366776" y="12953"/>
                </a:lnTo>
                <a:lnTo>
                  <a:pt x="344297" y="0"/>
                </a:lnTo>
                <a:close/>
              </a:path>
            </a:pathLst>
          </a:custGeom>
          <a:solidFill>
            <a:srgbClr val="000000"/>
          </a:solidFill>
        </p:spPr>
        <p:txBody>
          <a:bodyPr wrap="square" lIns="0" tIns="0" rIns="0" bIns="0" rtlCol="0"/>
          <a:lstStyle/>
          <a:p>
            <a:endParaRPr sz="1350"/>
          </a:p>
        </p:txBody>
      </p:sp>
      <p:sp>
        <p:nvSpPr>
          <p:cNvPr id="50" name="object 50"/>
          <p:cNvSpPr/>
          <p:nvPr/>
        </p:nvSpPr>
        <p:spPr>
          <a:xfrm>
            <a:off x="4207954" y="2182178"/>
            <a:ext cx="531019" cy="471964"/>
          </a:xfrm>
          <a:custGeom>
            <a:avLst/>
            <a:gdLst/>
            <a:ahLst/>
            <a:cxnLst/>
            <a:rect l="l" t="t" r="r" b="b"/>
            <a:pathLst>
              <a:path w="708025" h="629285">
                <a:moveTo>
                  <a:pt x="32385" y="548513"/>
                </a:moveTo>
                <a:lnTo>
                  <a:pt x="0" y="629157"/>
                </a:lnTo>
                <a:lnTo>
                  <a:pt x="83947" y="606678"/>
                </a:lnTo>
                <a:lnTo>
                  <a:pt x="74377" y="595883"/>
                </a:lnTo>
                <a:lnTo>
                  <a:pt x="57023" y="595883"/>
                </a:lnTo>
                <a:lnTo>
                  <a:pt x="39878" y="576452"/>
                </a:lnTo>
                <a:lnTo>
                  <a:pt x="49553" y="567880"/>
                </a:lnTo>
                <a:lnTo>
                  <a:pt x="32385" y="548513"/>
                </a:lnTo>
                <a:close/>
              </a:path>
              <a:path w="708025" h="629285">
                <a:moveTo>
                  <a:pt x="49553" y="567880"/>
                </a:moveTo>
                <a:lnTo>
                  <a:pt x="39878" y="576452"/>
                </a:lnTo>
                <a:lnTo>
                  <a:pt x="57023" y="595883"/>
                </a:lnTo>
                <a:lnTo>
                  <a:pt x="66743" y="587271"/>
                </a:lnTo>
                <a:lnTo>
                  <a:pt x="49553" y="567880"/>
                </a:lnTo>
                <a:close/>
              </a:path>
              <a:path w="708025" h="629285">
                <a:moveTo>
                  <a:pt x="66743" y="587271"/>
                </a:moveTo>
                <a:lnTo>
                  <a:pt x="57023" y="595883"/>
                </a:lnTo>
                <a:lnTo>
                  <a:pt x="74377" y="595883"/>
                </a:lnTo>
                <a:lnTo>
                  <a:pt x="66743" y="587271"/>
                </a:lnTo>
                <a:close/>
              </a:path>
              <a:path w="708025" h="629285">
                <a:moveTo>
                  <a:pt x="690499" y="0"/>
                </a:moveTo>
                <a:lnTo>
                  <a:pt x="49553" y="567880"/>
                </a:lnTo>
                <a:lnTo>
                  <a:pt x="66743" y="587271"/>
                </a:lnTo>
                <a:lnTo>
                  <a:pt x="707771" y="19303"/>
                </a:lnTo>
                <a:lnTo>
                  <a:pt x="690499" y="0"/>
                </a:lnTo>
                <a:close/>
              </a:path>
            </a:pathLst>
          </a:custGeom>
          <a:solidFill>
            <a:srgbClr val="000000"/>
          </a:solidFill>
        </p:spPr>
        <p:txBody>
          <a:bodyPr wrap="square" lIns="0" tIns="0" rIns="0" bIns="0" rtlCol="0"/>
          <a:lstStyle/>
          <a:p>
            <a:endParaRPr sz="1350"/>
          </a:p>
        </p:txBody>
      </p:sp>
      <p:sp>
        <p:nvSpPr>
          <p:cNvPr id="51" name="object 51"/>
          <p:cNvSpPr/>
          <p:nvPr/>
        </p:nvSpPr>
        <p:spPr>
          <a:xfrm>
            <a:off x="4200526" y="3487293"/>
            <a:ext cx="297656" cy="350519"/>
          </a:xfrm>
          <a:custGeom>
            <a:avLst/>
            <a:gdLst/>
            <a:ahLst/>
            <a:cxnLst/>
            <a:rect l="l" t="t" r="r" b="b"/>
            <a:pathLst>
              <a:path w="396875" h="467360">
                <a:moveTo>
                  <a:pt x="336765" y="415999"/>
                </a:moveTo>
                <a:lnTo>
                  <a:pt x="316991" y="432688"/>
                </a:lnTo>
                <a:lnTo>
                  <a:pt x="396748" y="466978"/>
                </a:lnTo>
                <a:lnTo>
                  <a:pt x="386847" y="425831"/>
                </a:lnTo>
                <a:lnTo>
                  <a:pt x="345059" y="425831"/>
                </a:lnTo>
                <a:lnTo>
                  <a:pt x="336765" y="415999"/>
                </a:lnTo>
                <a:close/>
              </a:path>
              <a:path w="396875" h="467360">
                <a:moveTo>
                  <a:pt x="356537" y="399311"/>
                </a:moveTo>
                <a:lnTo>
                  <a:pt x="336765" y="415999"/>
                </a:lnTo>
                <a:lnTo>
                  <a:pt x="345059" y="425831"/>
                </a:lnTo>
                <a:lnTo>
                  <a:pt x="364871" y="409194"/>
                </a:lnTo>
                <a:lnTo>
                  <a:pt x="356537" y="399311"/>
                </a:lnTo>
                <a:close/>
              </a:path>
              <a:path w="396875" h="467360">
                <a:moveTo>
                  <a:pt x="376427" y="382524"/>
                </a:moveTo>
                <a:lnTo>
                  <a:pt x="356537" y="399311"/>
                </a:lnTo>
                <a:lnTo>
                  <a:pt x="364871" y="409194"/>
                </a:lnTo>
                <a:lnTo>
                  <a:pt x="345059" y="425831"/>
                </a:lnTo>
                <a:lnTo>
                  <a:pt x="386847" y="425831"/>
                </a:lnTo>
                <a:lnTo>
                  <a:pt x="376427" y="382524"/>
                </a:lnTo>
                <a:close/>
              </a:path>
              <a:path w="396875" h="467360">
                <a:moveTo>
                  <a:pt x="19812" y="0"/>
                </a:moveTo>
                <a:lnTo>
                  <a:pt x="0" y="16763"/>
                </a:lnTo>
                <a:lnTo>
                  <a:pt x="336765" y="415999"/>
                </a:lnTo>
                <a:lnTo>
                  <a:pt x="356537" y="399311"/>
                </a:lnTo>
                <a:lnTo>
                  <a:pt x="19812" y="0"/>
                </a:lnTo>
                <a:close/>
              </a:path>
            </a:pathLst>
          </a:custGeom>
          <a:solidFill>
            <a:srgbClr val="000000"/>
          </a:solidFill>
        </p:spPr>
        <p:txBody>
          <a:bodyPr wrap="square" lIns="0" tIns="0" rIns="0" bIns="0" rtlCol="0"/>
          <a:lstStyle/>
          <a:p>
            <a:endParaRPr sz="1350"/>
          </a:p>
        </p:txBody>
      </p:sp>
      <p:sp>
        <p:nvSpPr>
          <p:cNvPr id="52" name="object 52"/>
          <p:cNvSpPr/>
          <p:nvPr/>
        </p:nvSpPr>
        <p:spPr>
          <a:xfrm>
            <a:off x="4162710" y="3493008"/>
            <a:ext cx="58579" cy="344805"/>
          </a:xfrm>
          <a:custGeom>
            <a:avLst/>
            <a:gdLst/>
            <a:ahLst/>
            <a:cxnLst/>
            <a:rect l="l" t="t" r="r" b="b"/>
            <a:pathLst>
              <a:path w="78104" h="459739">
                <a:moveTo>
                  <a:pt x="0" y="379602"/>
                </a:moveTo>
                <a:lnTo>
                  <a:pt x="34417" y="459358"/>
                </a:lnTo>
                <a:lnTo>
                  <a:pt x="71043" y="395477"/>
                </a:lnTo>
                <a:lnTo>
                  <a:pt x="51054" y="395477"/>
                </a:lnTo>
                <a:lnTo>
                  <a:pt x="25146" y="393953"/>
                </a:lnTo>
                <a:lnTo>
                  <a:pt x="25876" y="381085"/>
                </a:lnTo>
                <a:lnTo>
                  <a:pt x="0" y="379602"/>
                </a:lnTo>
                <a:close/>
              </a:path>
              <a:path w="78104" h="459739">
                <a:moveTo>
                  <a:pt x="25876" y="381085"/>
                </a:moveTo>
                <a:lnTo>
                  <a:pt x="25146" y="393953"/>
                </a:lnTo>
                <a:lnTo>
                  <a:pt x="51054" y="395477"/>
                </a:lnTo>
                <a:lnTo>
                  <a:pt x="51782" y="382569"/>
                </a:lnTo>
                <a:lnTo>
                  <a:pt x="25876" y="381085"/>
                </a:lnTo>
                <a:close/>
              </a:path>
              <a:path w="78104" h="459739">
                <a:moveTo>
                  <a:pt x="51782" y="382569"/>
                </a:moveTo>
                <a:lnTo>
                  <a:pt x="51054" y="395477"/>
                </a:lnTo>
                <a:lnTo>
                  <a:pt x="71043" y="395477"/>
                </a:lnTo>
                <a:lnTo>
                  <a:pt x="77597" y="384047"/>
                </a:lnTo>
                <a:lnTo>
                  <a:pt x="51782" y="382569"/>
                </a:lnTo>
                <a:close/>
              </a:path>
              <a:path w="78104" h="459739">
                <a:moveTo>
                  <a:pt x="47498" y="0"/>
                </a:moveTo>
                <a:lnTo>
                  <a:pt x="25876" y="381085"/>
                </a:lnTo>
                <a:lnTo>
                  <a:pt x="51782" y="382569"/>
                </a:lnTo>
                <a:lnTo>
                  <a:pt x="73279" y="1523"/>
                </a:lnTo>
                <a:lnTo>
                  <a:pt x="47498" y="0"/>
                </a:lnTo>
                <a:close/>
              </a:path>
            </a:pathLst>
          </a:custGeom>
          <a:solidFill>
            <a:srgbClr val="000000"/>
          </a:solidFill>
        </p:spPr>
        <p:txBody>
          <a:bodyPr wrap="square" lIns="0" tIns="0" rIns="0" bIns="0" rtlCol="0"/>
          <a:lstStyle/>
          <a:p>
            <a:endParaRPr sz="1350"/>
          </a:p>
        </p:txBody>
      </p:sp>
      <p:sp>
        <p:nvSpPr>
          <p:cNvPr id="53" name="object 53"/>
          <p:cNvSpPr/>
          <p:nvPr/>
        </p:nvSpPr>
        <p:spPr>
          <a:xfrm>
            <a:off x="3954685" y="3485388"/>
            <a:ext cx="542925" cy="352425"/>
          </a:xfrm>
          <a:custGeom>
            <a:avLst/>
            <a:gdLst/>
            <a:ahLst/>
            <a:cxnLst/>
            <a:rect l="l" t="t" r="r" b="b"/>
            <a:pathLst>
              <a:path w="723900" h="469900">
                <a:moveTo>
                  <a:pt x="651403" y="438542"/>
                </a:moveTo>
                <a:lnTo>
                  <a:pt x="637413" y="460375"/>
                </a:lnTo>
                <a:lnTo>
                  <a:pt x="723900" y="469519"/>
                </a:lnTo>
                <a:lnTo>
                  <a:pt x="709547" y="445516"/>
                </a:lnTo>
                <a:lnTo>
                  <a:pt x="662304" y="445516"/>
                </a:lnTo>
                <a:lnTo>
                  <a:pt x="651403" y="438542"/>
                </a:lnTo>
                <a:close/>
              </a:path>
              <a:path w="723900" h="469900">
                <a:moveTo>
                  <a:pt x="665392" y="416710"/>
                </a:moveTo>
                <a:lnTo>
                  <a:pt x="651403" y="438542"/>
                </a:lnTo>
                <a:lnTo>
                  <a:pt x="662304" y="445516"/>
                </a:lnTo>
                <a:lnTo>
                  <a:pt x="676275" y="423672"/>
                </a:lnTo>
                <a:lnTo>
                  <a:pt x="665392" y="416710"/>
                </a:lnTo>
                <a:close/>
              </a:path>
              <a:path w="723900" h="469900">
                <a:moveTo>
                  <a:pt x="679323" y="394970"/>
                </a:moveTo>
                <a:lnTo>
                  <a:pt x="665392" y="416710"/>
                </a:lnTo>
                <a:lnTo>
                  <a:pt x="676275" y="423672"/>
                </a:lnTo>
                <a:lnTo>
                  <a:pt x="662304" y="445516"/>
                </a:lnTo>
                <a:lnTo>
                  <a:pt x="709547" y="445516"/>
                </a:lnTo>
                <a:lnTo>
                  <a:pt x="679323" y="394970"/>
                </a:lnTo>
                <a:close/>
              </a:path>
              <a:path w="723900" h="469900">
                <a:moveTo>
                  <a:pt x="13970" y="0"/>
                </a:moveTo>
                <a:lnTo>
                  <a:pt x="0" y="21844"/>
                </a:lnTo>
                <a:lnTo>
                  <a:pt x="651403" y="438542"/>
                </a:lnTo>
                <a:lnTo>
                  <a:pt x="665392" y="416710"/>
                </a:lnTo>
                <a:lnTo>
                  <a:pt x="13970" y="0"/>
                </a:lnTo>
                <a:close/>
              </a:path>
            </a:pathLst>
          </a:custGeom>
          <a:solidFill>
            <a:srgbClr val="000000"/>
          </a:solidFill>
        </p:spPr>
        <p:txBody>
          <a:bodyPr wrap="square" lIns="0" tIns="0" rIns="0" bIns="0" rtlCol="0"/>
          <a:lstStyle/>
          <a:p>
            <a:endParaRPr sz="1350"/>
          </a:p>
        </p:txBody>
      </p:sp>
      <p:sp>
        <p:nvSpPr>
          <p:cNvPr id="54" name="object 54"/>
          <p:cNvSpPr/>
          <p:nvPr/>
        </p:nvSpPr>
        <p:spPr>
          <a:xfrm>
            <a:off x="3941636" y="3488055"/>
            <a:ext cx="246221" cy="349568"/>
          </a:xfrm>
          <a:custGeom>
            <a:avLst/>
            <a:gdLst/>
            <a:ahLst/>
            <a:cxnLst/>
            <a:rect l="l" t="t" r="r" b="b"/>
            <a:pathLst>
              <a:path w="328295" h="466089">
                <a:moveTo>
                  <a:pt x="273401" y="409439"/>
                </a:moveTo>
                <a:lnTo>
                  <a:pt x="252095" y="424180"/>
                </a:lnTo>
                <a:lnTo>
                  <a:pt x="328295" y="465963"/>
                </a:lnTo>
                <a:lnTo>
                  <a:pt x="321726" y="420116"/>
                </a:lnTo>
                <a:lnTo>
                  <a:pt x="280797" y="420116"/>
                </a:lnTo>
                <a:lnTo>
                  <a:pt x="273401" y="409439"/>
                </a:lnTo>
                <a:close/>
              </a:path>
              <a:path w="328295" h="466089">
                <a:moveTo>
                  <a:pt x="294723" y="394687"/>
                </a:moveTo>
                <a:lnTo>
                  <a:pt x="273401" y="409439"/>
                </a:lnTo>
                <a:lnTo>
                  <a:pt x="280797" y="420116"/>
                </a:lnTo>
                <a:lnTo>
                  <a:pt x="302133" y="405384"/>
                </a:lnTo>
                <a:lnTo>
                  <a:pt x="294723" y="394687"/>
                </a:lnTo>
                <a:close/>
              </a:path>
              <a:path w="328295" h="466089">
                <a:moveTo>
                  <a:pt x="315975" y="379984"/>
                </a:moveTo>
                <a:lnTo>
                  <a:pt x="294723" y="394687"/>
                </a:lnTo>
                <a:lnTo>
                  <a:pt x="302133" y="405384"/>
                </a:lnTo>
                <a:lnTo>
                  <a:pt x="280797" y="420116"/>
                </a:lnTo>
                <a:lnTo>
                  <a:pt x="321726" y="420116"/>
                </a:lnTo>
                <a:lnTo>
                  <a:pt x="315975" y="379984"/>
                </a:lnTo>
                <a:close/>
              </a:path>
              <a:path w="328295" h="466089">
                <a:moveTo>
                  <a:pt x="21336" y="0"/>
                </a:moveTo>
                <a:lnTo>
                  <a:pt x="0" y="14732"/>
                </a:lnTo>
                <a:lnTo>
                  <a:pt x="273401" y="409439"/>
                </a:lnTo>
                <a:lnTo>
                  <a:pt x="294723" y="394687"/>
                </a:lnTo>
                <a:lnTo>
                  <a:pt x="21336" y="0"/>
                </a:lnTo>
                <a:close/>
              </a:path>
            </a:pathLst>
          </a:custGeom>
          <a:solidFill>
            <a:srgbClr val="000000"/>
          </a:solidFill>
        </p:spPr>
        <p:txBody>
          <a:bodyPr wrap="square" lIns="0" tIns="0" rIns="0" bIns="0" rtlCol="0"/>
          <a:lstStyle/>
          <a:p>
            <a:endParaRPr sz="1350"/>
          </a:p>
        </p:txBody>
      </p:sp>
      <p:sp>
        <p:nvSpPr>
          <p:cNvPr id="55" name="object 55"/>
          <p:cNvSpPr/>
          <p:nvPr/>
        </p:nvSpPr>
        <p:spPr>
          <a:xfrm>
            <a:off x="4420171" y="2135410"/>
            <a:ext cx="303371" cy="518636"/>
          </a:xfrm>
          <a:custGeom>
            <a:avLst/>
            <a:gdLst/>
            <a:ahLst/>
            <a:cxnLst/>
            <a:rect l="l" t="t" r="r" b="b"/>
            <a:pathLst>
              <a:path w="404495" h="691514">
                <a:moveTo>
                  <a:pt x="354610" y="630497"/>
                </a:moveTo>
                <a:lnTo>
                  <a:pt x="332104" y="643382"/>
                </a:lnTo>
                <a:lnTo>
                  <a:pt x="404495" y="691514"/>
                </a:lnTo>
                <a:lnTo>
                  <a:pt x="401652" y="641731"/>
                </a:lnTo>
                <a:lnTo>
                  <a:pt x="361061" y="641731"/>
                </a:lnTo>
                <a:lnTo>
                  <a:pt x="354610" y="630497"/>
                </a:lnTo>
                <a:close/>
              </a:path>
              <a:path w="404495" h="691514">
                <a:moveTo>
                  <a:pt x="377070" y="617639"/>
                </a:moveTo>
                <a:lnTo>
                  <a:pt x="354610" y="630497"/>
                </a:lnTo>
                <a:lnTo>
                  <a:pt x="361061" y="641731"/>
                </a:lnTo>
                <a:lnTo>
                  <a:pt x="383539" y="628903"/>
                </a:lnTo>
                <a:lnTo>
                  <a:pt x="377070" y="617639"/>
                </a:lnTo>
                <a:close/>
              </a:path>
              <a:path w="404495" h="691514">
                <a:moveTo>
                  <a:pt x="399541" y="604774"/>
                </a:moveTo>
                <a:lnTo>
                  <a:pt x="377070" y="617639"/>
                </a:lnTo>
                <a:lnTo>
                  <a:pt x="383539" y="628903"/>
                </a:lnTo>
                <a:lnTo>
                  <a:pt x="361061" y="641731"/>
                </a:lnTo>
                <a:lnTo>
                  <a:pt x="401652" y="641731"/>
                </a:lnTo>
                <a:lnTo>
                  <a:pt x="399541" y="604774"/>
                </a:lnTo>
                <a:close/>
              </a:path>
              <a:path w="404495" h="691514">
                <a:moveTo>
                  <a:pt x="22351" y="0"/>
                </a:moveTo>
                <a:lnTo>
                  <a:pt x="0" y="12953"/>
                </a:lnTo>
                <a:lnTo>
                  <a:pt x="354610" y="630497"/>
                </a:lnTo>
                <a:lnTo>
                  <a:pt x="377070" y="617639"/>
                </a:lnTo>
                <a:lnTo>
                  <a:pt x="22351" y="0"/>
                </a:lnTo>
                <a:close/>
              </a:path>
            </a:pathLst>
          </a:custGeom>
          <a:solidFill>
            <a:srgbClr val="000000"/>
          </a:solidFill>
        </p:spPr>
        <p:txBody>
          <a:bodyPr wrap="square" lIns="0" tIns="0" rIns="0" bIns="0" rtlCol="0"/>
          <a:lstStyle/>
          <a:p>
            <a:endParaRPr sz="1350"/>
          </a:p>
        </p:txBody>
      </p:sp>
      <p:sp>
        <p:nvSpPr>
          <p:cNvPr id="56" name="object 56"/>
          <p:cNvSpPr/>
          <p:nvPr/>
        </p:nvSpPr>
        <p:spPr>
          <a:xfrm>
            <a:off x="4437603" y="2189131"/>
            <a:ext cx="58579" cy="465296"/>
          </a:xfrm>
          <a:custGeom>
            <a:avLst/>
            <a:gdLst/>
            <a:ahLst/>
            <a:cxnLst/>
            <a:rect l="l" t="t" r="r" b="b"/>
            <a:pathLst>
              <a:path w="78104" h="620395">
                <a:moveTo>
                  <a:pt x="0" y="541020"/>
                </a:moveTo>
                <a:lnTo>
                  <a:pt x="36702" y="619887"/>
                </a:lnTo>
                <a:lnTo>
                  <a:pt x="71136" y="555498"/>
                </a:lnTo>
                <a:lnTo>
                  <a:pt x="51435" y="555498"/>
                </a:lnTo>
                <a:lnTo>
                  <a:pt x="25526" y="554736"/>
                </a:lnTo>
                <a:lnTo>
                  <a:pt x="25887" y="541739"/>
                </a:lnTo>
                <a:lnTo>
                  <a:pt x="0" y="541020"/>
                </a:lnTo>
                <a:close/>
              </a:path>
              <a:path w="78104" h="620395">
                <a:moveTo>
                  <a:pt x="25887" y="541739"/>
                </a:moveTo>
                <a:lnTo>
                  <a:pt x="25526" y="554736"/>
                </a:lnTo>
                <a:lnTo>
                  <a:pt x="51435" y="555498"/>
                </a:lnTo>
                <a:lnTo>
                  <a:pt x="51793" y="542458"/>
                </a:lnTo>
                <a:lnTo>
                  <a:pt x="25887" y="541739"/>
                </a:lnTo>
                <a:close/>
              </a:path>
              <a:path w="78104" h="620395">
                <a:moveTo>
                  <a:pt x="51793" y="542458"/>
                </a:moveTo>
                <a:lnTo>
                  <a:pt x="51435" y="555498"/>
                </a:lnTo>
                <a:lnTo>
                  <a:pt x="71136" y="555498"/>
                </a:lnTo>
                <a:lnTo>
                  <a:pt x="77724" y="543179"/>
                </a:lnTo>
                <a:lnTo>
                  <a:pt x="51793" y="542458"/>
                </a:lnTo>
                <a:close/>
              </a:path>
              <a:path w="78104" h="620395">
                <a:moveTo>
                  <a:pt x="40894" y="0"/>
                </a:moveTo>
                <a:lnTo>
                  <a:pt x="25887" y="541739"/>
                </a:lnTo>
                <a:lnTo>
                  <a:pt x="51793" y="542458"/>
                </a:lnTo>
                <a:lnTo>
                  <a:pt x="66675" y="762"/>
                </a:lnTo>
                <a:lnTo>
                  <a:pt x="40894" y="0"/>
                </a:lnTo>
                <a:close/>
              </a:path>
            </a:pathLst>
          </a:custGeom>
          <a:solidFill>
            <a:srgbClr val="000000"/>
          </a:solidFill>
        </p:spPr>
        <p:txBody>
          <a:bodyPr wrap="square" lIns="0" tIns="0" rIns="0" bIns="0" rtlCol="0"/>
          <a:lstStyle/>
          <a:p>
            <a:endParaRPr sz="1350"/>
          </a:p>
        </p:txBody>
      </p:sp>
      <p:sp>
        <p:nvSpPr>
          <p:cNvPr id="57" name="object 57"/>
          <p:cNvSpPr/>
          <p:nvPr/>
        </p:nvSpPr>
        <p:spPr>
          <a:xfrm>
            <a:off x="4207954" y="2184559"/>
            <a:ext cx="279083" cy="469583"/>
          </a:xfrm>
          <a:custGeom>
            <a:avLst/>
            <a:gdLst/>
            <a:ahLst/>
            <a:cxnLst/>
            <a:rect l="l" t="t" r="r" b="b"/>
            <a:pathLst>
              <a:path w="372110" h="626110">
                <a:moveTo>
                  <a:pt x="5588" y="539241"/>
                </a:moveTo>
                <a:lnTo>
                  <a:pt x="0" y="625982"/>
                </a:lnTo>
                <a:lnTo>
                  <a:pt x="72644" y="578357"/>
                </a:lnTo>
                <a:lnTo>
                  <a:pt x="69378" y="576452"/>
                </a:lnTo>
                <a:lnTo>
                  <a:pt x="43815" y="576452"/>
                </a:lnTo>
                <a:lnTo>
                  <a:pt x="21336" y="563499"/>
                </a:lnTo>
                <a:lnTo>
                  <a:pt x="27887" y="552249"/>
                </a:lnTo>
                <a:lnTo>
                  <a:pt x="5588" y="539241"/>
                </a:lnTo>
                <a:close/>
              </a:path>
              <a:path w="372110" h="626110">
                <a:moveTo>
                  <a:pt x="27887" y="552249"/>
                </a:moveTo>
                <a:lnTo>
                  <a:pt x="21336" y="563499"/>
                </a:lnTo>
                <a:lnTo>
                  <a:pt x="43815" y="576452"/>
                </a:lnTo>
                <a:lnTo>
                  <a:pt x="50295" y="565321"/>
                </a:lnTo>
                <a:lnTo>
                  <a:pt x="27887" y="552249"/>
                </a:lnTo>
                <a:close/>
              </a:path>
              <a:path w="372110" h="626110">
                <a:moveTo>
                  <a:pt x="50295" y="565321"/>
                </a:moveTo>
                <a:lnTo>
                  <a:pt x="43815" y="576452"/>
                </a:lnTo>
                <a:lnTo>
                  <a:pt x="69378" y="576452"/>
                </a:lnTo>
                <a:lnTo>
                  <a:pt x="50295" y="565321"/>
                </a:lnTo>
                <a:close/>
              </a:path>
              <a:path w="372110" h="626110">
                <a:moveTo>
                  <a:pt x="349504" y="0"/>
                </a:moveTo>
                <a:lnTo>
                  <a:pt x="27887" y="552249"/>
                </a:lnTo>
                <a:lnTo>
                  <a:pt x="50295" y="565321"/>
                </a:lnTo>
                <a:lnTo>
                  <a:pt x="371856" y="12953"/>
                </a:lnTo>
                <a:lnTo>
                  <a:pt x="349504" y="0"/>
                </a:lnTo>
                <a:close/>
              </a:path>
            </a:pathLst>
          </a:custGeom>
          <a:solidFill>
            <a:srgbClr val="000000"/>
          </a:solidFill>
        </p:spPr>
        <p:txBody>
          <a:bodyPr wrap="square" lIns="0" tIns="0" rIns="0" bIns="0" rtlCol="0"/>
          <a:lstStyle/>
          <a:p>
            <a:endParaRPr sz="1350"/>
          </a:p>
        </p:txBody>
      </p:sp>
      <p:sp>
        <p:nvSpPr>
          <p:cNvPr id="58" name="object 58"/>
          <p:cNvSpPr/>
          <p:nvPr/>
        </p:nvSpPr>
        <p:spPr>
          <a:xfrm>
            <a:off x="4427983" y="2090547"/>
            <a:ext cx="98297" cy="98297"/>
          </a:xfrm>
          <a:prstGeom prst="rect">
            <a:avLst/>
          </a:prstGeom>
          <a:blipFill>
            <a:blip r:embed="rId4" cstate="print"/>
            <a:stretch>
              <a:fillRect/>
            </a:stretch>
          </a:blipFill>
        </p:spPr>
        <p:txBody>
          <a:bodyPr wrap="square" lIns="0" tIns="0" rIns="0" bIns="0" rtlCol="0"/>
          <a:lstStyle/>
          <a:p>
            <a:endParaRPr sz="1350"/>
          </a:p>
        </p:txBody>
      </p:sp>
      <p:sp>
        <p:nvSpPr>
          <p:cNvPr id="59" name="object 59"/>
          <p:cNvSpPr/>
          <p:nvPr/>
        </p:nvSpPr>
        <p:spPr>
          <a:xfrm>
            <a:off x="4427982"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60" name="object 60"/>
          <p:cNvSpPr/>
          <p:nvPr/>
        </p:nvSpPr>
        <p:spPr>
          <a:xfrm>
            <a:off x="4126230" y="3304413"/>
            <a:ext cx="187643" cy="188595"/>
          </a:xfrm>
          <a:custGeom>
            <a:avLst/>
            <a:gdLst/>
            <a:ahLst/>
            <a:cxnLst/>
            <a:rect l="l" t="t" r="r" b="b"/>
            <a:pathLst>
              <a:path w="250189" h="251460">
                <a:moveTo>
                  <a:pt x="124968" y="0"/>
                </a:moveTo>
                <a:lnTo>
                  <a:pt x="173587" y="9876"/>
                </a:lnTo>
                <a:lnTo>
                  <a:pt x="213312" y="36814"/>
                </a:lnTo>
                <a:lnTo>
                  <a:pt x="240107" y="76777"/>
                </a:lnTo>
                <a:lnTo>
                  <a:pt x="249936"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2">
            <a:solidFill>
              <a:srgbClr val="000000"/>
            </a:solidFill>
          </a:ln>
        </p:spPr>
        <p:txBody>
          <a:bodyPr wrap="square" lIns="0" tIns="0" rIns="0" bIns="0" rtlCol="0"/>
          <a:lstStyle/>
          <a:p>
            <a:endParaRPr sz="1350"/>
          </a:p>
        </p:txBody>
      </p:sp>
      <p:sp>
        <p:nvSpPr>
          <p:cNvPr id="61" name="object 61"/>
          <p:cNvSpPr/>
          <p:nvPr/>
        </p:nvSpPr>
        <p:spPr>
          <a:xfrm>
            <a:off x="3867911" y="3304413"/>
            <a:ext cx="188595" cy="188595"/>
          </a:xfrm>
          <a:custGeom>
            <a:avLst/>
            <a:gdLst/>
            <a:ahLst/>
            <a:cxnLst/>
            <a:rect l="l" t="t" r="r" b="b"/>
            <a:pathLst>
              <a:path w="251460" h="251460">
                <a:moveTo>
                  <a:pt x="125730" y="0"/>
                </a:moveTo>
                <a:lnTo>
                  <a:pt x="174682" y="9876"/>
                </a:lnTo>
                <a:lnTo>
                  <a:pt x="214645" y="36814"/>
                </a:lnTo>
                <a:lnTo>
                  <a:pt x="241583" y="76777"/>
                </a:lnTo>
                <a:lnTo>
                  <a:pt x="251460" y="125730"/>
                </a:lnTo>
                <a:lnTo>
                  <a:pt x="241583" y="174682"/>
                </a:lnTo>
                <a:lnTo>
                  <a:pt x="214645" y="214645"/>
                </a:lnTo>
                <a:lnTo>
                  <a:pt x="174682" y="241583"/>
                </a:lnTo>
                <a:lnTo>
                  <a:pt x="125730" y="251460"/>
                </a:lnTo>
                <a:lnTo>
                  <a:pt x="76777" y="241583"/>
                </a:lnTo>
                <a:lnTo>
                  <a:pt x="36814" y="214645"/>
                </a:lnTo>
                <a:lnTo>
                  <a:pt x="9876" y="174682"/>
                </a:lnTo>
                <a:lnTo>
                  <a:pt x="0" y="125730"/>
                </a:lnTo>
                <a:lnTo>
                  <a:pt x="9876" y="76777"/>
                </a:lnTo>
                <a:lnTo>
                  <a:pt x="36814" y="36814"/>
                </a:lnTo>
                <a:lnTo>
                  <a:pt x="76777" y="9876"/>
                </a:lnTo>
                <a:lnTo>
                  <a:pt x="125730" y="0"/>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4150234" y="2090547"/>
            <a:ext cx="98297" cy="98297"/>
          </a:xfrm>
          <a:prstGeom prst="rect">
            <a:avLst/>
          </a:prstGeom>
          <a:blipFill>
            <a:blip r:embed="rId6" cstate="print"/>
            <a:stretch>
              <a:fillRect/>
            </a:stretch>
          </a:blipFill>
        </p:spPr>
        <p:txBody>
          <a:bodyPr wrap="square" lIns="0" tIns="0" rIns="0" bIns="0" rtlCol="0"/>
          <a:lstStyle/>
          <a:p>
            <a:endParaRPr sz="1350"/>
          </a:p>
        </p:txBody>
      </p:sp>
      <p:sp>
        <p:nvSpPr>
          <p:cNvPr id="63" name="object 63"/>
          <p:cNvSpPr/>
          <p:nvPr/>
        </p:nvSpPr>
        <p:spPr>
          <a:xfrm>
            <a:off x="4150233"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64" name="object 64"/>
          <p:cNvSpPr/>
          <p:nvPr/>
        </p:nvSpPr>
        <p:spPr>
          <a:xfrm>
            <a:off x="3898774" y="2090547"/>
            <a:ext cx="98297" cy="98297"/>
          </a:xfrm>
          <a:prstGeom prst="rect">
            <a:avLst/>
          </a:prstGeom>
          <a:blipFill>
            <a:blip r:embed="rId4" cstate="print"/>
            <a:stretch>
              <a:fillRect/>
            </a:stretch>
          </a:blipFill>
        </p:spPr>
        <p:txBody>
          <a:bodyPr wrap="square" lIns="0" tIns="0" rIns="0" bIns="0" rtlCol="0"/>
          <a:lstStyle/>
          <a:p>
            <a:endParaRPr sz="1350"/>
          </a:p>
        </p:txBody>
      </p:sp>
      <p:sp>
        <p:nvSpPr>
          <p:cNvPr id="65" name="object 65"/>
          <p:cNvSpPr/>
          <p:nvPr/>
        </p:nvSpPr>
        <p:spPr>
          <a:xfrm>
            <a:off x="3898773"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66" name="object 66"/>
          <p:cNvSpPr/>
          <p:nvPr/>
        </p:nvSpPr>
        <p:spPr>
          <a:xfrm>
            <a:off x="3940016" y="2184654"/>
            <a:ext cx="267176" cy="469583"/>
          </a:xfrm>
          <a:custGeom>
            <a:avLst/>
            <a:gdLst/>
            <a:ahLst/>
            <a:cxnLst/>
            <a:rect l="l" t="t" r="r" b="b"/>
            <a:pathLst>
              <a:path w="356235" h="626110">
                <a:moveTo>
                  <a:pt x="307120" y="564222"/>
                </a:moveTo>
                <a:lnTo>
                  <a:pt x="284480" y="576833"/>
                </a:lnTo>
                <a:lnTo>
                  <a:pt x="356235" y="625855"/>
                </a:lnTo>
                <a:lnTo>
                  <a:pt x="354029" y="575563"/>
                </a:lnTo>
                <a:lnTo>
                  <a:pt x="313436" y="575563"/>
                </a:lnTo>
                <a:lnTo>
                  <a:pt x="307120" y="564222"/>
                </a:lnTo>
                <a:close/>
              </a:path>
              <a:path w="356235" h="626110">
                <a:moveTo>
                  <a:pt x="329772" y="551605"/>
                </a:moveTo>
                <a:lnTo>
                  <a:pt x="307120" y="564222"/>
                </a:lnTo>
                <a:lnTo>
                  <a:pt x="313436" y="575563"/>
                </a:lnTo>
                <a:lnTo>
                  <a:pt x="336042" y="562863"/>
                </a:lnTo>
                <a:lnTo>
                  <a:pt x="329772" y="551605"/>
                </a:lnTo>
                <a:close/>
              </a:path>
              <a:path w="356235" h="626110">
                <a:moveTo>
                  <a:pt x="352425" y="538988"/>
                </a:moveTo>
                <a:lnTo>
                  <a:pt x="329772" y="551605"/>
                </a:lnTo>
                <a:lnTo>
                  <a:pt x="336042" y="562863"/>
                </a:lnTo>
                <a:lnTo>
                  <a:pt x="313436" y="575563"/>
                </a:lnTo>
                <a:lnTo>
                  <a:pt x="354029" y="575563"/>
                </a:lnTo>
                <a:lnTo>
                  <a:pt x="352425" y="538988"/>
                </a:lnTo>
                <a:close/>
              </a:path>
              <a:path w="356235" h="626110">
                <a:moveTo>
                  <a:pt x="22606" y="0"/>
                </a:moveTo>
                <a:lnTo>
                  <a:pt x="0" y="12700"/>
                </a:lnTo>
                <a:lnTo>
                  <a:pt x="307120" y="564222"/>
                </a:lnTo>
                <a:lnTo>
                  <a:pt x="329772" y="551605"/>
                </a:lnTo>
                <a:lnTo>
                  <a:pt x="22606" y="0"/>
                </a:lnTo>
                <a:close/>
              </a:path>
            </a:pathLst>
          </a:custGeom>
          <a:solidFill>
            <a:srgbClr val="000000"/>
          </a:solidFill>
        </p:spPr>
        <p:txBody>
          <a:bodyPr wrap="square" lIns="0" tIns="0" rIns="0" bIns="0" rtlCol="0"/>
          <a:lstStyle/>
          <a:p>
            <a:endParaRPr sz="1350"/>
          </a:p>
        </p:txBody>
      </p:sp>
      <p:sp>
        <p:nvSpPr>
          <p:cNvPr id="67" name="object 67"/>
          <p:cNvSpPr/>
          <p:nvPr/>
        </p:nvSpPr>
        <p:spPr>
          <a:xfrm>
            <a:off x="3942016" y="2182178"/>
            <a:ext cx="522923" cy="471964"/>
          </a:xfrm>
          <a:custGeom>
            <a:avLst/>
            <a:gdLst/>
            <a:ahLst/>
            <a:cxnLst/>
            <a:rect l="l" t="t" r="r" b="b"/>
            <a:pathLst>
              <a:path w="697229" h="629285">
                <a:moveTo>
                  <a:pt x="630829" y="586712"/>
                </a:moveTo>
                <a:lnTo>
                  <a:pt x="613410" y="606043"/>
                </a:lnTo>
                <a:lnTo>
                  <a:pt x="697229" y="629157"/>
                </a:lnTo>
                <a:lnTo>
                  <a:pt x="683971" y="595376"/>
                </a:lnTo>
                <a:lnTo>
                  <a:pt x="640461" y="595376"/>
                </a:lnTo>
                <a:lnTo>
                  <a:pt x="630829" y="586712"/>
                </a:lnTo>
                <a:close/>
              </a:path>
              <a:path w="697229" h="629285">
                <a:moveTo>
                  <a:pt x="648106" y="567538"/>
                </a:moveTo>
                <a:lnTo>
                  <a:pt x="630829" y="586712"/>
                </a:lnTo>
                <a:lnTo>
                  <a:pt x="640461" y="595376"/>
                </a:lnTo>
                <a:lnTo>
                  <a:pt x="657732" y="576199"/>
                </a:lnTo>
                <a:lnTo>
                  <a:pt x="648106" y="567538"/>
                </a:lnTo>
                <a:close/>
              </a:path>
              <a:path w="697229" h="629285">
                <a:moveTo>
                  <a:pt x="665479" y="548258"/>
                </a:moveTo>
                <a:lnTo>
                  <a:pt x="648106" y="567538"/>
                </a:lnTo>
                <a:lnTo>
                  <a:pt x="657732" y="576199"/>
                </a:lnTo>
                <a:lnTo>
                  <a:pt x="640461" y="595376"/>
                </a:lnTo>
                <a:lnTo>
                  <a:pt x="683971" y="595376"/>
                </a:lnTo>
                <a:lnTo>
                  <a:pt x="665479" y="548258"/>
                </a:lnTo>
                <a:close/>
              </a:path>
              <a:path w="697229" h="629285">
                <a:moveTo>
                  <a:pt x="17272" y="0"/>
                </a:moveTo>
                <a:lnTo>
                  <a:pt x="0" y="19303"/>
                </a:lnTo>
                <a:lnTo>
                  <a:pt x="630829" y="586712"/>
                </a:lnTo>
                <a:lnTo>
                  <a:pt x="648106" y="567538"/>
                </a:lnTo>
                <a:lnTo>
                  <a:pt x="17272" y="0"/>
                </a:lnTo>
                <a:close/>
              </a:path>
            </a:pathLst>
          </a:custGeom>
          <a:solidFill>
            <a:srgbClr val="000000"/>
          </a:solidFill>
        </p:spPr>
        <p:txBody>
          <a:bodyPr wrap="square" lIns="0" tIns="0" rIns="0" bIns="0" rtlCol="0"/>
          <a:lstStyle/>
          <a:p>
            <a:endParaRPr sz="1350"/>
          </a:p>
        </p:txBody>
      </p:sp>
      <p:sp>
        <p:nvSpPr>
          <p:cNvPr id="68" name="object 68"/>
          <p:cNvSpPr/>
          <p:nvPr/>
        </p:nvSpPr>
        <p:spPr>
          <a:xfrm>
            <a:off x="3943540" y="2181130"/>
            <a:ext cx="780098" cy="472916"/>
          </a:xfrm>
          <a:custGeom>
            <a:avLst/>
            <a:gdLst/>
            <a:ahLst/>
            <a:cxnLst/>
            <a:rect l="l" t="t" r="r" b="b"/>
            <a:pathLst>
              <a:path w="1040129" h="630554">
                <a:moveTo>
                  <a:pt x="966728" y="601633"/>
                </a:moveTo>
                <a:lnTo>
                  <a:pt x="953388" y="623824"/>
                </a:lnTo>
                <a:lnTo>
                  <a:pt x="1040003" y="630554"/>
                </a:lnTo>
                <a:lnTo>
                  <a:pt x="1025866" y="608329"/>
                </a:lnTo>
                <a:lnTo>
                  <a:pt x="977900" y="608329"/>
                </a:lnTo>
                <a:lnTo>
                  <a:pt x="966728" y="601633"/>
                </a:lnTo>
                <a:close/>
              </a:path>
              <a:path w="1040129" h="630554">
                <a:moveTo>
                  <a:pt x="980048" y="579476"/>
                </a:moveTo>
                <a:lnTo>
                  <a:pt x="966728" y="601633"/>
                </a:lnTo>
                <a:lnTo>
                  <a:pt x="977900" y="608329"/>
                </a:lnTo>
                <a:lnTo>
                  <a:pt x="991108" y="586104"/>
                </a:lnTo>
                <a:lnTo>
                  <a:pt x="980048" y="579476"/>
                </a:lnTo>
                <a:close/>
              </a:path>
              <a:path w="1040129" h="630554">
                <a:moveTo>
                  <a:pt x="993394" y="557276"/>
                </a:moveTo>
                <a:lnTo>
                  <a:pt x="980048" y="579476"/>
                </a:lnTo>
                <a:lnTo>
                  <a:pt x="991108" y="586104"/>
                </a:lnTo>
                <a:lnTo>
                  <a:pt x="977900" y="608329"/>
                </a:lnTo>
                <a:lnTo>
                  <a:pt x="1025866" y="608329"/>
                </a:lnTo>
                <a:lnTo>
                  <a:pt x="993394" y="557276"/>
                </a:lnTo>
                <a:close/>
              </a:path>
              <a:path w="1040129" h="630554">
                <a:moveTo>
                  <a:pt x="13208" y="0"/>
                </a:moveTo>
                <a:lnTo>
                  <a:pt x="0" y="22098"/>
                </a:lnTo>
                <a:lnTo>
                  <a:pt x="966728" y="601633"/>
                </a:lnTo>
                <a:lnTo>
                  <a:pt x="980048" y="579476"/>
                </a:lnTo>
                <a:lnTo>
                  <a:pt x="13208" y="0"/>
                </a:lnTo>
                <a:close/>
              </a:path>
            </a:pathLst>
          </a:custGeom>
          <a:solidFill>
            <a:srgbClr val="000000"/>
          </a:solidFill>
        </p:spPr>
        <p:txBody>
          <a:bodyPr wrap="square" lIns="0" tIns="0" rIns="0" bIns="0" rtlCol="0"/>
          <a:lstStyle/>
          <a:p>
            <a:endParaRPr sz="1350"/>
          </a:p>
        </p:txBody>
      </p:sp>
      <p:sp>
        <p:nvSpPr>
          <p:cNvPr id="69" name="object 69"/>
          <p:cNvSpPr/>
          <p:nvPr/>
        </p:nvSpPr>
        <p:spPr>
          <a:xfrm>
            <a:off x="4191476" y="2184559"/>
            <a:ext cx="274320" cy="469583"/>
          </a:xfrm>
          <a:custGeom>
            <a:avLst/>
            <a:gdLst/>
            <a:ahLst/>
            <a:cxnLst/>
            <a:rect l="l" t="t" r="r" b="b"/>
            <a:pathLst>
              <a:path w="365760" h="626110">
                <a:moveTo>
                  <a:pt x="315730" y="564891"/>
                </a:moveTo>
                <a:lnTo>
                  <a:pt x="293242" y="577722"/>
                </a:lnTo>
                <a:lnTo>
                  <a:pt x="365505" y="625982"/>
                </a:lnTo>
                <a:lnTo>
                  <a:pt x="362736" y="576199"/>
                </a:lnTo>
                <a:lnTo>
                  <a:pt x="322199" y="576199"/>
                </a:lnTo>
                <a:lnTo>
                  <a:pt x="315730" y="564891"/>
                </a:lnTo>
                <a:close/>
              </a:path>
              <a:path w="365760" h="626110">
                <a:moveTo>
                  <a:pt x="338266" y="552031"/>
                </a:moveTo>
                <a:lnTo>
                  <a:pt x="315730" y="564891"/>
                </a:lnTo>
                <a:lnTo>
                  <a:pt x="322199" y="576199"/>
                </a:lnTo>
                <a:lnTo>
                  <a:pt x="344677" y="563244"/>
                </a:lnTo>
                <a:lnTo>
                  <a:pt x="338266" y="552031"/>
                </a:lnTo>
                <a:close/>
              </a:path>
              <a:path w="365760" h="626110">
                <a:moveTo>
                  <a:pt x="360679" y="539241"/>
                </a:moveTo>
                <a:lnTo>
                  <a:pt x="338266" y="552031"/>
                </a:lnTo>
                <a:lnTo>
                  <a:pt x="344677" y="563244"/>
                </a:lnTo>
                <a:lnTo>
                  <a:pt x="322199" y="576199"/>
                </a:lnTo>
                <a:lnTo>
                  <a:pt x="362736" y="576199"/>
                </a:lnTo>
                <a:lnTo>
                  <a:pt x="360679" y="539241"/>
                </a:lnTo>
                <a:close/>
              </a:path>
              <a:path w="365760" h="626110">
                <a:moveTo>
                  <a:pt x="22605" y="0"/>
                </a:moveTo>
                <a:lnTo>
                  <a:pt x="0" y="12953"/>
                </a:lnTo>
                <a:lnTo>
                  <a:pt x="315730" y="564891"/>
                </a:lnTo>
                <a:lnTo>
                  <a:pt x="338266" y="552031"/>
                </a:lnTo>
                <a:lnTo>
                  <a:pt x="22605" y="0"/>
                </a:lnTo>
                <a:close/>
              </a:path>
            </a:pathLst>
          </a:custGeom>
          <a:solidFill>
            <a:srgbClr val="000000"/>
          </a:solidFill>
        </p:spPr>
        <p:txBody>
          <a:bodyPr wrap="square" lIns="0" tIns="0" rIns="0" bIns="0" rtlCol="0"/>
          <a:lstStyle/>
          <a:p>
            <a:endParaRPr sz="1350"/>
          </a:p>
        </p:txBody>
      </p:sp>
      <p:sp>
        <p:nvSpPr>
          <p:cNvPr id="70" name="object 70"/>
          <p:cNvSpPr/>
          <p:nvPr/>
        </p:nvSpPr>
        <p:spPr>
          <a:xfrm>
            <a:off x="4193477" y="2182178"/>
            <a:ext cx="531019" cy="471964"/>
          </a:xfrm>
          <a:custGeom>
            <a:avLst/>
            <a:gdLst/>
            <a:ahLst/>
            <a:cxnLst/>
            <a:rect l="l" t="t" r="r" b="b"/>
            <a:pathLst>
              <a:path w="708025" h="629285">
                <a:moveTo>
                  <a:pt x="641027" y="587271"/>
                </a:moveTo>
                <a:lnTo>
                  <a:pt x="623824" y="606678"/>
                </a:lnTo>
                <a:lnTo>
                  <a:pt x="707771" y="629157"/>
                </a:lnTo>
                <a:lnTo>
                  <a:pt x="694409" y="595883"/>
                </a:lnTo>
                <a:lnTo>
                  <a:pt x="650748" y="595883"/>
                </a:lnTo>
                <a:lnTo>
                  <a:pt x="641027" y="587271"/>
                </a:lnTo>
                <a:close/>
              </a:path>
              <a:path w="708025" h="629285">
                <a:moveTo>
                  <a:pt x="658217" y="567880"/>
                </a:moveTo>
                <a:lnTo>
                  <a:pt x="641027" y="587271"/>
                </a:lnTo>
                <a:lnTo>
                  <a:pt x="650748" y="595883"/>
                </a:lnTo>
                <a:lnTo>
                  <a:pt x="667893" y="576452"/>
                </a:lnTo>
                <a:lnTo>
                  <a:pt x="658217" y="567880"/>
                </a:lnTo>
                <a:close/>
              </a:path>
              <a:path w="708025" h="629285">
                <a:moveTo>
                  <a:pt x="675386" y="548513"/>
                </a:moveTo>
                <a:lnTo>
                  <a:pt x="658217" y="567880"/>
                </a:lnTo>
                <a:lnTo>
                  <a:pt x="667893" y="576452"/>
                </a:lnTo>
                <a:lnTo>
                  <a:pt x="650748" y="595883"/>
                </a:lnTo>
                <a:lnTo>
                  <a:pt x="694409" y="595883"/>
                </a:lnTo>
                <a:lnTo>
                  <a:pt x="675386" y="548513"/>
                </a:lnTo>
                <a:close/>
              </a:path>
              <a:path w="708025" h="629285">
                <a:moveTo>
                  <a:pt x="17272" y="0"/>
                </a:moveTo>
                <a:lnTo>
                  <a:pt x="0" y="19303"/>
                </a:lnTo>
                <a:lnTo>
                  <a:pt x="641027" y="587271"/>
                </a:lnTo>
                <a:lnTo>
                  <a:pt x="658217" y="567880"/>
                </a:lnTo>
                <a:lnTo>
                  <a:pt x="17272" y="0"/>
                </a:lnTo>
                <a:close/>
              </a:path>
            </a:pathLst>
          </a:custGeom>
          <a:solidFill>
            <a:srgbClr val="000000"/>
          </a:solidFill>
        </p:spPr>
        <p:txBody>
          <a:bodyPr wrap="square" lIns="0" tIns="0" rIns="0" bIns="0" rtlCol="0"/>
          <a:lstStyle/>
          <a:p>
            <a:endParaRPr sz="1350"/>
          </a:p>
        </p:txBody>
      </p:sp>
      <p:sp>
        <p:nvSpPr>
          <p:cNvPr id="71" name="object 71"/>
          <p:cNvSpPr/>
          <p:nvPr/>
        </p:nvSpPr>
        <p:spPr>
          <a:xfrm>
            <a:off x="4207954" y="2834830"/>
            <a:ext cx="531019" cy="471964"/>
          </a:xfrm>
          <a:custGeom>
            <a:avLst/>
            <a:gdLst/>
            <a:ahLst/>
            <a:cxnLst/>
            <a:rect l="l" t="t" r="r" b="b"/>
            <a:pathLst>
              <a:path w="708025" h="629285">
                <a:moveTo>
                  <a:pt x="32385" y="548513"/>
                </a:moveTo>
                <a:lnTo>
                  <a:pt x="0" y="629157"/>
                </a:lnTo>
                <a:lnTo>
                  <a:pt x="83947" y="606678"/>
                </a:lnTo>
                <a:lnTo>
                  <a:pt x="74377" y="595883"/>
                </a:lnTo>
                <a:lnTo>
                  <a:pt x="57023" y="595883"/>
                </a:lnTo>
                <a:lnTo>
                  <a:pt x="39878" y="576452"/>
                </a:lnTo>
                <a:lnTo>
                  <a:pt x="49553" y="567880"/>
                </a:lnTo>
                <a:lnTo>
                  <a:pt x="32385" y="548513"/>
                </a:lnTo>
                <a:close/>
              </a:path>
              <a:path w="708025" h="629285">
                <a:moveTo>
                  <a:pt x="49553" y="567880"/>
                </a:moveTo>
                <a:lnTo>
                  <a:pt x="39878" y="576452"/>
                </a:lnTo>
                <a:lnTo>
                  <a:pt x="57023" y="595883"/>
                </a:lnTo>
                <a:lnTo>
                  <a:pt x="66743" y="587271"/>
                </a:lnTo>
                <a:lnTo>
                  <a:pt x="49553" y="567880"/>
                </a:lnTo>
                <a:close/>
              </a:path>
              <a:path w="708025" h="629285">
                <a:moveTo>
                  <a:pt x="66743" y="587271"/>
                </a:moveTo>
                <a:lnTo>
                  <a:pt x="57023" y="595883"/>
                </a:lnTo>
                <a:lnTo>
                  <a:pt x="74377" y="595883"/>
                </a:lnTo>
                <a:lnTo>
                  <a:pt x="66743" y="587271"/>
                </a:lnTo>
                <a:close/>
              </a:path>
              <a:path w="708025" h="629285">
                <a:moveTo>
                  <a:pt x="690499" y="0"/>
                </a:moveTo>
                <a:lnTo>
                  <a:pt x="49553" y="567880"/>
                </a:lnTo>
                <a:lnTo>
                  <a:pt x="66743" y="587271"/>
                </a:lnTo>
                <a:lnTo>
                  <a:pt x="707771" y="19303"/>
                </a:lnTo>
                <a:lnTo>
                  <a:pt x="690499" y="0"/>
                </a:lnTo>
                <a:close/>
              </a:path>
            </a:pathLst>
          </a:custGeom>
          <a:solidFill>
            <a:srgbClr val="000000"/>
          </a:solidFill>
        </p:spPr>
        <p:txBody>
          <a:bodyPr wrap="square" lIns="0" tIns="0" rIns="0" bIns="0" rtlCol="0"/>
          <a:lstStyle/>
          <a:p>
            <a:endParaRPr sz="1350"/>
          </a:p>
        </p:txBody>
      </p:sp>
      <p:sp>
        <p:nvSpPr>
          <p:cNvPr id="72" name="object 72"/>
          <p:cNvSpPr/>
          <p:nvPr/>
        </p:nvSpPr>
        <p:spPr>
          <a:xfrm>
            <a:off x="3949637" y="2833687"/>
            <a:ext cx="787241" cy="473393"/>
          </a:xfrm>
          <a:custGeom>
            <a:avLst/>
            <a:gdLst/>
            <a:ahLst/>
            <a:cxnLst/>
            <a:rect l="l" t="t" r="r" b="b"/>
            <a:pathLst>
              <a:path w="1049654" h="631189">
                <a:moveTo>
                  <a:pt x="46989" y="557530"/>
                </a:moveTo>
                <a:lnTo>
                  <a:pt x="0" y="630682"/>
                </a:lnTo>
                <a:lnTo>
                  <a:pt x="86613" y="624332"/>
                </a:lnTo>
                <a:lnTo>
                  <a:pt x="77348" y="608711"/>
                </a:lnTo>
                <a:lnTo>
                  <a:pt x="62356" y="608711"/>
                </a:lnTo>
                <a:lnTo>
                  <a:pt x="49021" y="586486"/>
                </a:lnTo>
                <a:lnTo>
                  <a:pt x="60219" y="579832"/>
                </a:lnTo>
                <a:lnTo>
                  <a:pt x="46989" y="557530"/>
                </a:lnTo>
                <a:close/>
              </a:path>
              <a:path w="1049654" h="631189">
                <a:moveTo>
                  <a:pt x="60219" y="579832"/>
                </a:moveTo>
                <a:lnTo>
                  <a:pt x="49021" y="586486"/>
                </a:lnTo>
                <a:lnTo>
                  <a:pt x="62356" y="608711"/>
                </a:lnTo>
                <a:lnTo>
                  <a:pt x="73442" y="602125"/>
                </a:lnTo>
                <a:lnTo>
                  <a:pt x="60219" y="579832"/>
                </a:lnTo>
                <a:close/>
              </a:path>
              <a:path w="1049654" h="631189">
                <a:moveTo>
                  <a:pt x="73442" y="602125"/>
                </a:moveTo>
                <a:lnTo>
                  <a:pt x="62356" y="608711"/>
                </a:lnTo>
                <a:lnTo>
                  <a:pt x="77348" y="608711"/>
                </a:lnTo>
                <a:lnTo>
                  <a:pt x="73442" y="602125"/>
                </a:lnTo>
                <a:close/>
              </a:path>
              <a:path w="1049654" h="631189">
                <a:moveTo>
                  <a:pt x="1036065" y="0"/>
                </a:moveTo>
                <a:lnTo>
                  <a:pt x="60219" y="579832"/>
                </a:lnTo>
                <a:lnTo>
                  <a:pt x="73442" y="602125"/>
                </a:lnTo>
                <a:lnTo>
                  <a:pt x="1049401" y="22351"/>
                </a:lnTo>
                <a:lnTo>
                  <a:pt x="1036065" y="0"/>
                </a:lnTo>
                <a:close/>
              </a:path>
            </a:pathLst>
          </a:custGeom>
          <a:solidFill>
            <a:srgbClr val="000000"/>
          </a:solidFill>
        </p:spPr>
        <p:txBody>
          <a:bodyPr wrap="square" lIns="0" tIns="0" rIns="0" bIns="0" rtlCol="0"/>
          <a:lstStyle/>
          <a:p>
            <a:endParaRPr sz="1350"/>
          </a:p>
        </p:txBody>
      </p:sp>
      <p:sp>
        <p:nvSpPr>
          <p:cNvPr id="73" name="object 73"/>
          <p:cNvSpPr/>
          <p:nvPr/>
        </p:nvSpPr>
        <p:spPr>
          <a:xfrm>
            <a:off x="4207954" y="2837211"/>
            <a:ext cx="279083" cy="469583"/>
          </a:xfrm>
          <a:custGeom>
            <a:avLst/>
            <a:gdLst/>
            <a:ahLst/>
            <a:cxnLst/>
            <a:rect l="l" t="t" r="r" b="b"/>
            <a:pathLst>
              <a:path w="372110" h="626110">
                <a:moveTo>
                  <a:pt x="5588" y="539242"/>
                </a:moveTo>
                <a:lnTo>
                  <a:pt x="0" y="625982"/>
                </a:lnTo>
                <a:lnTo>
                  <a:pt x="72644" y="578357"/>
                </a:lnTo>
                <a:lnTo>
                  <a:pt x="69378" y="576452"/>
                </a:lnTo>
                <a:lnTo>
                  <a:pt x="43815" y="576452"/>
                </a:lnTo>
                <a:lnTo>
                  <a:pt x="21336" y="563499"/>
                </a:lnTo>
                <a:lnTo>
                  <a:pt x="27887" y="552249"/>
                </a:lnTo>
                <a:lnTo>
                  <a:pt x="5588" y="539242"/>
                </a:lnTo>
                <a:close/>
              </a:path>
              <a:path w="372110" h="626110">
                <a:moveTo>
                  <a:pt x="27887" y="552249"/>
                </a:moveTo>
                <a:lnTo>
                  <a:pt x="21336" y="563499"/>
                </a:lnTo>
                <a:lnTo>
                  <a:pt x="43815" y="576452"/>
                </a:lnTo>
                <a:lnTo>
                  <a:pt x="50295" y="565321"/>
                </a:lnTo>
                <a:lnTo>
                  <a:pt x="27887" y="552249"/>
                </a:lnTo>
                <a:close/>
              </a:path>
              <a:path w="372110" h="626110">
                <a:moveTo>
                  <a:pt x="50295" y="565321"/>
                </a:moveTo>
                <a:lnTo>
                  <a:pt x="43815" y="576452"/>
                </a:lnTo>
                <a:lnTo>
                  <a:pt x="69378" y="576452"/>
                </a:lnTo>
                <a:lnTo>
                  <a:pt x="50295" y="565321"/>
                </a:lnTo>
                <a:close/>
              </a:path>
              <a:path w="372110" h="626110">
                <a:moveTo>
                  <a:pt x="349504" y="0"/>
                </a:moveTo>
                <a:lnTo>
                  <a:pt x="27887" y="552249"/>
                </a:lnTo>
                <a:lnTo>
                  <a:pt x="50295" y="565321"/>
                </a:lnTo>
                <a:lnTo>
                  <a:pt x="371856" y="12953"/>
                </a:lnTo>
                <a:lnTo>
                  <a:pt x="349504" y="0"/>
                </a:lnTo>
                <a:close/>
              </a:path>
            </a:pathLst>
          </a:custGeom>
          <a:solidFill>
            <a:srgbClr val="000000"/>
          </a:solidFill>
        </p:spPr>
        <p:txBody>
          <a:bodyPr wrap="square" lIns="0" tIns="0" rIns="0" bIns="0" rtlCol="0"/>
          <a:lstStyle/>
          <a:p>
            <a:endParaRPr sz="1350"/>
          </a:p>
        </p:txBody>
      </p:sp>
      <p:sp>
        <p:nvSpPr>
          <p:cNvPr id="74" name="object 74"/>
          <p:cNvSpPr/>
          <p:nvPr/>
        </p:nvSpPr>
        <p:spPr>
          <a:xfrm>
            <a:off x="3949637" y="2834735"/>
            <a:ext cx="534829" cy="471964"/>
          </a:xfrm>
          <a:custGeom>
            <a:avLst/>
            <a:gdLst/>
            <a:ahLst/>
            <a:cxnLst/>
            <a:rect l="l" t="t" r="r" b="b"/>
            <a:pathLst>
              <a:path w="713104" h="629285">
                <a:moveTo>
                  <a:pt x="32638" y="548766"/>
                </a:moveTo>
                <a:lnTo>
                  <a:pt x="0" y="629284"/>
                </a:lnTo>
                <a:lnTo>
                  <a:pt x="84073" y="607059"/>
                </a:lnTo>
                <a:lnTo>
                  <a:pt x="74436" y="596138"/>
                </a:lnTo>
                <a:lnTo>
                  <a:pt x="57150" y="596138"/>
                </a:lnTo>
                <a:lnTo>
                  <a:pt x="40131" y="576707"/>
                </a:lnTo>
                <a:lnTo>
                  <a:pt x="49793" y="568208"/>
                </a:lnTo>
                <a:lnTo>
                  <a:pt x="32638" y="548766"/>
                </a:lnTo>
                <a:close/>
              </a:path>
              <a:path w="713104" h="629285">
                <a:moveTo>
                  <a:pt x="49793" y="568208"/>
                </a:moveTo>
                <a:lnTo>
                  <a:pt x="40131" y="576707"/>
                </a:lnTo>
                <a:lnTo>
                  <a:pt x="57150" y="596138"/>
                </a:lnTo>
                <a:lnTo>
                  <a:pt x="66884" y="587578"/>
                </a:lnTo>
                <a:lnTo>
                  <a:pt x="49793" y="568208"/>
                </a:lnTo>
                <a:close/>
              </a:path>
              <a:path w="713104" h="629285">
                <a:moveTo>
                  <a:pt x="66884" y="587578"/>
                </a:moveTo>
                <a:lnTo>
                  <a:pt x="57150" y="596138"/>
                </a:lnTo>
                <a:lnTo>
                  <a:pt x="74436" y="596138"/>
                </a:lnTo>
                <a:lnTo>
                  <a:pt x="66884" y="587578"/>
                </a:lnTo>
                <a:close/>
              </a:path>
              <a:path w="713104" h="629285">
                <a:moveTo>
                  <a:pt x="695705" y="0"/>
                </a:moveTo>
                <a:lnTo>
                  <a:pt x="49793" y="568208"/>
                </a:lnTo>
                <a:lnTo>
                  <a:pt x="66884" y="587578"/>
                </a:lnTo>
                <a:lnTo>
                  <a:pt x="712851" y="19557"/>
                </a:lnTo>
                <a:lnTo>
                  <a:pt x="695705" y="0"/>
                </a:lnTo>
                <a:close/>
              </a:path>
            </a:pathLst>
          </a:custGeom>
          <a:solidFill>
            <a:srgbClr val="000000"/>
          </a:solidFill>
        </p:spPr>
        <p:txBody>
          <a:bodyPr wrap="square" lIns="0" tIns="0" rIns="0" bIns="0" rtlCol="0"/>
          <a:lstStyle/>
          <a:p>
            <a:endParaRPr sz="1350"/>
          </a:p>
        </p:txBody>
      </p:sp>
      <p:sp>
        <p:nvSpPr>
          <p:cNvPr id="75" name="object 75"/>
          <p:cNvSpPr/>
          <p:nvPr/>
        </p:nvSpPr>
        <p:spPr>
          <a:xfrm>
            <a:off x="3949637" y="2837497"/>
            <a:ext cx="258604" cy="469583"/>
          </a:xfrm>
          <a:custGeom>
            <a:avLst/>
            <a:gdLst/>
            <a:ahLst/>
            <a:cxnLst/>
            <a:rect l="l" t="t" r="r" b="b"/>
            <a:pathLst>
              <a:path w="344804" h="626110">
                <a:moveTo>
                  <a:pt x="2539" y="538734"/>
                </a:moveTo>
                <a:lnTo>
                  <a:pt x="0" y="625602"/>
                </a:lnTo>
                <a:lnTo>
                  <a:pt x="70992" y="575437"/>
                </a:lnTo>
                <a:lnTo>
                  <a:pt x="69571" y="574675"/>
                </a:lnTo>
                <a:lnTo>
                  <a:pt x="42037" y="574675"/>
                </a:lnTo>
                <a:lnTo>
                  <a:pt x="19303" y="562356"/>
                </a:lnTo>
                <a:lnTo>
                  <a:pt x="25409" y="550996"/>
                </a:lnTo>
                <a:lnTo>
                  <a:pt x="2539" y="538734"/>
                </a:lnTo>
                <a:close/>
              </a:path>
              <a:path w="344804" h="626110">
                <a:moveTo>
                  <a:pt x="25409" y="550996"/>
                </a:moveTo>
                <a:lnTo>
                  <a:pt x="19303" y="562356"/>
                </a:lnTo>
                <a:lnTo>
                  <a:pt x="42037" y="574675"/>
                </a:lnTo>
                <a:lnTo>
                  <a:pt x="48197" y="563214"/>
                </a:lnTo>
                <a:lnTo>
                  <a:pt x="25409" y="550996"/>
                </a:lnTo>
                <a:close/>
              </a:path>
              <a:path w="344804" h="626110">
                <a:moveTo>
                  <a:pt x="48197" y="563214"/>
                </a:moveTo>
                <a:lnTo>
                  <a:pt x="42037" y="574675"/>
                </a:lnTo>
                <a:lnTo>
                  <a:pt x="69571" y="574675"/>
                </a:lnTo>
                <a:lnTo>
                  <a:pt x="48197" y="563214"/>
                </a:lnTo>
                <a:close/>
              </a:path>
              <a:path w="344804" h="626110">
                <a:moveTo>
                  <a:pt x="321563" y="0"/>
                </a:moveTo>
                <a:lnTo>
                  <a:pt x="25409" y="550996"/>
                </a:lnTo>
                <a:lnTo>
                  <a:pt x="48197" y="563214"/>
                </a:lnTo>
                <a:lnTo>
                  <a:pt x="344423" y="12192"/>
                </a:lnTo>
                <a:lnTo>
                  <a:pt x="321563" y="0"/>
                </a:lnTo>
                <a:close/>
              </a:path>
            </a:pathLst>
          </a:custGeom>
          <a:solidFill>
            <a:srgbClr val="000000"/>
          </a:solidFill>
        </p:spPr>
        <p:txBody>
          <a:bodyPr wrap="square" lIns="0" tIns="0" rIns="0" bIns="0" rtlCol="0"/>
          <a:lstStyle/>
          <a:p>
            <a:endParaRPr sz="1350"/>
          </a:p>
        </p:txBody>
      </p:sp>
      <p:sp>
        <p:nvSpPr>
          <p:cNvPr id="76" name="object 76"/>
          <p:cNvSpPr/>
          <p:nvPr/>
        </p:nvSpPr>
        <p:spPr>
          <a:xfrm>
            <a:off x="4463415"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77" name="object 77"/>
          <p:cNvSpPr/>
          <p:nvPr/>
        </p:nvSpPr>
        <p:spPr>
          <a:xfrm>
            <a:off x="4153661"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78" name="object 78"/>
          <p:cNvSpPr/>
          <p:nvPr/>
        </p:nvSpPr>
        <p:spPr>
          <a:xfrm>
            <a:off x="4173664" y="2193988"/>
            <a:ext cx="58579" cy="460058"/>
          </a:xfrm>
          <a:custGeom>
            <a:avLst/>
            <a:gdLst/>
            <a:ahLst/>
            <a:cxnLst/>
            <a:rect l="l" t="t" r="r" b="b"/>
            <a:pathLst>
              <a:path w="78104" h="613410">
                <a:moveTo>
                  <a:pt x="25977" y="535304"/>
                </a:moveTo>
                <a:lnTo>
                  <a:pt x="0" y="535432"/>
                </a:lnTo>
                <a:lnTo>
                  <a:pt x="39242" y="613029"/>
                </a:lnTo>
                <a:lnTo>
                  <a:pt x="71206" y="548259"/>
                </a:lnTo>
                <a:lnTo>
                  <a:pt x="26035" y="548259"/>
                </a:lnTo>
                <a:lnTo>
                  <a:pt x="25977" y="535304"/>
                </a:lnTo>
                <a:close/>
              </a:path>
              <a:path w="78104" h="613410">
                <a:moveTo>
                  <a:pt x="51885" y="535177"/>
                </a:moveTo>
                <a:lnTo>
                  <a:pt x="25977" y="535304"/>
                </a:lnTo>
                <a:lnTo>
                  <a:pt x="26035" y="548259"/>
                </a:lnTo>
                <a:lnTo>
                  <a:pt x="51942" y="548132"/>
                </a:lnTo>
                <a:lnTo>
                  <a:pt x="51885" y="535177"/>
                </a:lnTo>
                <a:close/>
              </a:path>
              <a:path w="78104" h="613410">
                <a:moveTo>
                  <a:pt x="77724" y="535051"/>
                </a:moveTo>
                <a:lnTo>
                  <a:pt x="51885" y="535177"/>
                </a:lnTo>
                <a:lnTo>
                  <a:pt x="51942" y="548132"/>
                </a:lnTo>
                <a:lnTo>
                  <a:pt x="26035" y="548259"/>
                </a:lnTo>
                <a:lnTo>
                  <a:pt x="71206" y="548259"/>
                </a:lnTo>
                <a:lnTo>
                  <a:pt x="77724" y="535051"/>
                </a:lnTo>
                <a:close/>
              </a:path>
              <a:path w="78104" h="613410">
                <a:moveTo>
                  <a:pt x="49529" y="0"/>
                </a:moveTo>
                <a:lnTo>
                  <a:pt x="23622" y="0"/>
                </a:lnTo>
                <a:lnTo>
                  <a:pt x="25977" y="535304"/>
                </a:lnTo>
                <a:lnTo>
                  <a:pt x="51885" y="535177"/>
                </a:lnTo>
                <a:lnTo>
                  <a:pt x="49529" y="0"/>
                </a:lnTo>
                <a:close/>
              </a:path>
            </a:pathLst>
          </a:custGeom>
          <a:solidFill>
            <a:srgbClr val="000000"/>
          </a:solidFill>
        </p:spPr>
        <p:txBody>
          <a:bodyPr wrap="square" lIns="0" tIns="0" rIns="0" bIns="0" rtlCol="0"/>
          <a:lstStyle/>
          <a:p>
            <a:endParaRPr sz="1350"/>
          </a:p>
        </p:txBody>
      </p:sp>
      <p:sp>
        <p:nvSpPr>
          <p:cNvPr id="79" name="object 79"/>
          <p:cNvSpPr/>
          <p:nvPr/>
        </p:nvSpPr>
        <p:spPr>
          <a:xfrm>
            <a:off x="4178237" y="2854642"/>
            <a:ext cx="58579" cy="460058"/>
          </a:xfrm>
          <a:custGeom>
            <a:avLst/>
            <a:gdLst/>
            <a:ahLst/>
            <a:cxnLst/>
            <a:rect l="l" t="t" r="r" b="b"/>
            <a:pathLst>
              <a:path w="78104" h="613410">
                <a:moveTo>
                  <a:pt x="25977" y="535304"/>
                </a:moveTo>
                <a:lnTo>
                  <a:pt x="0" y="535432"/>
                </a:lnTo>
                <a:lnTo>
                  <a:pt x="39242" y="613029"/>
                </a:lnTo>
                <a:lnTo>
                  <a:pt x="71206" y="548259"/>
                </a:lnTo>
                <a:lnTo>
                  <a:pt x="26034" y="548259"/>
                </a:lnTo>
                <a:lnTo>
                  <a:pt x="25977" y="535304"/>
                </a:lnTo>
                <a:close/>
              </a:path>
              <a:path w="78104" h="613410">
                <a:moveTo>
                  <a:pt x="51885" y="535177"/>
                </a:moveTo>
                <a:lnTo>
                  <a:pt x="25977" y="535304"/>
                </a:lnTo>
                <a:lnTo>
                  <a:pt x="26034" y="548259"/>
                </a:lnTo>
                <a:lnTo>
                  <a:pt x="51942" y="548132"/>
                </a:lnTo>
                <a:lnTo>
                  <a:pt x="51885" y="535177"/>
                </a:lnTo>
                <a:close/>
              </a:path>
              <a:path w="78104" h="613410">
                <a:moveTo>
                  <a:pt x="77723" y="535051"/>
                </a:moveTo>
                <a:lnTo>
                  <a:pt x="51885" y="535177"/>
                </a:lnTo>
                <a:lnTo>
                  <a:pt x="51942" y="548132"/>
                </a:lnTo>
                <a:lnTo>
                  <a:pt x="26034" y="548259"/>
                </a:lnTo>
                <a:lnTo>
                  <a:pt x="71206" y="548259"/>
                </a:lnTo>
                <a:lnTo>
                  <a:pt x="77723" y="535051"/>
                </a:lnTo>
                <a:close/>
              </a:path>
              <a:path w="78104" h="613410">
                <a:moveTo>
                  <a:pt x="49529" y="0"/>
                </a:moveTo>
                <a:lnTo>
                  <a:pt x="23621" y="0"/>
                </a:lnTo>
                <a:lnTo>
                  <a:pt x="25977" y="535304"/>
                </a:lnTo>
                <a:lnTo>
                  <a:pt x="51885" y="535177"/>
                </a:lnTo>
                <a:lnTo>
                  <a:pt x="49529" y="0"/>
                </a:lnTo>
                <a:close/>
              </a:path>
            </a:pathLst>
          </a:custGeom>
          <a:solidFill>
            <a:srgbClr val="000000"/>
          </a:solidFill>
        </p:spPr>
        <p:txBody>
          <a:bodyPr wrap="square" lIns="0" tIns="0" rIns="0" bIns="0" rtlCol="0"/>
          <a:lstStyle/>
          <a:p>
            <a:endParaRPr sz="1350"/>
          </a:p>
        </p:txBody>
      </p:sp>
      <p:sp>
        <p:nvSpPr>
          <p:cNvPr id="80" name="object 80"/>
          <p:cNvSpPr/>
          <p:nvPr/>
        </p:nvSpPr>
        <p:spPr>
          <a:xfrm>
            <a:off x="4127373" y="2650616"/>
            <a:ext cx="187643" cy="187643"/>
          </a:xfrm>
          <a:custGeom>
            <a:avLst/>
            <a:gdLst/>
            <a:ahLst/>
            <a:cxnLst/>
            <a:rect l="l" t="t" r="r" b="b"/>
            <a:pathLst>
              <a:path w="250189" h="250189">
                <a:moveTo>
                  <a:pt x="124968" y="0"/>
                </a:moveTo>
                <a:lnTo>
                  <a:pt x="173587" y="9828"/>
                </a:lnTo>
                <a:lnTo>
                  <a:pt x="213312" y="36623"/>
                </a:lnTo>
                <a:lnTo>
                  <a:pt x="240107" y="76348"/>
                </a:lnTo>
                <a:lnTo>
                  <a:pt x="249936" y="124968"/>
                </a:lnTo>
                <a:lnTo>
                  <a:pt x="240107" y="173587"/>
                </a:lnTo>
                <a:lnTo>
                  <a:pt x="213312" y="213312"/>
                </a:lnTo>
                <a:lnTo>
                  <a:pt x="173587" y="240107"/>
                </a:lnTo>
                <a:lnTo>
                  <a:pt x="124968" y="249936"/>
                </a:lnTo>
                <a:lnTo>
                  <a:pt x="76348" y="240107"/>
                </a:lnTo>
                <a:lnTo>
                  <a:pt x="36623" y="213312"/>
                </a:lnTo>
                <a:lnTo>
                  <a:pt x="9828" y="173587"/>
                </a:lnTo>
                <a:lnTo>
                  <a:pt x="0" y="124968"/>
                </a:lnTo>
                <a:lnTo>
                  <a:pt x="9828" y="76348"/>
                </a:lnTo>
                <a:lnTo>
                  <a:pt x="36623" y="36623"/>
                </a:lnTo>
                <a:lnTo>
                  <a:pt x="76348" y="9828"/>
                </a:lnTo>
                <a:lnTo>
                  <a:pt x="124968" y="0"/>
                </a:lnTo>
                <a:close/>
              </a:path>
            </a:pathLst>
          </a:custGeom>
          <a:ln w="12192">
            <a:solidFill>
              <a:srgbClr val="000000"/>
            </a:solidFill>
          </a:ln>
        </p:spPr>
        <p:txBody>
          <a:bodyPr wrap="square" lIns="0" tIns="0" rIns="0" bIns="0" rtlCol="0"/>
          <a:lstStyle/>
          <a:p>
            <a:endParaRPr sz="1350"/>
          </a:p>
        </p:txBody>
      </p:sp>
      <p:sp>
        <p:nvSpPr>
          <p:cNvPr id="81" name="object 81"/>
          <p:cNvSpPr/>
          <p:nvPr/>
        </p:nvSpPr>
        <p:spPr>
          <a:xfrm>
            <a:off x="3412998" y="3824477"/>
            <a:ext cx="187643" cy="188595"/>
          </a:xfrm>
          <a:custGeom>
            <a:avLst/>
            <a:gdLst/>
            <a:ahLst/>
            <a:cxnLst/>
            <a:rect l="l" t="t" r="r" b="b"/>
            <a:pathLst>
              <a:path w="250189" h="251460">
                <a:moveTo>
                  <a:pt x="124968" y="0"/>
                </a:moveTo>
                <a:lnTo>
                  <a:pt x="173587" y="9876"/>
                </a:lnTo>
                <a:lnTo>
                  <a:pt x="213312" y="36814"/>
                </a:lnTo>
                <a:lnTo>
                  <a:pt x="240107" y="76777"/>
                </a:lnTo>
                <a:lnTo>
                  <a:pt x="249936"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2">
            <a:solidFill>
              <a:srgbClr val="000000"/>
            </a:solidFill>
          </a:ln>
        </p:spPr>
        <p:txBody>
          <a:bodyPr wrap="square" lIns="0" tIns="0" rIns="0" bIns="0" rtlCol="0"/>
          <a:lstStyle/>
          <a:p>
            <a:endParaRPr sz="1350"/>
          </a:p>
        </p:txBody>
      </p:sp>
      <p:sp>
        <p:nvSpPr>
          <p:cNvPr id="82" name="object 82"/>
          <p:cNvSpPr/>
          <p:nvPr/>
        </p:nvSpPr>
        <p:spPr>
          <a:xfrm>
            <a:off x="3103245" y="3824477"/>
            <a:ext cx="187643" cy="188595"/>
          </a:xfrm>
          <a:custGeom>
            <a:avLst/>
            <a:gdLst/>
            <a:ahLst/>
            <a:cxnLst/>
            <a:rect l="l" t="t" r="r" b="b"/>
            <a:pathLst>
              <a:path w="250189" h="251460">
                <a:moveTo>
                  <a:pt x="124967" y="0"/>
                </a:moveTo>
                <a:lnTo>
                  <a:pt x="173587" y="9876"/>
                </a:lnTo>
                <a:lnTo>
                  <a:pt x="213312" y="36814"/>
                </a:lnTo>
                <a:lnTo>
                  <a:pt x="240107" y="76777"/>
                </a:lnTo>
                <a:lnTo>
                  <a:pt x="249935" y="125730"/>
                </a:lnTo>
                <a:lnTo>
                  <a:pt x="240107" y="174682"/>
                </a:lnTo>
                <a:lnTo>
                  <a:pt x="213312" y="214645"/>
                </a:lnTo>
                <a:lnTo>
                  <a:pt x="173587" y="241583"/>
                </a:lnTo>
                <a:lnTo>
                  <a:pt x="124967" y="251460"/>
                </a:lnTo>
                <a:lnTo>
                  <a:pt x="76348" y="241583"/>
                </a:lnTo>
                <a:lnTo>
                  <a:pt x="36623" y="214645"/>
                </a:lnTo>
                <a:lnTo>
                  <a:pt x="9828" y="174682"/>
                </a:lnTo>
                <a:lnTo>
                  <a:pt x="0" y="125730"/>
                </a:lnTo>
                <a:lnTo>
                  <a:pt x="9828" y="76777"/>
                </a:lnTo>
                <a:lnTo>
                  <a:pt x="36623" y="36814"/>
                </a:lnTo>
                <a:lnTo>
                  <a:pt x="76348" y="9876"/>
                </a:lnTo>
                <a:lnTo>
                  <a:pt x="124967" y="0"/>
                </a:lnTo>
                <a:close/>
              </a:path>
            </a:pathLst>
          </a:custGeom>
          <a:ln w="12192">
            <a:solidFill>
              <a:srgbClr val="000000"/>
            </a:solidFill>
          </a:ln>
        </p:spPr>
        <p:txBody>
          <a:bodyPr wrap="square" lIns="0" tIns="0" rIns="0" bIns="0" rtlCol="0"/>
          <a:lstStyle/>
          <a:p>
            <a:endParaRPr sz="1350"/>
          </a:p>
        </p:txBody>
      </p:sp>
      <p:sp>
        <p:nvSpPr>
          <p:cNvPr id="83" name="object 83"/>
          <p:cNvSpPr/>
          <p:nvPr/>
        </p:nvSpPr>
        <p:spPr>
          <a:xfrm>
            <a:off x="3209545" y="3474720"/>
            <a:ext cx="297656" cy="350519"/>
          </a:xfrm>
          <a:custGeom>
            <a:avLst/>
            <a:gdLst/>
            <a:ahLst/>
            <a:cxnLst/>
            <a:rect l="l" t="t" r="r" b="b"/>
            <a:pathLst>
              <a:path w="396875" h="467360">
                <a:moveTo>
                  <a:pt x="336765" y="415999"/>
                </a:moveTo>
                <a:lnTo>
                  <a:pt x="316991" y="432688"/>
                </a:lnTo>
                <a:lnTo>
                  <a:pt x="396747" y="466978"/>
                </a:lnTo>
                <a:lnTo>
                  <a:pt x="386847" y="425831"/>
                </a:lnTo>
                <a:lnTo>
                  <a:pt x="345058" y="425831"/>
                </a:lnTo>
                <a:lnTo>
                  <a:pt x="336765" y="415999"/>
                </a:lnTo>
                <a:close/>
              </a:path>
              <a:path w="396875" h="467360">
                <a:moveTo>
                  <a:pt x="356537" y="399311"/>
                </a:moveTo>
                <a:lnTo>
                  <a:pt x="336765" y="415999"/>
                </a:lnTo>
                <a:lnTo>
                  <a:pt x="345058" y="425831"/>
                </a:lnTo>
                <a:lnTo>
                  <a:pt x="364870" y="409194"/>
                </a:lnTo>
                <a:lnTo>
                  <a:pt x="356537" y="399311"/>
                </a:lnTo>
                <a:close/>
              </a:path>
              <a:path w="396875" h="467360">
                <a:moveTo>
                  <a:pt x="376427" y="382523"/>
                </a:moveTo>
                <a:lnTo>
                  <a:pt x="356537" y="399311"/>
                </a:lnTo>
                <a:lnTo>
                  <a:pt x="364870" y="409194"/>
                </a:lnTo>
                <a:lnTo>
                  <a:pt x="345058" y="425831"/>
                </a:lnTo>
                <a:lnTo>
                  <a:pt x="386847" y="425831"/>
                </a:lnTo>
                <a:lnTo>
                  <a:pt x="376427" y="382523"/>
                </a:lnTo>
                <a:close/>
              </a:path>
              <a:path w="396875" h="467360">
                <a:moveTo>
                  <a:pt x="19812" y="0"/>
                </a:moveTo>
                <a:lnTo>
                  <a:pt x="0" y="16763"/>
                </a:lnTo>
                <a:lnTo>
                  <a:pt x="336765" y="415999"/>
                </a:lnTo>
                <a:lnTo>
                  <a:pt x="356537" y="399311"/>
                </a:lnTo>
                <a:lnTo>
                  <a:pt x="19812" y="0"/>
                </a:lnTo>
                <a:close/>
              </a:path>
            </a:pathLst>
          </a:custGeom>
          <a:solidFill>
            <a:srgbClr val="000000"/>
          </a:solidFill>
        </p:spPr>
        <p:txBody>
          <a:bodyPr wrap="square" lIns="0" tIns="0" rIns="0" bIns="0" rtlCol="0"/>
          <a:lstStyle/>
          <a:p>
            <a:endParaRPr sz="1350"/>
          </a:p>
        </p:txBody>
      </p:sp>
      <p:sp>
        <p:nvSpPr>
          <p:cNvPr id="84" name="object 84"/>
          <p:cNvSpPr/>
          <p:nvPr/>
        </p:nvSpPr>
        <p:spPr>
          <a:xfrm>
            <a:off x="3171730" y="3480434"/>
            <a:ext cx="58579" cy="344805"/>
          </a:xfrm>
          <a:custGeom>
            <a:avLst/>
            <a:gdLst/>
            <a:ahLst/>
            <a:cxnLst/>
            <a:rect l="l" t="t" r="r" b="b"/>
            <a:pathLst>
              <a:path w="78105" h="459739">
                <a:moveTo>
                  <a:pt x="0" y="379603"/>
                </a:moveTo>
                <a:lnTo>
                  <a:pt x="34416" y="459359"/>
                </a:lnTo>
                <a:lnTo>
                  <a:pt x="71043" y="395478"/>
                </a:lnTo>
                <a:lnTo>
                  <a:pt x="51053" y="395478"/>
                </a:lnTo>
                <a:lnTo>
                  <a:pt x="25145" y="393954"/>
                </a:lnTo>
                <a:lnTo>
                  <a:pt x="25876" y="381085"/>
                </a:lnTo>
                <a:lnTo>
                  <a:pt x="0" y="379603"/>
                </a:lnTo>
                <a:close/>
              </a:path>
              <a:path w="78105" h="459739">
                <a:moveTo>
                  <a:pt x="25876" y="381085"/>
                </a:moveTo>
                <a:lnTo>
                  <a:pt x="25145" y="393954"/>
                </a:lnTo>
                <a:lnTo>
                  <a:pt x="51053" y="395478"/>
                </a:lnTo>
                <a:lnTo>
                  <a:pt x="51782" y="382569"/>
                </a:lnTo>
                <a:lnTo>
                  <a:pt x="25876" y="381085"/>
                </a:lnTo>
                <a:close/>
              </a:path>
              <a:path w="78105" h="459739">
                <a:moveTo>
                  <a:pt x="51782" y="382569"/>
                </a:moveTo>
                <a:lnTo>
                  <a:pt x="51053" y="395478"/>
                </a:lnTo>
                <a:lnTo>
                  <a:pt x="71043" y="395478"/>
                </a:lnTo>
                <a:lnTo>
                  <a:pt x="77596" y="384048"/>
                </a:lnTo>
                <a:lnTo>
                  <a:pt x="51782" y="382569"/>
                </a:lnTo>
                <a:close/>
              </a:path>
              <a:path w="78105" h="459739">
                <a:moveTo>
                  <a:pt x="47497" y="0"/>
                </a:moveTo>
                <a:lnTo>
                  <a:pt x="25876" y="381085"/>
                </a:lnTo>
                <a:lnTo>
                  <a:pt x="51782" y="382569"/>
                </a:lnTo>
                <a:lnTo>
                  <a:pt x="73278" y="1524"/>
                </a:lnTo>
                <a:lnTo>
                  <a:pt x="47497" y="0"/>
                </a:lnTo>
                <a:close/>
              </a:path>
            </a:pathLst>
          </a:custGeom>
          <a:solidFill>
            <a:srgbClr val="000000"/>
          </a:solidFill>
        </p:spPr>
        <p:txBody>
          <a:bodyPr wrap="square" lIns="0" tIns="0" rIns="0" bIns="0" rtlCol="0"/>
          <a:lstStyle/>
          <a:p>
            <a:endParaRPr sz="1350"/>
          </a:p>
        </p:txBody>
      </p:sp>
      <p:sp>
        <p:nvSpPr>
          <p:cNvPr id="85" name="object 85"/>
          <p:cNvSpPr/>
          <p:nvPr/>
        </p:nvSpPr>
        <p:spPr>
          <a:xfrm>
            <a:off x="2964847" y="3472815"/>
            <a:ext cx="542925" cy="352425"/>
          </a:xfrm>
          <a:custGeom>
            <a:avLst/>
            <a:gdLst/>
            <a:ahLst/>
            <a:cxnLst/>
            <a:rect l="l" t="t" r="r" b="b"/>
            <a:pathLst>
              <a:path w="723900" h="469900">
                <a:moveTo>
                  <a:pt x="651403" y="438542"/>
                </a:moveTo>
                <a:lnTo>
                  <a:pt x="637413" y="460374"/>
                </a:lnTo>
                <a:lnTo>
                  <a:pt x="723900" y="469518"/>
                </a:lnTo>
                <a:lnTo>
                  <a:pt x="709547" y="445515"/>
                </a:lnTo>
                <a:lnTo>
                  <a:pt x="662304" y="445515"/>
                </a:lnTo>
                <a:lnTo>
                  <a:pt x="651403" y="438542"/>
                </a:lnTo>
                <a:close/>
              </a:path>
              <a:path w="723900" h="469900">
                <a:moveTo>
                  <a:pt x="665392" y="416710"/>
                </a:moveTo>
                <a:lnTo>
                  <a:pt x="651403" y="438542"/>
                </a:lnTo>
                <a:lnTo>
                  <a:pt x="662304" y="445515"/>
                </a:lnTo>
                <a:lnTo>
                  <a:pt x="676275" y="423671"/>
                </a:lnTo>
                <a:lnTo>
                  <a:pt x="665392" y="416710"/>
                </a:lnTo>
                <a:close/>
              </a:path>
              <a:path w="723900" h="469900">
                <a:moveTo>
                  <a:pt x="679322" y="394969"/>
                </a:moveTo>
                <a:lnTo>
                  <a:pt x="665392" y="416710"/>
                </a:lnTo>
                <a:lnTo>
                  <a:pt x="676275" y="423671"/>
                </a:lnTo>
                <a:lnTo>
                  <a:pt x="662304" y="445515"/>
                </a:lnTo>
                <a:lnTo>
                  <a:pt x="709547" y="445515"/>
                </a:lnTo>
                <a:lnTo>
                  <a:pt x="679322" y="394969"/>
                </a:lnTo>
                <a:close/>
              </a:path>
              <a:path w="723900" h="469900">
                <a:moveTo>
                  <a:pt x="13969" y="0"/>
                </a:moveTo>
                <a:lnTo>
                  <a:pt x="0" y="21843"/>
                </a:lnTo>
                <a:lnTo>
                  <a:pt x="651403" y="438542"/>
                </a:lnTo>
                <a:lnTo>
                  <a:pt x="665392" y="416710"/>
                </a:lnTo>
                <a:lnTo>
                  <a:pt x="13969" y="0"/>
                </a:lnTo>
                <a:close/>
              </a:path>
            </a:pathLst>
          </a:custGeom>
          <a:solidFill>
            <a:srgbClr val="000000"/>
          </a:solidFill>
        </p:spPr>
        <p:txBody>
          <a:bodyPr wrap="square" lIns="0" tIns="0" rIns="0" bIns="0" rtlCol="0"/>
          <a:lstStyle/>
          <a:p>
            <a:endParaRPr sz="1350"/>
          </a:p>
        </p:txBody>
      </p:sp>
      <p:sp>
        <p:nvSpPr>
          <p:cNvPr id="86" name="object 86"/>
          <p:cNvSpPr/>
          <p:nvPr/>
        </p:nvSpPr>
        <p:spPr>
          <a:xfrm>
            <a:off x="2951797" y="3475482"/>
            <a:ext cx="246221" cy="349568"/>
          </a:xfrm>
          <a:custGeom>
            <a:avLst/>
            <a:gdLst/>
            <a:ahLst/>
            <a:cxnLst/>
            <a:rect l="l" t="t" r="r" b="b"/>
            <a:pathLst>
              <a:path w="328294" h="466089">
                <a:moveTo>
                  <a:pt x="273401" y="409439"/>
                </a:moveTo>
                <a:lnTo>
                  <a:pt x="252094" y="424180"/>
                </a:lnTo>
                <a:lnTo>
                  <a:pt x="328294" y="465963"/>
                </a:lnTo>
                <a:lnTo>
                  <a:pt x="321726" y="420116"/>
                </a:lnTo>
                <a:lnTo>
                  <a:pt x="280796" y="420116"/>
                </a:lnTo>
                <a:lnTo>
                  <a:pt x="273401" y="409439"/>
                </a:lnTo>
                <a:close/>
              </a:path>
              <a:path w="328294" h="466089">
                <a:moveTo>
                  <a:pt x="294723" y="394687"/>
                </a:moveTo>
                <a:lnTo>
                  <a:pt x="273401" y="409439"/>
                </a:lnTo>
                <a:lnTo>
                  <a:pt x="280796" y="420116"/>
                </a:lnTo>
                <a:lnTo>
                  <a:pt x="302132" y="405384"/>
                </a:lnTo>
                <a:lnTo>
                  <a:pt x="294723" y="394687"/>
                </a:lnTo>
                <a:close/>
              </a:path>
              <a:path w="328294" h="466089">
                <a:moveTo>
                  <a:pt x="315975" y="379984"/>
                </a:moveTo>
                <a:lnTo>
                  <a:pt x="294723" y="394687"/>
                </a:lnTo>
                <a:lnTo>
                  <a:pt x="302132" y="405384"/>
                </a:lnTo>
                <a:lnTo>
                  <a:pt x="280796" y="420116"/>
                </a:lnTo>
                <a:lnTo>
                  <a:pt x="321726" y="420116"/>
                </a:lnTo>
                <a:lnTo>
                  <a:pt x="315975" y="379984"/>
                </a:lnTo>
                <a:close/>
              </a:path>
              <a:path w="328294" h="466089">
                <a:moveTo>
                  <a:pt x="21336" y="0"/>
                </a:moveTo>
                <a:lnTo>
                  <a:pt x="0" y="14731"/>
                </a:lnTo>
                <a:lnTo>
                  <a:pt x="273401" y="409439"/>
                </a:lnTo>
                <a:lnTo>
                  <a:pt x="294723" y="394687"/>
                </a:lnTo>
                <a:lnTo>
                  <a:pt x="21336" y="0"/>
                </a:lnTo>
                <a:close/>
              </a:path>
            </a:pathLst>
          </a:custGeom>
          <a:solidFill>
            <a:srgbClr val="000000"/>
          </a:solidFill>
        </p:spPr>
        <p:txBody>
          <a:bodyPr wrap="square" lIns="0" tIns="0" rIns="0" bIns="0" rtlCol="0"/>
          <a:lstStyle/>
          <a:p>
            <a:endParaRPr sz="1350"/>
          </a:p>
        </p:txBody>
      </p:sp>
      <p:sp>
        <p:nvSpPr>
          <p:cNvPr id="87" name="object 87"/>
          <p:cNvSpPr/>
          <p:nvPr/>
        </p:nvSpPr>
        <p:spPr>
          <a:xfrm>
            <a:off x="3135249" y="3292983"/>
            <a:ext cx="188595" cy="187643"/>
          </a:xfrm>
          <a:custGeom>
            <a:avLst/>
            <a:gdLst/>
            <a:ahLst/>
            <a:cxnLst/>
            <a:rect l="l" t="t" r="r" b="b"/>
            <a:pathLst>
              <a:path w="251460" h="250189">
                <a:moveTo>
                  <a:pt x="125730" y="0"/>
                </a:moveTo>
                <a:lnTo>
                  <a:pt x="174682" y="9828"/>
                </a:lnTo>
                <a:lnTo>
                  <a:pt x="214645" y="36623"/>
                </a:lnTo>
                <a:lnTo>
                  <a:pt x="241583" y="76348"/>
                </a:lnTo>
                <a:lnTo>
                  <a:pt x="251460" y="124967"/>
                </a:lnTo>
                <a:lnTo>
                  <a:pt x="241583" y="173587"/>
                </a:lnTo>
                <a:lnTo>
                  <a:pt x="214645" y="213312"/>
                </a:lnTo>
                <a:lnTo>
                  <a:pt x="174682" y="240107"/>
                </a:lnTo>
                <a:lnTo>
                  <a:pt x="125730" y="249935"/>
                </a:lnTo>
                <a:lnTo>
                  <a:pt x="76777" y="240107"/>
                </a:lnTo>
                <a:lnTo>
                  <a:pt x="36814" y="213312"/>
                </a:lnTo>
                <a:lnTo>
                  <a:pt x="9876" y="173587"/>
                </a:lnTo>
                <a:lnTo>
                  <a:pt x="0" y="124967"/>
                </a:lnTo>
                <a:lnTo>
                  <a:pt x="9876" y="76348"/>
                </a:lnTo>
                <a:lnTo>
                  <a:pt x="36814" y="36623"/>
                </a:lnTo>
                <a:lnTo>
                  <a:pt x="76777" y="9828"/>
                </a:lnTo>
                <a:lnTo>
                  <a:pt x="125730" y="0"/>
                </a:lnTo>
                <a:close/>
              </a:path>
            </a:pathLst>
          </a:custGeom>
          <a:ln w="12192">
            <a:solidFill>
              <a:srgbClr val="000000"/>
            </a:solidFill>
          </a:ln>
        </p:spPr>
        <p:txBody>
          <a:bodyPr wrap="square" lIns="0" tIns="0" rIns="0" bIns="0" rtlCol="0"/>
          <a:lstStyle/>
          <a:p>
            <a:endParaRPr sz="1350"/>
          </a:p>
        </p:txBody>
      </p:sp>
      <p:sp>
        <p:nvSpPr>
          <p:cNvPr id="88" name="object 88"/>
          <p:cNvSpPr/>
          <p:nvPr/>
        </p:nvSpPr>
        <p:spPr>
          <a:xfrm>
            <a:off x="2878074" y="3292983"/>
            <a:ext cx="187643" cy="187643"/>
          </a:xfrm>
          <a:custGeom>
            <a:avLst/>
            <a:gdLst/>
            <a:ahLst/>
            <a:cxnLst/>
            <a:rect l="l" t="t" r="r" b="b"/>
            <a:pathLst>
              <a:path w="250189" h="250189">
                <a:moveTo>
                  <a:pt x="124968" y="0"/>
                </a:moveTo>
                <a:lnTo>
                  <a:pt x="173587" y="9828"/>
                </a:lnTo>
                <a:lnTo>
                  <a:pt x="213312" y="36623"/>
                </a:lnTo>
                <a:lnTo>
                  <a:pt x="240107" y="76348"/>
                </a:lnTo>
                <a:lnTo>
                  <a:pt x="249936" y="124967"/>
                </a:lnTo>
                <a:lnTo>
                  <a:pt x="240107" y="173587"/>
                </a:lnTo>
                <a:lnTo>
                  <a:pt x="213312" y="213312"/>
                </a:lnTo>
                <a:lnTo>
                  <a:pt x="173587" y="240107"/>
                </a:lnTo>
                <a:lnTo>
                  <a:pt x="124968" y="249935"/>
                </a:lnTo>
                <a:lnTo>
                  <a:pt x="76348" y="240107"/>
                </a:lnTo>
                <a:lnTo>
                  <a:pt x="36623" y="213312"/>
                </a:lnTo>
                <a:lnTo>
                  <a:pt x="9828" y="173587"/>
                </a:lnTo>
                <a:lnTo>
                  <a:pt x="0" y="124967"/>
                </a:lnTo>
                <a:lnTo>
                  <a:pt x="9828" y="76348"/>
                </a:lnTo>
                <a:lnTo>
                  <a:pt x="36623" y="36623"/>
                </a:lnTo>
                <a:lnTo>
                  <a:pt x="76348" y="9828"/>
                </a:lnTo>
                <a:lnTo>
                  <a:pt x="124968" y="0"/>
                </a:lnTo>
                <a:close/>
              </a:path>
            </a:pathLst>
          </a:custGeom>
          <a:ln w="12192">
            <a:solidFill>
              <a:srgbClr val="000000"/>
            </a:solidFill>
          </a:ln>
        </p:spPr>
        <p:txBody>
          <a:bodyPr wrap="square" lIns="0" tIns="0" rIns="0" bIns="0" rtlCol="0"/>
          <a:lstStyle/>
          <a:p>
            <a:endParaRPr sz="1350"/>
          </a:p>
        </p:txBody>
      </p:sp>
      <p:sp>
        <p:nvSpPr>
          <p:cNvPr id="89" name="object 89"/>
          <p:cNvSpPr/>
          <p:nvPr/>
        </p:nvSpPr>
        <p:spPr>
          <a:xfrm>
            <a:off x="3159252" y="2077975"/>
            <a:ext cx="98297" cy="98297"/>
          </a:xfrm>
          <a:prstGeom prst="rect">
            <a:avLst/>
          </a:prstGeom>
          <a:blipFill>
            <a:blip r:embed="rId7" cstate="print"/>
            <a:stretch>
              <a:fillRect/>
            </a:stretch>
          </a:blipFill>
        </p:spPr>
        <p:txBody>
          <a:bodyPr wrap="square" lIns="0" tIns="0" rIns="0" bIns="0" rtlCol="0"/>
          <a:lstStyle/>
          <a:p>
            <a:endParaRPr sz="1350"/>
          </a:p>
        </p:txBody>
      </p:sp>
      <p:sp>
        <p:nvSpPr>
          <p:cNvPr id="90" name="object 90"/>
          <p:cNvSpPr/>
          <p:nvPr/>
        </p:nvSpPr>
        <p:spPr>
          <a:xfrm>
            <a:off x="3159252" y="2077974"/>
            <a:ext cx="98584" cy="98584"/>
          </a:xfrm>
          <a:custGeom>
            <a:avLst/>
            <a:gdLst/>
            <a:ahLst/>
            <a:cxnLst/>
            <a:rect l="l" t="t" r="r" b="b"/>
            <a:pathLst>
              <a:path w="131444"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91" name="object 91"/>
          <p:cNvSpPr/>
          <p:nvPr/>
        </p:nvSpPr>
        <p:spPr>
          <a:xfrm>
            <a:off x="2908935" y="2077975"/>
            <a:ext cx="98297" cy="98297"/>
          </a:xfrm>
          <a:prstGeom prst="rect">
            <a:avLst/>
          </a:prstGeom>
          <a:blipFill>
            <a:blip r:embed="rId8" cstate="print"/>
            <a:stretch>
              <a:fillRect/>
            </a:stretch>
          </a:blipFill>
        </p:spPr>
        <p:txBody>
          <a:bodyPr wrap="square" lIns="0" tIns="0" rIns="0" bIns="0" rtlCol="0"/>
          <a:lstStyle/>
          <a:p>
            <a:endParaRPr sz="1350"/>
          </a:p>
        </p:txBody>
      </p:sp>
      <p:sp>
        <p:nvSpPr>
          <p:cNvPr id="92" name="object 92"/>
          <p:cNvSpPr/>
          <p:nvPr/>
        </p:nvSpPr>
        <p:spPr>
          <a:xfrm>
            <a:off x="2908935" y="2077974"/>
            <a:ext cx="98584" cy="98584"/>
          </a:xfrm>
          <a:custGeom>
            <a:avLst/>
            <a:gdLst/>
            <a:ahLst/>
            <a:cxnLst/>
            <a:rect l="l" t="t" r="r" b="b"/>
            <a:pathLst>
              <a:path w="131444"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93" name="object 93"/>
          <p:cNvSpPr/>
          <p:nvPr/>
        </p:nvSpPr>
        <p:spPr>
          <a:xfrm>
            <a:off x="2930366" y="2176843"/>
            <a:ext cx="58579" cy="464820"/>
          </a:xfrm>
          <a:custGeom>
            <a:avLst/>
            <a:gdLst/>
            <a:ahLst/>
            <a:cxnLst/>
            <a:rect l="l" t="t" r="r" b="b"/>
            <a:pathLst>
              <a:path w="78105" h="619760">
                <a:moveTo>
                  <a:pt x="26005" y="541739"/>
                </a:moveTo>
                <a:lnTo>
                  <a:pt x="0" y="541781"/>
                </a:lnTo>
                <a:lnTo>
                  <a:pt x="39115" y="619505"/>
                </a:lnTo>
                <a:lnTo>
                  <a:pt x="71236" y="554736"/>
                </a:lnTo>
                <a:lnTo>
                  <a:pt x="26034" y="554736"/>
                </a:lnTo>
                <a:lnTo>
                  <a:pt x="26005" y="541739"/>
                </a:lnTo>
                <a:close/>
              </a:path>
              <a:path w="78105" h="619760">
                <a:moveTo>
                  <a:pt x="51913" y="541697"/>
                </a:moveTo>
                <a:lnTo>
                  <a:pt x="26005" y="541739"/>
                </a:lnTo>
                <a:lnTo>
                  <a:pt x="26034" y="554736"/>
                </a:lnTo>
                <a:lnTo>
                  <a:pt x="51943" y="554608"/>
                </a:lnTo>
                <a:lnTo>
                  <a:pt x="51913" y="541697"/>
                </a:lnTo>
                <a:close/>
              </a:path>
              <a:path w="78105" h="619760">
                <a:moveTo>
                  <a:pt x="77724" y="541654"/>
                </a:moveTo>
                <a:lnTo>
                  <a:pt x="51913" y="541697"/>
                </a:lnTo>
                <a:lnTo>
                  <a:pt x="51943" y="554608"/>
                </a:lnTo>
                <a:lnTo>
                  <a:pt x="26034" y="554736"/>
                </a:lnTo>
                <a:lnTo>
                  <a:pt x="71236" y="554736"/>
                </a:lnTo>
                <a:lnTo>
                  <a:pt x="77724" y="541654"/>
                </a:lnTo>
                <a:close/>
              </a:path>
              <a:path w="78105" h="619760">
                <a:moveTo>
                  <a:pt x="50672" y="0"/>
                </a:moveTo>
                <a:lnTo>
                  <a:pt x="24764" y="0"/>
                </a:lnTo>
                <a:lnTo>
                  <a:pt x="26005" y="541739"/>
                </a:lnTo>
                <a:lnTo>
                  <a:pt x="51913" y="541697"/>
                </a:lnTo>
                <a:lnTo>
                  <a:pt x="50672" y="0"/>
                </a:lnTo>
                <a:close/>
              </a:path>
            </a:pathLst>
          </a:custGeom>
          <a:solidFill>
            <a:srgbClr val="000000"/>
          </a:solidFill>
        </p:spPr>
        <p:txBody>
          <a:bodyPr wrap="square" lIns="0" tIns="0" rIns="0" bIns="0" rtlCol="0"/>
          <a:lstStyle/>
          <a:p>
            <a:endParaRPr sz="1350"/>
          </a:p>
        </p:txBody>
      </p:sp>
      <p:sp>
        <p:nvSpPr>
          <p:cNvPr id="94" name="object 94"/>
          <p:cNvSpPr/>
          <p:nvPr/>
        </p:nvSpPr>
        <p:spPr>
          <a:xfrm>
            <a:off x="2959799" y="2172271"/>
            <a:ext cx="258604" cy="469583"/>
          </a:xfrm>
          <a:custGeom>
            <a:avLst/>
            <a:gdLst/>
            <a:ahLst/>
            <a:cxnLst/>
            <a:rect l="l" t="t" r="r" b="b"/>
            <a:pathLst>
              <a:path w="344805" h="626110">
                <a:moveTo>
                  <a:pt x="2539" y="538734"/>
                </a:moveTo>
                <a:lnTo>
                  <a:pt x="0" y="625601"/>
                </a:lnTo>
                <a:lnTo>
                  <a:pt x="70993" y="575437"/>
                </a:lnTo>
                <a:lnTo>
                  <a:pt x="69571" y="574675"/>
                </a:lnTo>
                <a:lnTo>
                  <a:pt x="42037" y="574675"/>
                </a:lnTo>
                <a:lnTo>
                  <a:pt x="19303" y="562355"/>
                </a:lnTo>
                <a:lnTo>
                  <a:pt x="25409" y="550996"/>
                </a:lnTo>
                <a:lnTo>
                  <a:pt x="2539" y="538734"/>
                </a:lnTo>
                <a:close/>
              </a:path>
              <a:path w="344805" h="626110">
                <a:moveTo>
                  <a:pt x="25409" y="550996"/>
                </a:moveTo>
                <a:lnTo>
                  <a:pt x="19303" y="562355"/>
                </a:lnTo>
                <a:lnTo>
                  <a:pt x="42037" y="574675"/>
                </a:lnTo>
                <a:lnTo>
                  <a:pt x="48197" y="563214"/>
                </a:lnTo>
                <a:lnTo>
                  <a:pt x="25409" y="550996"/>
                </a:lnTo>
                <a:close/>
              </a:path>
              <a:path w="344805" h="626110">
                <a:moveTo>
                  <a:pt x="48197" y="563214"/>
                </a:moveTo>
                <a:lnTo>
                  <a:pt x="42037" y="574675"/>
                </a:lnTo>
                <a:lnTo>
                  <a:pt x="69571" y="574675"/>
                </a:lnTo>
                <a:lnTo>
                  <a:pt x="48197" y="563214"/>
                </a:lnTo>
                <a:close/>
              </a:path>
              <a:path w="344805" h="626110">
                <a:moveTo>
                  <a:pt x="321563" y="0"/>
                </a:moveTo>
                <a:lnTo>
                  <a:pt x="25409" y="550996"/>
                </a:lnTo>
                <a:lnTo>
                  <a:pt x="48197" y="563214"/>
                </a:lnTo>
                <a:lnTo>
                  <a:pt x="344424" y="12191"/>
                </a:lnTo>
                <a:lnTo>
                  <a:pt x="321563" y="0"/>
                </a:lnTo>
                <a:close/>
              </a:path>
            </a:pathLst>
          </a:custGeom>
          <a:solidFill>
            <a:srgbClr val="000000"/>
          </a:solidFill>
        </p:spPr>
        <p:txBody>
          <a:bodyPr wrap="square" lIns="0" tIns="0" rIns="0" bIns="0" rtlCol="0"/>
          <a:lstStyle/>
          <a:p>
            <a:endParaRPr sz="1350"/>
          </a:p>
        </p:txBody>
      </p:sp>
      <p:sp>
        <p:nvSpPr>
          <p:cNvPr id="95" name="object 95"/>
          <p:cNvSpPr/>
          <p:nvPr/>
        </p:nvSpPr>
        <p:spPr>
          <a:xfrm>
            <a:off x="2950178" y="2172080"/>
            <a:ext cx="267176" cy="469583"/>
          </a:xfrm>
          <a:custGeom>
            <a:avLst/>
            <a:gdLst/>
            <a:ahLst/>
            <a:cxnLst/>
            <a:rect l="l" t="t" r="r" b="b"/>
            <a:pathLst>
              <a:path w="356235" h="626110">
                <a:moveTo>
                  <a:pt x="307120" y="564222"/>
                </a:moveTo>
                <a:lnTo>
                  <a:pt x="284480" y="576833"/>
                </a:lnTo>
                <a:lnTo>
                  <a:pt x="356235" y="625855"/>
                </a:lnTo>
                <a:lnTo>
                  <a:pt x="354029" y="575563"/>
                </a:lnTo>
                <a:lnTo>
                  <a:pt x="313436" y="575563"/>
                </a:lnTo>
                <a:lnTo>
                  <a:pt x="307120" y="564222"/>
                </a:lnTo>
                <a:close/>
              </a:path>
              <a:path w="356235" h="626110">
                <a:moveTo>
                  <a:pt x="329772" y="551605"/>
                </a:moveTo>
                <a:lnTo>
                  <a:pt x="307120" y="564222"/>
                </a:lnTo>
                <a:lnTo>
                  <a:pt x="313436" y="575563"/>
                </a:lnTo>
                <a:lnTo>
                  <a:pt x="336042" y="562863"/>
                </a:lnTo>
                <a:lnTo>
                  <a:pt x="329772" y="551605"/>
                </a:lnTo>
                <a:close/>
              </a:path>
              <a:path w="356235" h="626110">
                <a:moveTo>
                  <a:pt x="352425" y="538988"/>
                </a:moveTo>
                <a:lnTo>
                  <a:pt x="329772" y="551605"/>
                </a:lnTo>
                <a:lnTo>
                  <a:pt x="336042" y="562863"/>
                </a:lnTo>
                <a:lnTo>
                  <a:pt x="313436" y="575563"/>
                </a:lnTo>
                <a:lnTo>
                  <a:pt x="354029" y="575563"/>
                </a:lnTo>
                <a:lnTo>
                  <a:pt x="352425" y="538988"/>
                </a:lnTo>
                <a:close/>
              </a:path>
              <a:path w="356235" h="626110">
                <a:moveTo>
                  <a:pt x="22606" y="0"/>
                </a:moveTo>
                <a:lnTo>
                  <a:pt x="0" y="12700"/>
                </a:lnTo>
                <a:lnTo>
                  <a:pt x="307120" y="564222"/>
                </a:lnTo>
                <a:lnTo>
                  <a:pt x="329772" y="551605"/>
                </a:lnTo>
                <a:lnTo>
                  <a:pt x="22606" y="0"/>
                </a:lnTo>
                <a:close/>
              </a:path>
            </a:pathLst>
          </a:custGeom>
          <a:solidFill>
            <a:srgbClr val="000000"/>
          </a:solidFill>
        </p:spPr>
        <p:txBody>
          <a:bodyPr wrap="square" lIns="0" tIns="0" rIns="0" bIns="0" rtlCol="0"/>
          <a:lstStyle/>
          <a:p>
            <a:endParaRPr sz="1350"/>
          </a:p>
        </p:txBody>
      </p:sp>
      <p:sp>
        <p:nvSpPr>
          <p:cNvPr id="96" name="object 96"/>
          <p:cNvSpPr/>
          <p:nvPr/>
        </p:nvSpPr>
        <p:spPr>
          <a:xfrm>
            <a:off x="2930366" y="2830639"/>
            <a:ext cx="58579" cy="464820"/>
          </a:xfrm>
          <a:custGeom>
            <a:avLst/>
            <a:gdLst/>
            <a:ahLst/>
            <a:cxnLst/>
            <a:rect l="l" t="t" r="r" b="b"/>
            <a:pathLst>
              <a:path w="78105" h="619760">
                <a:moveTo>
                  <a:pt x="26005" y="541739"/>
                </a:moveTo>
                <a:lnTo>
                  <a:pt x="0" y="541782"/>
                </a:lnTo>
                <a:lnTo>
                  <a:pt x="39115" y="619506"/>
                </a:lnTo>
                <a:lnTo>
                  <a:pt x="71236" y="554736"/>
                </a:lnTo>
                <a:lnTo>
                  <a:pt x="26034" y="554736"/>
                </a:lnTo>
                <a:lnTo>
                  <a:pt x="26005" y="541739"/>
                </a:lnTo>
                <a:close/>
              </a:path>
              <a:path w="78105" h="619760">
                <a:moveTo>
                  <a:pt x="51913" y="541697"/>
                </a:moveTo>
                <a:lnTo>
                  <a:pt x="26005" y="541739"/>
                </a:lnTo>
                <a:lnTo>
                  <a:pt x="26034" y="554736"/>
                </a:lnTo>
                <a:lnTo>
                  <a:pt x="51943" y="554608"/>
                </a:lnTo>
                <a:lnTo>
                  <a:pt x="51913" y="541697"/>
                </a:lnTo>
                <a:close/>
              </a:path>
              <a:path w="78105" h="619760">
                <a:moveTo>
                  <a:pt x="77724" y="541655"/>
                </a:moveTo>
                <a:lnTo>
                  <a:pt x="51913" y="541697"/>
                </a:lnTo>
                <a:lnTo>
                  <a:pt x="51943" y="554608"/>
                </a:lnTo>
                <a:lnTo>
                  <a:pt x="26034" y="554736"/>
                </a:lnTo>
                <a:lnTo>
                  <a:pt x="71236" y="554736"/>
                </a:lnTo>
                <a:lnTo>
                  <a:pt x="77724" y="541655"/>
                </a:lnTo>
                <a:close/>
              </a:path>
              <a:path w="78105" h="619760">
                <a:moveTo>
                  <a:pt x="50672" y="0"/>
                </a:moveTo>
                <a:lnTo>
                  <a:pt x="24764" y="0"/>
                </a:lnTo>
                <a:lnTo>
                  <a:pt x="26005" y="541739"/>
                </a:lnTo>
                <a:lnTo>
                  <a:pt x="51913" y="541697"/>
                </a:lnTo>
                <a:lnTo>
                  <a:pt x="50672" y="0"/>
                </a:lnTo>
                <a:close/>
              </a:path>
            </a:pathLst>
          </a:custGeom>
          <a:solidFill>
            <a:srgbClr val="000000"/>
          </a:solidFill>
        </p:spPr>
        <p:txBody>
          <a:bodyPr wrap="square" lIns="0" tIns="0" rIns="0" bIns="0" rtlCol="0"/>
          <a:lstStyle/>
          <a:p>
            <a:endParaRPr sz="1350"/>
          </a:p>
        </p:txBody>
      </p:sp>
      <p:sp>
        <p:nvSpPr>
          <p:cNvPr id="97" name="object 97"/>
          <p:cNvSpPr/>
          <p:nvPr/>
        </p:nvSpPr>
        <p:spPr>
          <a:xfrm>
            <a:off x="2959799" y="2826067"/>
            <a:ext cx="258604" cy="469583"/>
          </a:xfrm>
          <a:custGeom>
            <a:avLst/>
            <a:gdLst/>
            <a:ahLst/>
            <a:cxnLst/>
            <a:rect l="l" t="t" r="r" b="b"/>
            <a:pathLst>
              <a:path w="344805" h="626110">
                <a:moveTo>
                  <a:pt x="2539" y="538734"/>
                </a:moveTo>
                <a:lnTo>
                  <a:pt x="0" y="625602"/>
                </a:lnTo>
                <a:lnTo>
                  <a:pt x="70993" y="575437"/>
                </a:lnTo>
                <a:lnTo>
                  <a:pt x="69571" y="574675"/>
                </a:lnTo>
                <a:lnTo>
                  <a:pt x="42037" y="574675"/>
                </a:lnTo>
                <a:lnTo>
                  <a:pt x="19303" y="562356"/>
                </a:lnTo>
                <a:lnTo>
                  <a:pt x="25409" y="550996"/>
                </a:lnTo>
                <a:lnTo>
                  <a:pt x="2539" y="538734"/>
                </a:lnTo>
                <a:close/>
              </a:path>
              <a:path w="344805" h="626110">
                <a:moveTo>
                  <a:pt x="25409" y="550996"/>
                </a:moveTo>
                <a:lnTo>
                  <a:pt x="19303" y="562356"/>
                </a:lnTo>
                <a:lnTo>
                  <a:pt x="42037" y="574675"/>
                </a:lnTo>
                <a:lnTo>
                  <a:pt x="48197" y="563214"/>
                </a:lnTo>
                <a:lnTo>
                  <a:pt x="25409" y="550996"/>
                </a:lnTo>
                <a:close/>
              </a:path>
              <a:path w="344805" h="626110">
                <a:moveTo>
                  <a:pt x="48197" y="563214"/>
                </a:moveTo>
                <a:lnTo>
                  <a:pt x="42037" y="574675"/>
                </a:lnTo>
                <a:lnTo>
                  <a:pt x="69571" y="574675"/>
                </a:lnTo>
                <a:lnTo>
                  <a:pt x="48197" y="563214"/>
                </a:lnTo>
                <a:close/>
              </a:path>
              <a:path w="344805" h="626110">
                <a:moveTo>
                  <a:pt x="321563" y="0"/>
                </a:moveTo>
                <a:lnTo>
                  <a:pt x="25409" y="550996"/>
                </a:lnTo>
                <a:lnTo>
                  <a:pt x="48197" y="563214"/>
                </a:lnTo>
                <a:lnTo>
                  <a:pt x="344424" y="12192"/>
                </a:lnTo>
                <a:lnTo>
                  <a:pt x="321563" y="0"/>
                </a:lnTo>
                <a:close/>
              </a:path>
            </a:pathLst>
          </a:custGeom>
          <a:solidFill>
            <a:srgbClr val="000000"/>
          </a:solidFill>
        </p:spPr>
        <p:txBody>
          <a:bodyPr wrap="square" lIns="0" tIns="0" rIns="0" bIns="0" rtlCol="0"/>
          <a:lstStyle/>
          <a:p>
            <a:endParaRPr sz="1350"/>
          </a:p>
        </p:txBody>
      </p:sp>
      <p:sp>
        <p:nvSpPr>
          <p:cNvPr id="98" name="object 98"/>
          <p:cNvSpPr/>
          <p:nvPr/>
        </p:nvSpPr>
        <p:spPr>
          <a:xfrm>
            <a:off x="2950178" y="2825876"/>
            <a:ext cx="267176" cy="469583"/>
          </a:xfrm>
          <a:custGeom>
            <a:avLst/>
            <a:gdLst/>
            <a:ahLst/>
            <a:cxnLst/>
            <a:rect l="l" t="t" r="r" b="b"/>
            <a:pathLst>
              <a:path w="356235" h="626110">
                <a:moveTo>
                  <a:pt x="307120" y="564222"/>
                </a:moveTo>
                <a:lnTo>
                  <a:pt x="284480" y="576833"/>
                </a:lnTo>
                <a:lnTo>
                  <a:pt x="356235" y="625856"/>
                </a:lnTo>
                <a:lnTo>
                  <a:pt x="354029" y="575563"/>
                </a:lnTo>
                <a:lnTo>
                  <a:pt x="313436" y="575563"/>
                </a:lnTo>
                <a:lnTo>
                  <a:pt x="307120" y="564222"/>
                </a:lnTo>
                <a:close/>
              </a:path>
              <a:path w="356235" h="626110">
                <a:moveTo>
                  <a:pt x="329772" y="551605"/>
                </a:moveTo>
                <a:lnTo>
                  <a:pt x="307120" y="564222"/>
                </a:lnTo>
                <a:lnTo>
                  <a:pt x="313436" y="575563"/>
                </a:lnTo>
                <a:lnTo>
                  <a:pt x="336042" y="562863"/>
                </a:lnTo>
                <a:lnTo>
                  <a:pt x="329772" y="551605"/>
                </a:lnTo>
                <a:close/>
              </a:path>
              <a:path w="356235" h="626110">
                <a:moveTo>
                  <a:pt x="352425" y="538988"/>
                </a:moveTo>
                <a:lnTo>
                  <a:pt x="329772" y="551605"/>
                </a:lnTo>
                <a:lnTo>
                  <a:pt x="336042" y="562863"/>
                </a:lnTo>
                <a:lnTo>
                  <a:pt x="313436" y="575563"/>
                </a:lnTo>
                <a:lnTo>
                  <a:pt x="354029" y="575563"/>
                </a:lnTo>
                <a:lnTo>
                  <a:pt x="352425" y="538988"/>
                </a:lnTo>
                <a:close/>
              </a:path>
              <a:path w="356235" h="626110">
                <a:moveTo>
                  <a:pt x="22606" y="0"/>
                </a:moveTo>
                <a:lnTo>
                  <a:pt x="0" y="12700"/>
                </a:lnTo>
                <a:lnTo>
                  <a:pt x="307120" y="564222"/>
                </a:lnTo>
                <a:lnTo>
                  <a:pt x="329772" y="551605"/>
                </a:lnTo>
                <a:lnTo>
                  <a:pt x="22606" y="0"/>
                </a:lnTo>
                <a:close/>
              </a:path>
            </a:pathLst>
          </a:custGeom>
          <a:solidFill>
            <a:srgbClr val="000000"/>
          </a:solidFill>
        </p:spPr>
        <p:txBody>
          <a:bodyPr wrap="square" lIns="0" tIns="0" rIns="0" bIns="0" rtlCol="0"/>
          <a:lstStyle/>
          <a:p>
            <a:endParaRPr sz="1350"/>
          </a:p>
        </p:txBody>
      </p:sp>
      <p:sp>
        <p:nvSpPr>
          <p:cNvPr id="99" name="object 99"/>
          <p:cNvSpPr/>
          <p:nvPr/>
        </p:nvSpPr>
        <p:spPr>
          <a:xfrm>
            <a:off x="3473576" y="4019360"/>
            <a:ext cx="58293" cy="171983"/>
          </a:xfrm>
          <a:prstGeom prst="rect">
            <a:avLst/>
          </a:prstGeom>
          <a:blipFill>
            <a:blip r:embed="rId9" cstate="print"/>
            <a:stretch>
              <a:fillRect/>
            </a:stretch>
          </a:blipFill>
        </p:spPr>
        <p:txBody>
          <a:bodyPr wrap="square" lIns="0" tIns="0" rIns="0" bIns="0" rtlCol="0"/>
          <a:lstStyle/>
          <a:p>
            <a:endParaRPr sz="1350"/>
          </a:p>
        </p:txBody>
      </p:sp>
      <p:sp>
        <p:nvSpPr>
          <p:cNvPr id="100" name="object 100"/>
          <p:cNvSpPr/>
          <p:nvPr/>
        </p:nvSpPr>
        <p:spPr>
          <a:xfrm>
            <a:off x="3162680" y="4019360"/>
            <a:ext cx="58293" cy="171983"/>
          </a:xfrm>
          <a:prstGeom prst="rect">
            <a:avLst/>
          </a:prstGeom>
          <a:blipFill>
            <a:blip r:embed="rId9" cstate="print"/>
            <a:stretch>
              <a:fillRect/>
            </a:stretch>
          </a:blipFill>
        </p:spPr>
        <p:txBody>
          <a:bodyPr wrap="square" lIns="0" tIns="0" rIns="0" bIns="0" rtlCol="0"/>
          <a:lstStyle/>
          <a:p>
            <a:endParaRPr sz="1350"/>
          </a:p>
        </p:txBody>
      </p:sp>
      <p:sp>
        <p:nvSpPr>
          <p:cNvPr id="101" name="object 101"/>
          <p:cNvSpPr/>
          <p:nvPr/>
        </p:nvSpPr>
        <p:spPr>
          <a:xfrm>
            <a:off x="3182683" y="2182558"/>
            <a:ext cx="58579" cy="460058"/>
          </a:xfrm>
          <a:custGeom>
            <a:avLst/>
            <a:gdLst/>
            <a:ahLst/>
            <a:cxnLst/>
            <a:rect l="l" t="t" r="r" b="b"/>
            <a:pathLst>
              <a:path w="78105" h="613410">
                <a:moveTo>
                  <a:pt x="25977" y="535304"/>
                </a:moveTo>
                <a:lnTo>
                  <a:pt x="0" y="535432"/>
                </a:lnTo>
                <a:lnTo>
                  <a:pt x="39243" y="613029"/>
                </a:lnTo>
                <a:lnTo>
                  <a:pt x="71206" y="548259"/>
                </a:lnTo>
                <a:lnTo>
                  <a:pt x="26035" y="548259"/>
                </a:lnTo>
                <a:lnTo>
                  <a:pt x="25977" y="535304"/>
                </a:lnTo>
                <a:close/>
              </a:path>
              <a:path w="78105" h="613410">
                <a:moveTo>
                  <a:pt x="51885" y="535177"/>
                </a:moveTo>
                <a:lnTo>
                  <a:pt x="25977" y="535304"/>
                </a:lnTo>
                <a:lnTo>
                  <a:pt x="26035" y="548259"/>
                </a:lnTo>
                <a:lnTo>
                  <a:pt x="51943" y="548132"/>
                </a:lnTo>
                <a:lnTo>
                  <a:pt x="51885" y="535177"/>
                </a:lnTo>
                <a:close/>
              </a:path>
              <a:path w="78105" h="613410">
                <a:moveTo>
                  <a:pt x="77724" y="535051"/>
                </a:moveTo>
                <a:lnTo>
                  <a:pt x="51885" y="535177"/>
                </a:lnTo>
                <a:lnTo>
                  <a:pt x="51943" y="548132"/>
                </a:lnTo>
                <a:lnTo>
                  <a:pt x="26035" y="548259"/>
                </a:lnTo>
                <a:lnTo>
                  <a:pt x="71206" y="548259"/>
                </a:lnTo>
                <a:lnTo>
                  <a:pt x="77724" y="535051"/>
                </a:lnTo>
                <a:close/>
              </a:path>
              <a:path w="78105" h="613410">
                <a:moveTo>
                  <a:pt x="49530" y="0"/>
                </a:moveTo>
                <a:lnTo>
                  <a:pt x="23622" y="0"/>
                </a:lnTo>
                <a:lnTo>
                  <a:pt x="25977" y="535304"/>
                </a:lnTo>
                <a:lnTo>
                  <a:pt x="51885" y="535177"/>
                </a:lnTo>
                <a:lnTo>
                  <a:pt x="49530" y="0"/>
                </a:lnTo>
                <a:close/>
              </a:path>
            </a:pathLst>
          </a:custGeom>
          <a:solidFill>
            <a:srgbClr val="000000"/>
          </a:solidFill>
        </p:spPr>
        <p:txBody>
          <a:bodyPr wrap="square" lIns="0" tIns="0" rIns="0" bIns="0" rtlCol="0"/>
          <a:lstStyle/>
          <a:p>
            <a:endParaRPr sz="1350"/>
          </a:p>
        </p:txBody>
      </p:sp>
      <p:sp>
        <p:nvSpPr>
          <p:cNvPr id="102" name="object 102"/>
          <p:cNvSpPr/>
          <p:nvPr/>
        </p:nvSpPr>
        <p:spPr>
          <a:xfrm>
            <a:off x="3188399" y="2843212"/>
            <a:ext cx="58579" cy="460058"/>
          </a:xfrm>
          <a:custGeom>
            <a:avLst/>
            <a:gdLst/>
            <a:ahLst/>
            <a:cxnLst/>
            <a:rect l="l" t="t" r="r" b="b"/>
            <a:pathLst>
              <a:path w="78105" h="613410">
                <a:moveTo>
                  <a:pt x="25977" y="535304"/>
                </a:moveTo>
                <a:lnTo>
                  <a:pt x="0" y="535432"/>
                </a:lnTo>
                <a:lnTo>
                  <a:pt x="39243" y="613029"/>
                </a:lnTo>
                <a:lnTo>
                  <a:pt x="71206" y="548258"/>
                </a:lnTo>
                <a:lnTo>
                  <a:pt x="26034" y="548258"/>
                </a:lnTo>
                <a:lnTo>
                  <a:pt x="25977" y="535304"/>
                </a:lnTo>
                <a:close/>
              </a:path>
              <a:path w="78105" h="613410">
                <a:moveTo>
                  <a:pt x="51885" y="535177"/>
                </a:moveTo>
                <a:lnTo>
                  <a:pt x="25977" y="535304"/>
                </a:lnTo>
                <a:lnTo>
                  <a:pt x="26034" y="548258"/>
                </a:lnTo>
                <a:lnTo>
                  <a:pt x="51943" y="548132"/>
                </a:lnTo>
                <a:lnTo>
                  <a:pt x="51885" y="535177"/>
                </a:lnTo>
                <a:close/>
              </a:path>
              <a:path w="78105" h="613410">
                <a:moveTo>
                  <a:pt x="77724" y="535051"/>
                </a:moveTo>
                <a:lnTo>
                  <a:pt x="51885" y="535177"/>
                </a:lnTo>
                <a:lnTo>
                  <a:pt x="51943" y="548132"/>
                </a:lnTo>
                <a:lnTo>
                  <a:pt x="26034" y="548258"/>
                </a:lnTo>
                <a:lnTo>
                  <a:pt x="71206" y="548258"/>
                </a:lnTo>
                <a:lnTo>
                  <a:pt x="77724" y="535051"/>
                </a:lnTo>
                <a:close/>
              </a:path>
              <a:path w="78105" h="613410">
                <a:moveTo>
                  <a:pt x="49529" y="0"/>
                </a:moveTo>
                <a:lnTo>
                  <a:pt x="23621" y="0"/>
                </a:lnTo>
                <a:lnTo>
                  <a:pt x="25977" y="535304"/>
                </a:lnTo>
                <a:lnTo>
                  <a:pt x="51885" y="535177"/>
                </a:lnTo>
                <a:lnTo>
                  <a:pt x="49529" y="0"/>
                </a:lnTo>
                <a:close/>
              </a:path>
            </a:pathLst>
          </a:custGeom>
          <a:solidFill>
            <a:srgbClr val="000000"/>
          </a:solidFill>
        </p:spPr>
        <p:txBody>
          <a:bodyPr wrap="square" lIns="0" tIns="0" rIns="0" bIns="0" rtlCol="0"/>
          <a:lstStyle/>
          <a:p>
            <a:endParaRPr sz="1350"/>
          </a:p>
        </p:txBody>
      </p:sp>
      <p:sp>
        <p:nvSpPr>
          <p:cNvPr id="103" name="object 103"/>
          <p:cNvSpPr/>
          <p:nvPr/>
        </p:nvSpPr>
        <p:spPr>
          <a:xfrm>
            <a:off x="3136391" y="2638043"/>
            <a:ext cx="188595" cy="188595"/>
          </a:xfrm>
          <a:custGeom>
            <a:avLst/>
            <a:gdLst/>
            <a:ahLst/>
            <a:cxnLst/>
            <a:rect l="l" t="t" r="r" b="b"/>
            <a:pathLst>
              <a:path w="251460" h="251460">
                <a:moveTo>
                  <a:pt x="125730" y="0"/>
                </a:moveTo>
                <a:lnTo>
                  <a:pt x="174682" y="9876"/>
                </a:lnTo>
                <a:lnTo>
                  <a:pt x="214645" y="36814"/>
                </a:lnTo>
                <a:lnTo>
                  <a:pt x="241583" y="76777"/>
                </a:lnTo>
                <a:lnTo>
                  <a:pt x="251460" y="125730"/>
                </a:lnTo>
                <a:lnTo>
                  <a:pt x="241583" y="174682"/>
                </a:lnTo>
                <a:lnTo>
                  <a:pt x="214645" y="214645"/>
                </a:lnTo>
                <a:lnTo>
                  <a:pt x="174682" y="241583"/>
                </a:lnTo>
                <a:lnTo>
                  <a:pt x="125730" y="251460"/>
                </a:lnTo>
                <a:lnTo>
                  <a:pt x="76777" y="241583"/>
                </a:lnTo>
                <a:lnTo>
                  <a:pt x="36814" y="214645"/>
                </a:lnTo>
                <a:lnTo>
                  <a:pt x="9876" y="174682"/>
                </a:lnTo>
                <a:lnTo>
                  <a:pt x="0" y="125730"/>
                </a:lnTo>
                <a:lnTo>
                  <a:pt x="9876" y="76777"/>
                </a:lnTo>
                <a:lnTo>
                  <a:pt x="36814" y="36814"/>
                </a:lnTo>
                <a:lnTo>
                  <a:pt x="76777" y="9876"/>
                </a:lnTo>
                <a:lnTo>
                  <a:pt x="125730" y="0"/>
                </a:lnTo>
                <a:close/>
              </a:path>
            </a:pathLst>
          </a:custGeom>
          <a:ln w="12192">
            <a:solidFill>
              <a:srgbClr val="000000"/>
            </a:solidFill>
          </a:ln>
        </p:spPr>
        <p:txBody>
          <a:bodyPr wrap="square" lIns="0" tIns="0" rIns="0" bIns="0" rtlCol="0"/>
          <a:lstStyle/>
          <a:p>
            <a:endParaRPr sz="1350"/>
          </a:p>
        </p:txBody>
      </p:sp>
      <p:sp>
        <p:nvSpPr>
          <p:cNvPr id="104" name="object 104"/>
          <p:cNvSpPr/>
          <p:nvPr/>
        </p:nvSpPr>
        <p:spPr>
          <a:xfrm>
            <a:off x="2876930" y="2638043"/>
            <a:ext cx="187643" cy="187643"/>
          </a:xfrm>
          <a:custGeom>
            <a:avLst/>
            <a:gdLst/>
            <a:ahLst/>
            <a:cxnLst/>
            <a:rect l="l" t="t" r="r" b="b"/>
            <a:pathLst>
              <a:path w="250189" h="250189">
                <a:moveTo>
                  <a:pt x="124968" y="0"/>
                </a:moveTo>
                <a:lnTo>
                  <a:pt x="173587" y="9828"/>
                </a:lnTo>
                <a:lnTo>
                  <a:pt x="213312" y="36623"/>
                </a:lnTo>
                <a:lnTo>
                  <a:pt x="240107" y="76348"/>
                </a:lnTo>
                <a:lnTo>
                  <a:pt x="249936" y="124968"/>
                </a:lnTo>
                <a:lnTo>
                  <a:pt x="240107" y="173587"/>
                </a:lnTo>
                <a:lnTo>
                  <a:pt x="213312" y="213312"/>
                </a:lnTo>
                <a:lnTo>
                  <a:pt x="173587" y="240107"/>
                </a:lnTo>
                <a:lnTo>
                  <a:pt x="124968" y="249936"/>
                </a:lnTo>
                <a:lnTo>
                  <a:pt x="76348" y="240107"/>
                </a:lnTo>
                <a:lnTo>
                  <a:pt x="36623" y="213312"/>
                </a:lnTo>
                <a:lnTo>
                  <a:pt x="9828" y="173587"/>
                </a:lnTo>
                <a:lnTo>
                  <a:pt x="0" y="124968"/>
                </a:lnTo>
                <a:lnTo>
                  <a:pt x="9828" y="76348"/>
                </a:lnTo>
                <a:lnTo>
                  <a:pt x="36623" y="36623"/>
                </a:lnTo>
                <a:lnTo>
                  <a:pt x="76348" y="9828"/>
                </a:lnTo>
                <a:lnTo>
                  <a:pt x="124968" y="0"/>
                </a:lnTo>
                <a:close/>
              </a:path>
            </a:pathLst>
          </a:custGeom>
          <a:ln w="12192">
            <a:solidFill>
              <a:srgbClr val="000000"/>
            </a:solidFill>
          </a:ln>
        </p:spPr>
        <p:txBody>
          <a:bodyPr wrap="square" lIns="0" tIns="0" rIns="0" bIns="0" rtlCol="0"/>
          <a:lstStyle/>
          <a:p>
            <a:endParaRPr sz="1350"/>
          </a:p>
        </p:txBody>
      </p:sp>
      <p:sp>
        <p:nvSpPr>
          <p:cNvPr id="105" name="object 105"/>
          <p:cNvSpPr/>
          <p:nvPr/>
        </p:nvSpPr>
        <p:spPr>
          <a:xfrm>
            <a:off x="1343026" y="1359027"/>
            <a:ext cx="1168145" cy="712088"/>
          </a:xfrm>
          <a:prstGeom prst="rect">
            <a:avLst/>
          </a:prstGeom>
          <a:blipFill>
            <a:blip r:embed="rId10" cstate="print"/>
            <a:stretch>
              <a:fillRect/>
            </a:stretch>
          </a:blipFill>
        </p:spPr>
        <p:txBody>
          <a:bodyPr wrap="square" lIns="0" tIns="0" rIns="0" bIns="0" rtlCol="0"/>
          <a:lstStyle/>
          <a:p>
            <a:endParaRPr sz="1350"/>
          </a:p>
        </p:txBody>
      </p:sp>
      <p:sp>
        <p:nvSpPr>
          <p:cNvPr id="106" name="object 106"/>
          <p:cNvSpPr/>
          <p:nvPr/>
        </p:nvSpPr>
        <p:spPr>
          <a:xfrm>
            <a:off x="1281304" y="1324737"/>
            <a:ext cx="1290446" cy="843534"/>
          </a:xfrm>
          <a:prstGeom prst="rect">
            <a:avLst/>
          </a:prstGeom>
          <a:blipFill>
            <a:blip r:embed="rId11" cstate="print"/>
            <a:stretch>
              <a:fillRect/>
            </a:stretch>
          </a:blipFill>
        </p:spPr>
        <p:txBody>
          <a:bodyPr wrap="square" lIns="0" tIns="0" rIns="0" bIns="0" rtlCol="0"/>
          <a:lstStyle/>
          <a:p>
            <a:endParaRPr sz="1350"/>
          </a:p>
        </p:txBody>
      </p:sp>
      <p:sp>
        <p:nvSpPr>
          <p:cNvPr id="107" name="object 107"/>
          <p:cNvSpPr/>
          <p:nvPr/>
        </p:nvSpPr>
        <p:spPr>
          <a:xfrm>
            <a:off x="1387602" y="1388746"/>
            <a:ext cx="1078992" cy="624077"/>
          </a:xfrm>
          <a:prstGeom prst="rect">
            <a:avLst/>
          </a:prstGeom>
          <a:blipFill>
            <a:blip r:embed="rId12" cstate="print"/>
            <a:stretch>
              <a:fillRect/>
            </a:stretch>
          </a:blipFill>
        </p:spPr>
        <p:txBody>
          <a:bodyPr wrap="square" lIns="0" tIns="0" rIns="0" bIns="0" rtlCol="0"/>
          <a:lstStyle/>
          <a:p>
            <a:endParaRPr sz="1350"/>
          </a:p>
        </p:txBody>
      </p:sp>
      <p:sp>
        <p:nvSpPr>
          <p:cNvPr id="108" name="object 108"/>
          <p:cNvSpPr txBox="1"/>
          <p:nvPr/>
        </p:nvSpPr>
        <p:spPr>
          <a:xfrm>
            <a:off x="1387602" y="1399089"/>
            <a:ext cx="1079183" cy="563616"/>
          </a:xfrm>
          <a:prstGeom prst="rect">
            <a:avLst/>
          </a:prstGeom>
        </p:spPr>
        <p:txBody>
          <a:bodyPr vert="horz" wrap="square" lIns="0" tIns="9525" rIns="0" bIns="0" rtlCol="0">
            <a:spAutoFit/>
          </a:bodyPr>
          <a:lstStyle/>
          <a:p>
            <a:pPr algn="ctr">
              <a:spcBef>
                <a:spcPts val="75"/>
              </a:spcBef>
            </a:pPr>
            <a:r>
              <a:rPr spc="-49" dirty="0">
                <a:solidFill>
                  <a:srgbClr val="FFFFFF"/>
                </a:solidFill>
                <a:latin typeface="Arial"/>
                <a:cs typeface="Arial"/>
              </a:rPr>
              <a:t>minibatch</a:t>
            </a:r>
            <a:endParaRPr>
              <a:latin typeface="Arial"/>
              <a:cs typeface="Arial"/>
            </a:endParaRPr>
          </a:p>
          <a:p>
            <a:pPr algn="ctr">
              <a:spcBef>
                <a:spcPts val="4"/>
              </a:spcBef>
            </a:pPr>
            <a:r>
              <a:rPr spc="-90" dirty="0">
                <a:solidFill>
                  <a:srgbClr val="FFFFFF"/>
                </a:solidFill>
                <a:latin typeface="Arial"/>
                <a:cs typeface="Arial"/>
              </a:rPr>
              <a:t>1</a:t>
            </a:r>
            <a:endParaRPr>
              <a:latin typeface="Arial"/>
              <a:cs typeface="Arial"/>
            </a:endParaRPr>
          </a:p>
        </p:txBody>
      </p:sp>
      <p:sp>
        <p:nvSpPr>
          <p:cNvPr id="109" name="object 109"/>
          <p:cNvSpPr/>
          <p:nvPr/>
        </p:nvSpPr>
        <p:spPr>
          <a:xfrm>
            <a:off x="5937884" y="2667761"/>
            <a:ext cx="188595" cy="188595"/>
          </a:xfrm>
          <a:custGeom>
            <a:avLst/>
            <a:gdLst/>
            <a:ahLst/>
            <a:cxnLst/>
            <a:rect l="l" t="t" r="r" b="b"/>
            <a:pathLst>
              <a:path w="251459" h="251460">
                <a:moveTo>
                  <a:pt x="125729" y="0"/>
                </a:moveTo>
                <a:lnTo>
                  <a:pt x="174682" y="9876"/>
                </a:lnTo>
                <a:lnTo>
                  <a:pt x="214645" y="36814"/>
                </a:lnTo>
                <a:lnTo>
                  <a:pt x="241583" y="76777"/>
                </a:lnTo>
                <a:lnTo>
                  <a:pt x="251460" y="125730"/>
                </a:lnTo>
                <a:lnTo>
                  <a:pt x="241583" y="174682"/>
                </a:lnTo>
                <a:lnTo>
                  <a:pt x="214645" y="214645"/>
                </a:lnTo>
                <a:lnTo>
                  <a:pt x="174682" y="241583"/>
                </a:lnTo>
                <a:lnTo>
                  <a:pt x="125729" y="251460"/>
                </a:lnTo>
                <a:lnTo>
                  <a:pt x="76777" y="241583"/>
                </a:lnTo>
                <a:lnTo>
                  <a:pt x="36814" y="214645"/>
                </a:lnTo>
                <a:lnTo>
                  <a:pt x="9876" y="174682"/>
                </a:lnTo>
                <a:lnTo>
                  <a:pt x="0" y="125730"/>
                </a:lnTo>
                <a:lnTo>
                  <a:pt x="9876" y="76777"/>
                </a:lnTo>
                <a:lnTo>
                  <a:pt x="36814" y="36814"/>
                </a:lnTo>
                <a:lnTo>
                  <a:pt x="76777" y="9876"/>
                </a:lnTo>
                <a:lnTo>
                  <a:pt x="125729" y="0"/>
                </a:lnTo>
                <a:close/>
              </a:path>
            </a:pathLst>
          </a:custGeom>
          <a:ln w="12192">
            <a:solidFill>
              <a:srgbClr val="000000"/>
            </a:solidFill>
          </a:ln>
        </p:spPr>
        <p:txBody>
          <a:bodyPr wrap="square" lIns="0" tIns="0" rIns="0" bIns="0" rtlCol="0"/>
          <a:lstStyle/>
          <a:p>
            <a:endParaRPr sz="1350"/>
          </a:p>
        </p:txBody>
      </p:sp>
      <p:sp>
        <p:nvSpPr>
          <p:cNvPr id="110" name="object 110"/>
          <p:cNvSpPr/>
          <p:nvPr/>
        </p:nvSpPr>
        <p:spPr>
          <a:xfrm>
            <a:off x="5711571" y="3850766"/>
            <a:ext cx="188595" cy="188595"/>
          </a:xfrm>
          <a:custGeom>
            <a:avLst/>
            <a:gdLst/>
            <a:ahLst/>
            <a:cxnLst/>
            <a:rect l="l" t="t" r="r" b="b"/>
            <a:pathLst>
              <a:path w="251460" h="251460">
                <a:moveTo>
                  <a:pt x="125730" y="0"/>
                </a:moveTo>
                <a:lnTo>
                  <a:pt x="174682" y="9876"/>
                </a:lnTo>
                <a:lnTo>
                  <a:pt x="214645" y="36814"/>
                </a:lnTo>
                <a:lnTo>
                  <a:pt x="241583" y="76777"/>
                </a:lnTo>
                <a:lnTo>
                  <a:pt x="251460" y="125730"/>
                </a:lnTo>
                <a:lnTo>
                  <a:pt x="241583" y="174682"/>
                </a:lnTo>
                <a:lnTo>
                  <a:pt x="214645" y="214645"/>
                </a:lnTo>
                <a:lnTo>
                  <a:pt x="174682" y="241583"/>
                </a:lnTo>
                <a:lnTo>
                  <a:pt x="125730" y="251460"/>
                </a:lnTo>
                <a:lnTo>
                  <a:pt x="76777" y="241583"/>
                </a:lnTo>
                <a:lnTo>
                  <a:pt x="36814" y="214645"/>
                </a:lnTo>
                <a:lnTo>
                  <a:pt x="9876" y="174682"/>
                </a:lnTo>
                <a:lnTo>
                  <a:pt x="0" y="125730"/>
                </a:lnTo>
                <a:lnTo>
                  <a:pt x="9876" y="76777"/>
                </a:lnTo>
                <a:lnTo>
                  <a:pt x="36814" y="36814"/>
                </a:lnTo>
                <a:lnTo>
                  <a:pt x="76777" y="9876"/>
                </a:lnTo>
                <a:lnTo>
                  <a:pt x="125730" y="0"/>
                </a:lnTo>
                <a:close/>
              </a:path>
            </a:pathLst>
          </a:custGeom>
          <a:ln w="12192">
            <a:solidFill>
              <a:srgbClr val="000000"/>
            </a:solidFill>
          </a:ln>
        </p:spPr>
        <p:txBody>
          <a:bodyPr wrap="square" lIns="0" tIns="0" rIns="0" bIns="0" rtlCol="0"/>
          <a:lstStyle/>
          <a:p>
            <a:endParaRPr sz="1350"/>
          </a:p>
        </p:txBody>
      </p:sp>
      <p:sp>
        <p:nvSpPr>
          <p:cNvPr id="111" name="object 111"/>
          <p:cNvSpPr/>
          <p:nvPr/>
        </p:nvSpPr>
        <p:spPr>
          <a:xfrm>
            <a:off x="5401817" y="3850766"/>
            <a:ext cx="188595" cy="188595"/>
          </a:xfrm>
          <a:custGeom>
            <a:avLst/>
            <a:gdLst/>
            <a:ahLst/>
            <a:cxnLst/>
            <a:rect l="l" t="t" r="r" b="b"/>
            <a:pathLst>
              <a:path w="251460" h="251460">
                <a:moveTo>
                  <a:pt x="125729" y="0"/>
                </a:moveTo>
                <a:lnTo>
                  <a:pt x="174682" y="9876"/>
                </a:lnTo>
                <a:lnTo>
                  <a:pt x="214645" y="36814"/>
                </a:lnTo>
                <a:lnTo>
                  <a:pt x="241583" y="76777"/>
                </a:lnTo>
                <a:lnTo>
                  <a:pt x="251460" y="125730"/>
                </a:lnTo>
                <a:lnTo>
                  <a:pt x="241583" y="174682"/>
                </a:lnTo>
                <a:lnTo>
                  <a:pt x="214645" y="214645"/>
                </a:lnTo>
                <a:lnTo>
                  <a:pt x="174682" y="241583"/>
                </a:lnTo>
                <a:lnTo>
                  <a:pt x="125729" y="251460"/>
                </a:lnTo>
                <a:lnTo>
                  <a:pt x="76777" y="241583"/>
                </a:lnTo>
                <a:lnTo>
                  <a:pt x="36814" y="214645"/>
                </a:lnTo>
                <a:lnTo>
                  <a:pt x="9876" y="174682"/>
                </a:lnTo>
                <a:lnTo>
                  <a:pt x="0" y="125730"/>
                </a:lnTo>
                <a:lnTo>
                  <a:pt x="9876" y="76777"/>
                </a:lnTo>
                <a:lnTo>
                  <a:pt x="36814" y="36814"/>
                </a:lnTo>
                <a:lnTo>
                  <a:pt x="76777" y="9876"/>
                </a:lnTo>
                <a:lnTo>
                  <a:pt x="125729" y="0"/>
                </a:lnTo>
                <a:close/>
              </a:path>
            </a:pathLst>
          </a:custGeom>
          <a:ln w="12192">
            <a:solidFill>
              <a:srgbClr val="000000"/>
            </a:solidFill>
          </a:ln>
        </p:spPr>
        <p:txBody>
          <a:bodyPr wrap="square" lIns="0" tIns="0" rIns="0" bIns="0" rtlCol="0"/>
          <a:lstStyle/>
          <a:p>
            <a:endParaRPr sz="1350"/>
          </a:p>
        </p:txBody>
      </p:sp>
      <p:sp>
        <p:nvSpPr>
          <p:cNvPr id="112" name="object 112"/>
          <p:cNvSpPr/>
          <p:nvPr/>
        </p:nvSpPr>
        <p:spPr>
          <a:xfrm>
            <a:off x="5990464" y="2104263"/>
            <a:ext cx="98297" cy="98297"/>
          </a:xfrm>
          <a:prstGeom prst="rect">
            <a:avLst/>
          </a:prstGeom>
          <a:blipFill>
            <a:blip r:embed="rId13" cstate="print"/>
            <a:stretch>
              <a:fillRect/>
            </a:stretch>
          </a:blipFill>
        </p:spPr>
        <p:txBody>
          <a:bodyPr wrap="square" lIns="0" tIns="0" rIns="0" bIns="0" rtlCol="0"/>
          <a:lstStyle/>
          <a:p>
            <a:endParaRPr sz="1350"/>
          </a:p>
        </p:txBody>
      </p:sp>
      <p:sp>
        <p:nvSpPr>
          <p:cNvPr id="113" name="object 113"/>
          <p:cNvSpPr/>
          <p:nvPr/>
        </p:nvSpPr>
        <p:spPr>
          <a:xfrm>
            <a:off x="5990463" y="2104263"/>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114" name="object 114"/>
          <p:cNvSpPr/>
          <p:nvPr/>
        </p:nvSpPr>
        <p:spPr>
          <a:xfrm>
            <a:off x="6004084" y="2202941"/>
            <a:ext cx="58579" cy="464820"/>
          </a:xfrm>
          <a:custGeom>
            <a:avLst/>
            <a:gdLst/>
            <a:ahLst/>
            <a:cxnLst/>
            <a:rect l="l" t="t" r="r" b="b"/>
            <a:pathLst>
              <a:path w="78104" h="619760">
                <a:moveTo>
                  <a:pt x="0" y="541401"/>
                </a:moveTo>
                <a:lnTo>
                  <a:pt x="37464" y="619760"/>
                </a:lnTo>
                <a:lnTo>
                  <a:pt x="71117" y="555117"/>
                </a:lnTo>
                <a:lnTo>
                  <a:pt x="51561" y="555117"/>
                </a:lnTo>
                <a:lnTo>
                  <a:pt x="25653" y="554736"/>
                </a:lnTo>
                <a:lnTo>
                  <a:pt x="25875" y="541824"/>
                </a:lnTo>
                <a:lnTo>
                  <a:pt x="0" y="541401"/>
                </a:lnTo>
                <a:close/>
              </a:path>
              <a:path w="78104" h="619760">
                <a:moveTo>
                  <a:pt x="25875" y="541824"/>
                </a:moveTo>
                <a:lnTo>
                  <a:pt x="25653" y="554736"/>
                </a:lnTo>
                <a:lnTo>
                  <a:pt x="51561" y="555117"/>
                </a:lnTo>
                <a:lnTo>
                  <a:pt x="51783" y="542248"/>
                </a:lnTo>
                <a:lnTo>
                  <a:pt x="25875" y="541824"/>
                </a:lnTo>
                <a:close/>
              </a:path>
              <a:path w="78104" h="619760">
                <a:moveTo>
                  <a:pt x="51783" y="542248"/>
                </a:moveTo>
                <a:lnTo>
                  <a:pt x="51561" y="555117"/>
                </a:lnTo>
                <a:lnTo>
                  <a:pt x="71117" y="555117"/>
                </a:lnTo>
                <a:lnTo>
                  <a:pt x="77597" y="542671"/>
                </a:lnTo>
                <a:lnTo>
                  <a:pt x="51783" y="542248"/>
                </a:lnTo>
                <a:close/>
              </a:path>
              <a:path w="78104" h="619760">
                <a:moveTo>
                  <a:pt x="35178" y="0"/>
                </a:moveTo>
                <a:lnTo>
                  <a:pt x="25875" y="541824"/>
                </a:lnTo>
                <a:lnTo>
                  <a:pt x="51783" y="542248"/>
                </a:lnTo>
                <a:lnTo>
                  <a:pt x="61086" y="508"/>
                </a:lnTo>
                <a:lnTo>
                  <a:pt x="35178" y="0"/>
                </a:lnTo>
                <a:close/>
              </a:path>
            </a:pathLst>
          </a:custGeom>
          <a:solidFill>
            <a:srgbClr val="000000"/>
          </a:solidFill>
        </p:spPr>
        <p:txBody>
          <a:bodyPr wrap="square" lIns="0" tIns="0" rIns="0" bIns="0" rtlCol="0"/>
          <a:lstStyle/>
          <a:p>
            <a:endParaRPr sz="1350"/>
          </a:p>
        </p:txBody>
      </p:sp>
      <p:sp>
        <p:nvSpPr>
          <p:cNvPr id="115" name="object 115"/>
          <p:cNvSpPr/>
          <p:nvPr/>
        </p:nvSpPr>
        <p:spPr>
          <a:xfrm>
            <a:off x="5258371" y="2194750"/>
            <a:ext cx="787241" cy="473393"/>
          </a:xfrm>
          <a:custGeom>
            <a:avLst/>
            <a:gdLst/>
            <a:ahLst/>
            <a:cxnLst/>
            <a:rect l="l" t="t" r="r" b="b"/>
            <a:pathLst>
              <a:path w="1049654" h="631189">
                <a:moveTo>
                  <a:pt x="46989" y="557529"/>
                </a:moveTo>
                <a:lnTo>
                  <a:pt x="0" y="630681"/>
                </a:lnTo>
                <a:lnTo>
                  <a:pt x="86613" y="624331"/>
                </a:lnTo>
                <a:lnTo>
                  <a:pt x="77348" y="608711"/>
                </a:lnTo>
                <a:lnTo>
                  <a:pt x="62357" y="608711"/>
                </a:lnTo>
                <a:lnTo>
                  <a:pt x="49022" y="586486"/>
                </a:lnTo>
                <a:lnTo>
                  <a:pt x="60219" y="579832"/>
                </a:lnTo>
                <a:lnTo>
                  <a:pt x="46989" y="557529"/>
                </a:lnTo>
                <a:close/>
              </a:path>
              <a:path w="1049654" h="631189">
                <a:moveTo>
                  <a:pt x="60219" y="579832"/>
                </a:moveTo>
                <a:lnTo>
                  <a:pt x="49022" y="586486"/>
                </a:lnTo>
                <a:lnTo>
                  <a:pt x="62357" y="608711"/>
                </a:lnTo>
                <a:lnTo>
                  <a:pt x="73442" y="602125"/>
                </a:lnTo>
                <a:lnTo>
                  <a:pt x="60219" y="579832"/>
                </a:lnTo>
                <a:close/>
              </a:path>
              <a:path w="1049654" h="631189">
                <a:moveTo>
                  <a:pt x="73442" y="602125"/>
                </a:moveTo>
                <a:lnTo>
                  <a:pt x="62357" y="608711"/>
                </a:lnTo>
                <a:lnTo>
                  <a:pt x="77348" y="608711"/>
                </a:lnTo>
                <a:lnTo>
                  <a:pt x="73442" y="602125"/>
                </a:lnTo>
                <a:close/>
              </a:path>
              <a:path w="1049654" h="631189">
                <a:moveTo>
                  <a:pt x="1036065" y="0"/>
                </a:moveTo>
                <a:lnTo>
                  <a:pt x="60219" y="579832"/>
                </a:lnTo>
                <a:lnTo>
                  <a:pt x="73442" y="602125"/>
                </a:lnTo>
                <a:lnTo>
                  <a:pt x="1049401" y="22351"/>
                </a:lnTo>
                <a:lnTo>
                  <a:pt x="1036065" y="0"/>
                </a:lnTo>
                <a:close/>
              </a:path>
            </a:pathLst>
          </a:custGeom>
          <a:solidFill>
            <a:srgbClr val="000000"/>
          </a:solidFill>
        </p:spPr>
        <p:txBody>
          <a:bodyPr wrap="square" lIns="0" tIns="0" rIns="0" bIns="0" rtlCol="0"/>
          <a:lstStyle/>
          <a:p>
            <a:endParaRPr sz="1350"/>
          </a:p>
        </p:txBody>
      </p:sp>
      <p:sp>
        <p:nvSpPr>
          <p:cNvPr id="116" name="object 116"/>
          <p:cNvSpPr/>
          <p:nvPr/>
        </p:nvSpPr>
        <p:spPr>
          <a:xfrm>
            <a:off x="5807011" y="3501676"/>
            <a:ext cx="250508" cy="349568"/>
          </a:xfrm>
          <a:custGeom>
            <a:avLst/>
            <a:gdLst/>
            <a:ahLst/>
            <a:cxnLst/>
            <a:rect l="l" t="t" r="r" b="b"/>
            <a:pathLst>
              <a:path w="334009" h="466089">
                <a:moveTo>
                  <a:pt x="12953" y="380238"/>
                </a:moveTo>
                <a:lnTo>
                  <a:pt x="0" y="466090"/>
                </a:lnTo>
                <a:lnTo>
                  <a:pt x="76580" y="424942"/>
                </a:lnTo>
                <a:lnTo>
                  <a:pt x="70435" y="420624"/>
                </a:lnTo>
                <a:lnTo>
                  <a:pt x="47878" y="420624"/>
                </a:lnTo>
                <a:lnTo>
                  <a:pt x="26669" y="405765"/>
                </a:lnTo>
                <a:lnTo>
                  <a:pt x="34160" y="395137"/>
                </a:lnTo>
                <a:lnTo>
                  <a:pt x="12953" y="380238"/>
                </a:lnTo>
                <a:close/>
              </a:path>
              <a:path w="334009" h="466089">
                <a:moveTo>
                  <a:pt x="34160" y="395137"/>
                </a:moveTo>
                <a:lnTo>
                  <a:pt x="26669" y="405765"/>
                </a:lnTo>
                <a:lnTo>
                  <a:pt x="47878" y="420624"/>
                </a:lnTo>
                <a:lnTo>
                  <a:pt x="55351" y="410026"/>
                </a:lnTo>
                <a:lnTo>
                  <a:pt x="34160" y="395137"/>
                </a:lnTo>
                <a:close/>
              </a:path>
              <a:path w="334009" h="466089">
                <a:moveTo>
                  <a:pt x="55351" y="410026"/>
                </a:moveTo>
                <a:lnTo>
                  <a:pt x="47878" y="420624"/>
                </a:lnTo>
                <a:lnTo>
                  <a:pt x="70435" y="420624"/>
                </a:lnTo>
                <a:lnTo>
                  <a:pt x="55351" y="410026"/>
                </a:lnTo>
                <a:close/>
              </a:path>
              <a:path w="334009" h="466089">
                <a:moveTo>
                  <a:pt x="312673" y="0"/>
                </a:moveTo>
                <a:lnTo>
                  <a:pt x="34160" y="395137"/>
                </a:lnTo>
                <a:lnTo>
                  <a:pt x="55351" y="410026"/>
                </a:lnTo>
                <a:lnTo>
                  <a:pt x="333883" y="14986"/>
                </a:lnTo>
                <a:lnTo>
                  <a:pt x="312673" y="0"/>
                </a:lnTo>
                <a:close/>
              </a:path>
            </a:pathLst>
          </a:custGeom>
          <a:solidFill>
            <a:srgbClr val="000000"/>
          </a:solidFill>
        </p:spPr>
        <p:txBody>
          <a:bodyPr wrap="square" lIns="0" tIns="0" rIns="0" bIns="0" rtlCol="0"/>
          <a:lstStyle/>
          <a:p>
            <a:endParaRPr sz="1350"/>
          </a:p>
        </p:txBody>
      </p:sp>
      <p:sp>
        <p:nvSpPr>
          <p:cNvPr id="117" name="object 117"/>
          <p:cNvSpPr/>
          <p:nvPr/>
        </p:nvSpPr>
        <p:spPr>
          <a:xfrm>
            <a:off x="5497259" y="3499103"/>
            <a:ext cx="541496" cy="352425"/>
          </a:xfrm>
          <a:custGeom>
            <a:avLst/>
            <a:gdLst/>
            <a:ahLst/>
            <a:cxnLst/>
            <a:rect l="l" t="t" r="r" b="b"/>
            <a:pathLst>
              <a:path w="721995" h="469900">
                <a:moveTo>
                  <a:pt x="44450" y="394842"/>
                </a:moveTo>
                <a:lnTo>
                  <a:pt x="0" y="469519"/>
                </a:lnTo>
                <a:lnTo>
                  <a:pt x="86360" y="460247"/>
                </a:lnTo>
                <a:lnTo>
                  <a:pt x="76920" y="445515"/>
                </a:lnTo>
                <a:lnTo>
                  <a:pt x="61468" y="445515"/>
                </a:lnTo>
                <a:lnTo>
                  <a:pt x="47498" y="423671"/>
                </a:lnTo>
                <a:lnTo>
                  <a:pt x="58426" y="416655"/>
                </a:lnTo>
                <a:lnTo>
                  <a:pt x="44450" y="394842"/>
                </a:lnTo>
                <a:close/>
              </a:path>
              <a:path w="721995" h="469900">
                <a:moveTo>
                  <a:pt x="58426" y="416655"/>
                </a:moveTo>
                <a:lnTo>
                  <a:pt x="47498" y="423671"/>
                </a:lnTo>
                <a:lnTo>
                  <a:pt x="61468" y="445515"/>
                </a:lnTo>
                <a:lnTo>
                  <a:pt x="72416" y="438487"/>
                </a:lnTo>
                <a:lnTo>
                  <a:pt x="58426" y="416655"/>
                </a:lnTo>
                <a:close/>
              </a:path>
              <a:path w="721995" h="469900">
                <a:moveTo>
                  <a:pt x="72416" y="438487"/>
                </a:moveTo>
                <a:lnTo>
                  <a:pt x="61468" y="445515"/>
                </a:lnTo>
                <a:lnTo>
                  <a:pt x="76920" y="445515"/>
                </a:lnTo>
                <a:lnTo>
                  <a:pt x="72416" y="438487"/>
                </a:lnTo>
                <a:close/>
              </a:path>
              <a:path w="721995" h="469900">
                <a:moveTo>
                  <a:pt x="707390" y="0"/>
                </a:moveTo>
                <a:lnTo>
                  <a:pt x="58426" y="416655"/>
                </a:lnTo>
                <a:lnTo>
                  <a:pt x="72416" y="438487"/>
                </a:lnTo>
                <a:lnTo>
                  <a:pt x="721487" y="21843"/>
                </a:lnTo>
                <a:lnTo>
                  <a:pt x="707390" y="0"/>
                </a:lnTo>
                <a:close/>
              </a:path>
            </a:pathLst>
          </a:custGeom>
          <a:solidFill>
            <a:srgbClr val="000000"/>
          </a:solidFill>
        </p:spPr>
        <p:txBody>
          <a:bodyPr wrap="square" lIns="0" tIns="0" rIns="0" bIns="0" rtlCol="0"/>
          <a:lstStyle/>
          <a:p>
            <a:endParaRPr sz="1350"/>
          </a:p>
        </p:txBody>
      </p:sp>
      <p:sp>
        <p:nvSpPr>
          <p:cNvPr id="118" name="object 118"/>
          <p:cNvSpPr/>
          <p:nvPr/>
        </p:nvSpPr>
        <p:spPr>
          <a:xfrm>
            <a:off x="5263419" y="3499103"/>
            <a:ext cx="542925" cy="352425"/>
          </a:xfrm>
          <a:custGeom>
            <a:avLst/>
            <a:gdLst/>
            <a:ahLst/>
            <a:cxnLst/>
            <a:rect l="l" t="t" r="r" b="b"/>
            <a:pathLst>
              <a:path w="723900" h="469900">
                <a:moveTo>
                  <a:pt x="651403" y="438542"/>
                </a:moveTo>
                <a:lnTo>
                  <a:pt x="637413" y="460375"/>
                </a:lnTo>
                <a:lnTo>
                  <a:pt x="723900" y="469519"/>
                </a:lnTo>
                <a:lnTo>
                  <a:pt x="709547" y="445515"/>
                </a:lnTo>
                <a:lnTo>
                  <a:pt x="662305" y="445515"/>
                </a:lnTo>
                <a:lnTo>
                  <a:pt x="651403" y="438542"/>
                </a:lnTo>
                <a:close/>
              </a:path>
              <a:path w="723900" h="469900">
                <a:moveTo>
                  <a:pt x="665392" y="416710"/>
                </a:moveTo>
                <a:lnTo>
                  <a:pt x="651403" y="438542"/>
                </a:lnTo>
                <a:lnTo>
                  <a:pt x="662305" y="445515"/>
                </a:lnTo>
                <a:lnTo>
                  <a:pt x="676275" y="423671"/>
                </a:lnTo>
                <a:lnTo>
                  <a:pt x="665392" y="416710"/>
                </a:lnTo>
                <a:close/>
              </a:path>
              <a:path w="723900" h="469900">
                <a:moveTo>
                  <a:pt x="679323" y="394969"/>
                </a:moveTo>
                <a:lnTo>
                  <a:pt x="665392" y="416710"/>
                </a:lnTo>
                <a:lnTo>
                  <a:pt x="676275" y="423671"/>
                </a:lnTo>
                <a:lnTo>
                  <a:pt x="662305" y="445515"/>
                </a:lnTo>
                <a:lnTo>
                  <a:pt x="709547" y="445515"/>
                </a:lnTo>
                <a:lnTo>
                  <a:pt x="679323" y="394969"/>
                </a:lnTo>
                <a:close/>
              </a:path>
              <a:path w="723900" h="469900">
                <a:moveTo>
                  <a:pt x="13970" y="0"/>
                </a:moveTo>
                <a:lnTo>
                  <a:pt x="0" y="21843"/>
                </a:lnTo>
                <a:lnTo>
                  <a:pt x="651403" y="438542"/>
                </a:lnTo>
                <a:lnTo>
                  <a:pt x="665392" y="416710"/>
                </a:lnTo>
                <a:lnTo>
                  <a:pt x="13970" y="0"/>
                </a:lnTo>
                <a:close/>
              </a:path>
            </a:pathLst>
          </a:custGeom>
          <a:solidFill>
            <a:srgbClr val="000000"/>
          </a:solidFill>
        </p:spPr>
        <p:txBody>
          <a:bodyPr wrap="square" lIns="0" tIns="0" rIns="0" bIns="0" rtlCol="0"/>
          <a:lstStyle/>
          <a:p>
            <a:endParaRPr sz="1350"/>
          </a:p>
        </p:txBody>
      </p:sp>
      <p:sp>
        <p:nvSpPr>
          <p:cNvPr id="119" name="object 119"/>
          <p:cNvSpPr/>
          <p:nvPr/>
        </p:nvSpPr>
        <p:spPr>
          <a:xfrm>
            <a:off x="5250371" y="3501771"/>
            <a:ext cx="246221" cy="349568"/>
          </a:xfrm>
          <a:custGeom>
            <a:avLst/>
            <a:gdLst/>
            <a:ahLst/>
            <a:cxnLst/>
            <a:rect l="l" t="t" r="r" b="b"/>
            <a:pathLst>
              <a:path w="328295" h="466089">
                <a:moveTo>
                  <a:pt x="273401" y="409439"/>
                </a:moveTo>
                <a:lnTo>
                  <a:pt x="252094" y="424180"/>
                </a:lnTo>
                <a:lnTo>
                  <a:pt x="328294" y="465963"/>
                </a:lnTo>
                <a:lnTo>
                  <a:pt x="321726" y="420116"/>
                </a:lnTo>
                <a:lnTo>
                  <a:pt x="280796" y="420116"/>
                </a:lnTo>
                <a:lnTo>
                  <a:pt x="273401" y="409439"/>
                </a:lnTo>
                <a:close/>
              </a:path>
              <a:path w="328295" h="466089">
                <a:moveTo>
                  <a:pt x="294723" y="394687"/>
                </a:moveTo>
                <a:lnTo>
                  <a:pt x="273401" y="409439"/>
                </a:lnTo>
                <a:lnTo>
                  <a:pt x="280796" y="420116"/>
                </a:lnTo>
                <a:lnTo>
                  <a:pt x="302132" y="405384"/>
                </a:lnTo>
                <a:lnTo>
                  <a:pt x="294723" y="394687"/>
                </a:lnTo>
                <a:close/>
              </a:path>
              <a:path w="328295" h="466089">
                <a:moveTo>
                  <a:pt x="315975" y="379984"/>
                </a:moveTo>
                <a:lnTo>
                  <a:pt x="294723" y="394687"/>
                </a:lnTo>
                <a:lnTo>
                  <a:pt x="302132" y="405384"/>
                </a:lnTo>
                <a:lnTo>
                  <a:pt x="280796" y="420116"/>
                </a:lnTo>
                <a:lnTo>
                  <a:pt x="321726" y="420116"/>
                </a:lnTo>
                <a:lnTo>
                  <a:pt x="315975" y="379984"/>
                </a:lnTo>
                <a:close/>
              </a:path>
              <a:path w="328295" h="466089">
                <a:moveTo>
                  <a:pt x="21335" y="0"/>
                </a:moveTo>
                <a:lnTo>
                  <a:pt x="0" y="14732"/>
                </a:lnTo>
                <a:lnTo>
                  <a:pt x="273401" y="409439"/>
                </a:lnTo>
                <a:lnTo>
                  <a:pt x="294723" y="394687"/>
                </a:lnTo>
                <a:lnTo>
                  <a:pt x="21335" y="0"/>
                </a:lnTo>
                <a:close/>
              </a:path>
            </a:pathLst>
          </a:custGeom>
          <a:solidFill>
            <a:srgbClr val="000000"/>
          </a:solidFill>
        </p:spPr>
        <p:txBody>
          <a:bodyPr wrap="square" lIns="0" tIns="0" rIns="0" bIns="0" rtlCol="0"/>
          <a:lstStyle/>
          <a:p>
            <a:endParaRPr sz="1350"/>
          </a:p>
        </p:txBody>
      </p:sp>
      <p:sp>
        <p:nvSpPr>
          <p:cNvPr id="120" name="object 120"/>
          <p:cNvSpPr/>
          <p:nvPr/>
        </p:nvSpPr>
        <p:spPr>
          <a:xfrm>
            <a:off x="5728906" y="2149126"/>
            <a:ext cx="303371" cy="518636"/>
          </a:xfrm>
          <a:custGeom>
            <a:avLst/>
            <a:gdLst/>
            <a:ahLst/>
            <a:cxnLst/>
            <a:rect l="l" t="t" r="r" b="b"/>
            <a:pathLst>
              <a:path w="404495" h="691514">
                <a:moveTo>
                  <a:pt x="354610" y="630497"/>
                </a:moveTo>
                <a:lnTo>
                  <a:pt x="332105" y="643382"/>
                </a:lnTo>
                <a:lnTo>
                  <a:pt x="404494" y="691514"/>
                </a:lnTo>
                <a:lnTo>
                  <a:pt x="401652" y="641731"/>
                </a:lnTo>
                <a:lnTo>
                  <a:pt x="361061" y="641731"/>
                </a:lnTo>
                <a:lnTo>
                  <a:pt x="354610" y="630497"/>
                </a:lnTo>
                <a:close/>
              </a:path>
              <a:path w="404495" h="691514">
                <a:moveTo>
                  <a:pt x="377070" y="617639"/>
                </a:moveTo>
                <a:lnTo>
                  <a:pt x="354610" y="630497"/>
                </a:lnTo>
                <a:lnTo>
                  <a:pt x="361061" y="641731"/>
                </a:lnTo>
                <a:lnTo>
                  <a:pt x="383540" y="628903"/>
                </a:lnTo>
                <a:lnTo>
                  <a:pt x="377070" y="617639"/>
                </a:lnTo>
                <a:close/>
              </a:path>
              <a:path w="404495" h="691514">
                <a:moveTo>
                  <a:pt x="399541" y="604774"/>
                </a:moveTo>
                <a:lnTo>
                  <a:pt x="377070" y="617639"/>
                </a:lnTo>
                <a:lnTo>
                  <a:pt x="383540" y="628903"/>
                </a:lnTo>
                <a:lnTo>
                  <a:pt x="361061" y="641731"/>
                </a:lnTo>
                <a:lnTo>
                  <a:pt x="401652" y="641731"/>
                </a:lnTo>
                <a:lnTo>
                  <a:pt x="399541" y="604774"/>
                </a:lnTo>
                <a:close/>
              </a:path>
              <a:path w="404495" h="691514">
                <a:moveTo>
                  <a:pt x="22352" y="0"/>
                </a:moveTo>
                <a:lnTo>
                  <a:pt x="0" y="12953"/>
                </a:lnTo>
                <a:lnTo>
                  <a:pt x="354610" y="630497"/>
                </a:lnTo>
                <a:lnTo>
                  <a:pt x="377070" y="617639"/>
                </a:lnTo>
                <a:lnTo>
                  <a:pt x="22352" y="0"/>
                </a:lnTo>
                <a:close/>
              </a:path>
            </a:pathLst>
          </a:custGeom>
          <a:solidFill>
            <a:srgbClr val="000000"/>
          </a:solidFill>
        </p:spPr>
        <p:txBody>
          <a:bodyPr wrap="square" lIns="0" tIns="0" rIns="0" bIns="0" rtlCol="0"/>
          <a:lstStyle/>
          <a:p>
            <a:endParaRPr sz="1350"/>
          </a:p>
        </p:txBody>
      </p:sp>
      <p:sp>
        <p:nvSpPr>
          <p:cNvPr id="121" name="object 121"/>
          <p:cNvSpPr/>
          <p:nvPr/>
        </p:nvSpPr>
        <p:spPr>
          <a:xfrm>
            <a:off x="5258371" y="2195798"/>
            <a:ext cx="534829" cy="471964"/>
          </a:xfrm>
          <a:custGeom>
            <a:avLst/>
            <a:gdLst/>
            <a:ahLst/>
            <a:cxnLst/>
            <a:rect l="l" t="t" r="r" b="b"/>
            <a:pathLst>
              <a:path w="713104" h="629285">
                <a:moveTo>
                  <a:pt x="32638" y="548767"/>
                </a:moveTo>
                <a:lnTo>
                  <a:pt x="0" y="629285"/>
                </a:lnTo>
                <a:lnTo>
                  <a:pt x="84074" y="607060"/>
                </a:lnTo>
                <a:lnTo>
                  <a:pt x="74436" y="596138"/>
                </a:lnTo>
                <a:lnTo>
                  <a:pt x="57150" y="596138"/>
                </a:lnTo>
                <a:lnTo>
                  <a:pt x="40132" y="576707"/>
                </a:lnTo>
                <a:lnTo>
                  <a:pt x="49793" y="568208"/>
                </a:lnTo>
                <a:lnTo>
                  <a:pt x="32638" y="548767"/>
                </a:lnTo>
                <a:close/>
              </a:path>
              <a:path w="713104" h="629285">
                <a:moveTo>
                  <a:pt x="49793" y="568208"/>
                </a:moveTo>
                <a:lnTo>
                  <a:pt x="40132" y="576707"/>
                </a:lnTo>
                <a:lnTo>
                  <a:pt x="57150" y="596138"/>
                </a:lnTo>
                <a:lnTo>
                  <a:pt x="66884" y="587578"/>
                </a:lnTo>
                <a:lnTo>
                  <a:pt x="49793" y="568208"/>
                </a:lnTo>
                <a:close/>
              </a:path>
              <a:path w="713104" h="629285">
                <a:moveTo>
                  <a:pt x="66884" y="587578"/>
                </a:moveTo>
                <a:lnTo>
                  <a:pt x="57150" y="596138"/>
                </a:lnTo>
                <a:lnTo>
                  <a:pt x="74436" y="596138"/>
                </a:lnTo>
                <a:lnTo>
                  <a:pt x="66884" y="587578"/>
                </a:lnTo>
                <a:close/>
              </a:path>
              <a:path w="713104" h="629285">
                <a:moveTo>
                  <a:pt x="695705" y="0"/>
                </a:moveTo>
                <a:lnTo>
                  <a:pt x="49793" y="568208"/>
                </a:lnTo>
                <a:lnTo>
                  <a:pt x="66884" y="587578"/>
                </a:lnTo>
                <a:lnTo>
                  <a:pt x="712851" y="19558"/>
                </a:lnTo>
                <a:lnTo>
                  <a:pt x="695705" y="0"/>
                </a:lnTo>
                <a:close/>
              </a:path>
            </a:pathLst>
          </a:custGeom>
          <a:solidFill>
            <a:srgbClr val="000000"/>
          </a:solidFill>
        </p:spPr>
        <p:txBody>
          <a:bodyPr wrap="square" lIns="0" tIns="0" rIns="0" bIns="0" rtlCol="0"/>
          <a:lstStyle/>
          <a:p>
            <a:endParaRPr sz="1350"/>
          </a:p>
        </p:txBody>
      </p:sp>
      <p:sp>
        <p:nvSpPr>
          <p:cNvPr id="122" name="object 122"/>
          <p:cNvSpPr/>
          <p:nvPr/>
        </p:nvSpPr>
        <p:spPr>
          <a:xfrm>
            <a:off x="5736717" y="2104263"/>
            <a:ext cx="98297" cy="98297"/>
          </a:xfrm>
          <a:prstGeom prst="rect">
            <a:avLst/>
          </a:prstGeom>
          <a:blipFill>
            <a:blip r:embed="rId14" cstate="print"/>
            <a:stretch>
              <a:fillRect/>
            </a:stretch>
          </a:blipFill>
        </p:spPr>
        <p:txBody>
          <a:bodyPr wrap="square" lIns="0" tIns="0" rIns="0" bIns="0" rtlCol="0"/>
          <a:lstStyle/>
          <a:p>
            <a:endParaRPr sz="1350"/>
          </a:p>
        </p:txBody>
      </p:sp>
      <p:sp>
        <p:nvSpPr>
          <p:cNvPr id="123" name="object 123"/>
          <p:cNvSpPr/>
          <p:nvPr/>
        </p:nvSpPr>
        <p:spPr>
          <a:xfrm>
            <a:off x="5736717" y="2104263"/>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124" name="object 124"/>
          <p:cNvSpPr/>
          <p:nvPr/>
        </p:nvSpPr>
        <p:spPr>
          <a:xfrm>
            <a:off x="5950458" y="3319272"/>
            <a:ext cx="188595" cy="187643"/>
          </a:xfrm>
          <a:custGeom>
            <a:avLst/>
            <a:gdLst/>
            <a:ahLst/>
            <a:cxnLst/>
            <a:rect l="l" t="t" r="r" b="b"/>
            <a:pathLst>
              <a:path w="251459" h="250189">
                <a:moveTo>
                  <a:pt x="125729" y="0"/>
                </a:moveTo>
                <a:lnTo>
                  <a:pt x="174682" y="9828"/>
                </a:lnTo>
                <a:lnTo>
                  <a:pt x="214645" y="36623"/>
                </a:lnTo>
                <a:lnTo>
                  <a:pt x="241583" y="76348"/>
                </a:lnTo>
                <a:lnTo>
                  <a:pt x="251459" y="124967"/>
                </a:lnTo>
                <a:lnTo>
                  <a:pt x="241583" y="173587"/>
                </a:lnTo>
                <a:lnTo>
                  <a:pt x="214645" y="213312"/>
                </a:lnTo>
                <a:lnTo>
                  <a:pt x="174682" y="240107"/>
                </a:lnTo>
                <a:lnTo>
                  <a:pt x="125729" y="249935"/>
                </a:lnTo>
                <a:lnTo>
                  <a:pt x="76777" y="240107"/>
                </a:lnTo>
                <a:lnTo>
                  <a:pt x="36814" y="213312"/>
                </a:lnTo>
                <a:lnTo>
                  <a:pt x="9876" y="173587"/>
                </a:lnTo>
                <a:lnTo>
                  <a:pt x="0" y="124967"/>
                </a:lnTo>
                <a:lnTo>
                  <a:pt x="9876" y="76348"/>
                </a:lnTo>
                <a:lnTo>
                  <a:pt x="36814" y="36623"/>
                </a:lnTo>
                <a:lnTo>
                  <a:pt x="76777" y="9828"/>
                </a:lnTo>
                <a:lnTo>
                  <a:pt x="125729" y="0"/>
                </a:lnTo>
                <a:close/>
              </a:path>
            </a:pathLst>
          </a:custGeom>
          <a:ln w="12192">
            <a:solidFill>
              <a:srgbClr val="000000"/>
            </a:solidFill>
          </a:ln>
        </p:spPr>
        <p:txBody>
          <a:bodyPr wrap="square" lIns="0" tIns="0" rIns="0" bIns="0" rtlCol="0"/>
          <a:lstStyle/>
          <a:p>
            <a:endParaRPr sz="1350"/>
          </a:p>
        </p:txBody>
      </p:sp>
      <p:sp>
        <p:nvSpPr>
          <p:cNvPr id="125" name="object 125"/>
          <p:cNvSpPr/>
          <p:nvPr/>
        </p:nvSpPr>
        <p:spPr>
          <a:xfrm>
            <a:off x="5176647" y="3319272"/>
            <a:ext cx="188595" cy="187643"/>
          </a:xfrm>
          <a:custGeom>
            <a:avLst/>
            <a:gdLst/>
            <a:ahLst/>
            <a:cxnLst/>
            <a:rect l="l" t="t" r="r" b="b"/>
            <a:pathLst>
              <a:path w="251460" h="250189">
                <a:moveTo>
                  <a:pt x="125729" y="0"/>
                </a:moveTo>
                <a:lnTo>
                  <a:pt x="174682" y="9828"/>
                </a:lnTo>
                <a:lnTo>
                  <a:pt x="214645" y="36623"/>
                </a:lnTo>
                <a:lnTo>
                  <a:pt x="241583" y="76348"/>
                </a:lnTo>
                <a:lnTo>
                  <a:pt x="251459" y="124967"/>
                </a:lnTo>
                <a:lnTo>
                  <a:pt x="241583" y="173587"/>
                </a:lnTo>
                <a:lnTo>
                  <a:pt x="214645" y="213312"/>
                </a:lnTo>
                <a:lnTo>
                  <a:pt x="174682" y="240107"/>
                </a:lnTo>
                <a:lnTo>
                  <a:pt x="125729" y="249935"/>
                </a:lnTo>
                <a:lnTo>
                  <a:pt x="76777" y="240107"/>
                </a:lnTo>
                <a:lnTo>
                  <a:pt x="36814" y="213312"/>
                </a:lnTo>
                <a:lnTo>
                  <a:pt x="9876" y="173587"/>
                </a:lnTo>
                <a:lnTo>
                  <a:pt x="0" y="124967"/>
                </a:lnTo>
                <a:lnTo>
                  <a:pt x="9876" y="76348"/>
                </a:lnTo>
                <a:lnTo>
                  <a:pt x="36814" y="36623"/>
                </a:lnTo>
                <a:lnTo>
                  <a:pt x="76777" y="9828"/>
                </a:lnTo>
                <a:lnTo>
                  <a:pt x="125729" y="0"/>
                </a:lnTo>
                <a:close/>
              </a:path>
            </a:pathLst>
          </a:custGeom>
          <a:ln w="12192">
            <a:solidFill>
              <a:srgbClr val="000000"/>
            </a:solidFill>
          </a:ln>
        </p:spPr>
        <p:txBody>
          <a:bodyPr wrap="square" lIns="0" tIns="0" rIns="0" bIns="0" rtlCol="0"/>
          <a:lstStyle/>
          <a:p>
            <a:endParaRPr sz="1350"/>
          </a:p>
        </p:txBody>
      </p:sp>
      <p:sp>
        <p:nvSpPr>
          <p:cNvPr id="126" name="object 126"/>
          <p:cNvSpPr/>
          <p:nvPr/>
        </p:nvSpPr>
        <p:spPr>
          <a:xfrm>
            <a:off x="5458968" y="2104263"/>
            <a:ext cx="98297" cy="98297"/>
          </a:xfrm>
          <a:prstGeom prst="rect">
            <a:avLst/>
          </a:prstGeom>
          <a:blipFill>
            <a:blip r:embed="rId15" cstate="print"/>
            <a:stretch>
              <a:fillRect/>
            </a:stretch>
          </a:blipFill>
        </p:spPr>
        <p:txBody>
          <a:bodyPr wrap="square" lIns="0" tIns="0" rIns="0" bIns="0" rtlCol="0"/>
          <a:lstStyle/>
          <a:p>
            <a:endParaRPr sz="1350"/>
          </a:p>
        </p:txBody>
      </p:sp>
      <p:sp>
        <p:nvSpPr>
          <p:cNvPr id="127" name="object 127"/>
          <p:cNvSpPr/>
          <p:nvPr/>
        </p:nvSpPr>
        <p:spPr>
          <a:xfrm>
            <a:off x="5458968" y="2104263"/>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128" name="object 128"/>
          <p:cNvSpPr/>
          <p:nvPr/>
        </p:nvSpPr>
        <p:spPr>
          <a:xfrm>
            <a:off x="5207509" y="2104263"/>
            <a:ext cx="98297" cy="98297"/>
          </a:xfrm>
          <a:prstGeom prst="rect">
            <a:avLst/>
          </a:prstGeom>
          <a:blipFill>
            <a:blip r:embed="rId16" cstate="print"/>
            <a:stretch>
              <a:fillRect/>
            </a:stretch>
          </a:blipFill>
        </p:spPr>
        <p:txBody>
          <a:bodyPr wrap="square" lIns="0" tIns="0" rIns="0" bIns="0" rtlCol="0"/>
          <a:lstStyle/>
          <a:p>
            <a:endParaRPr sz="1350"/>
          </a:p>
        </p:txBody>
      </p:sp>
      <p:sp>
        <p:nvSpPr>
          <p:cNvPr id="129" name="object 129"/>
          <p:cNvSpPr/>
          <p:nvPr/>
        </p:nvSpPr>
        <p:spPr>
          <a:xfrm>
            <a:off x="5207508" y="2104263"/>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130" name="object 130"/>
          <p:cNvSpPr/>
          <p:nvPr/>
        </p:nvSpPr>
        <p:spPr>
          <a:xfrm>
            <a:off x="5228940" y="2203133"/>
            <a:ext cx="58579" cy="464820"/>
          </a:xfrm>
          <a:custGeom>
            <a:avLst/>
            <a:gdLst/>
            <a:ahLst/>
            <a:cxnLst/>
            <a:rect l="l" t="t" r="r" b="b"/>
            <a:pathLst>
              <a:path w="78104" h="619760">
                <a:moveTo>
                  <a:pt x="26005" y="541739"/>
                </a:moveTo>
                <a:lnTo>
                  <a:pt x="0" y="541781"/>
                </a:lnTo>
                <a:lnTo>
                  <a:pt x="39115" y="619505"/>
                </a:lnTo>
                <a:lnTo>
                  <a:pt x="71236" y="554736"/>
                </a:lnTo>
                <a:lnTo>
                  <a:pt x="26034" y="554736"/>
                </a:lnTo>
                <a:lnTo>
                  <a:pt x="26005" y="541739"/>
                </a:lnTo>
                <a:close/>
              </a:path>
              <a:path w="78104" h="619760">
                <a:moveTo>
                  <a:pt x="51913" y="541697"/>
                </a:moveTo>
                <a:lnTo>
                  <a:pt x="26005" y="541739"/>
                </a:lnTo>
                <a:lnTo>
                  <a:pt x="26034" y="554736"/>
                </a:lnTo>
                <a:lnTo>
                  <a:pt x="51942" y="554609"/>
                </a:lnTo>
                <a:lnTo>
                  <a:pt x="51913" y="541697"/>
                </a:lnTo>
                <a:close/>
              </a:path>
              <a:path w="78104" h="619760">
                <a:moveTo>
                  <a:pt x="77723" y="541654"/>
                </a:moveTo>
                <a:lnTo>
                  <a:pt x="51913" y="541697"/>
                </a:lnTo>
                <a:lnTo>
                  <a:pt x="51942" y="554609"/>
                </a:lnTo>
                <a:lnTo>
                  <a:pt x="26034" y="554736"/>
                </a:lnTo>
                <a:lnTo>
                  <a:pt x="71236" y="554736"/>
                </a:lnTo>
                <a:lnTo>
                  <a:pt x="77723" y="541654"/>
                </a:lnTo>
                <a:close/>
              </a:path>
              <a:path w="78104" h="619760">
                <a:moveTo>
                  <a:pt x="50672" y="0"/>
                </a:moveTo>
                <a:lnTo>
                  <a:pt x="24764" y="0"/>
                </a:lnTo>
                <a:lnTo>
                  <a:pt x="26005" y="541739"/>
                </a:lnTo>
                <a:lnTo>
                  <a:pt x="51913" y="541697"/>
                </a:lnTo>
                <a:lnTo>
                  <a:pt x="50672" y="0"/>
                </a:lnTo>
                <a:close/>
              </a:path>
            </a:pathLst>
          </a:custGeom>
          <a:solidFill>
            <a:srgbClr val="000000"/>
          </a:solidFill>
        </p:spPr>
        <p:txBody>
          <a:bodyPr wrap="square" lIns="0" tIns="0" rIns="0" bIns="0" rtlCol="0"/>
          <a:lstStyle/>
          <a:p>
            <a:endParaRPr sz="1350"/>
          </a:p>
        </p:txBody>
      </p:sp>
      <p:sp>
        <p:nvSpPr>
          <p:cNvPr id="131" name="object 131"/>
          <p:cNvSpPr/>
          <p:nvPr/>
        </p:nvSpPr>
        <p:spPr>
          <a:xfrm>
            <a:off x="5258371" y="2198560"/>
            <a:ext cx="258604" cy="469583"/>
          </a:xfrm>
          <a:custGeom>
            <a:avLst/>
            <a:gdLst/>
            <a:ahLst/>
            <a:cxnLst/>
            <a:rect l="l" t="t" r="r" b="b"/>
            <a:pathLst>
              <a:path w="344804" h="626110">
                <a:moveTo>
                  <a:pt x="2539" y="538734"/>
                </a:moveTo>
                <a:lnTo>
                  <a:pt x="0" y="625601"/>
                </a:lnTo>
                <a:lnTo>
                  <a:pt x="70992" y="575437"/>
                </a:lnTo>
                <a:lnTo>
                  <a:pt x="69571" y="574675"/>
                </a:lnTo>
                <a:lnTo>
                  <a:pt x="42037" y="574675"/>
                </a:lnTo>
                <a:lnTo>
                  <a:pt x="19303" y="562356"/>
                </a:lnTo>
                <a:lnTo>
                  <a:pt x="25409" y="550996"/>
                </a:lnTo>
                <a:lnTo>
                  <a:pt x="2539" y="538734"/>
                </a:lnTo>
                <a:close/>
              </a:path>
              <a:path w="344804" h="626110">
                <a:moveTo>
                  <a:pt x="25409" y="550996"/>
                </a:moveTo>
                <a:lnTo>
                  <a:pt x="19303" y="562356"/>
                </a:lnTo>
                <a:lnTo>
                  <a:pt x="42037" y="574675"/>
                </a:lnTo>
                <a:lnTo>
                  <a:pt x="48197" y="563214"/>
                </a:lnTo>
                <a:lnTo>
                  <a:pt x="25409" y="550996"/>
                </a:lnTo>
                <a:close/>
              </a:path>
              <a:path w="344804" h="626110">
                <a:moveTo>
                  <a:pt x="48197" y="563214"/>
                </a:moveTo>
                <a:lnTo>
                  <a:pt x="42037" y="574675"/>
                </a:lnTo>
                <a:lnTo>
                  <a:pt x="69571" y="574675"/>
                </a:lnTo>
                <a:lnTo>
                  <a:pt x="48197" y="563214"/>
                </a:lnTo>
                <a:close/>
              </a:path>
              <a:path w="344804" h="626110">
                <a:moveTo>
                  <a:pt x="321563" y="0"/>
                </a:moveTo>
                <a:lnTo>
                  <a:pt x="25409" y="550996"/>
                </a:lnTo>
                <a:lnTo>
                  <a:pt x="48197" y="563214"/>
                </a:lnTo>
                <a:lnTo>
                  <a:pt x="344424" y="12191"/>
                </a:lnTo>
                <a:lnTo>
                  <a:pt x="321563" y="0"/>
                </a:lnTo>
                <a:close/>
              </a:path>
            </a:pathLst>
          </a:custGeom>
          <a:solidFill>
            <a:srgbClr val="000000"/>
          </a:solidFill>
        </p:spPr>
        <p:txBody>
          <a:bodyPr wrap="square" lIns="0" tIns="0" rIns="0" bIns="0" rtlCol="0"/>
          <a:lstStyle/>
          <a:p>
            <a:endParaRPr sz="1350"/>
          </a:p>
        </p:txBody>
      </p:sp>
      <p:sp>
        <p:nvSpPr>
          <p:cNvPr id="132" name="object 132"/>
          <p:cNvSpPr/>
          <p:nvPr/>
        </p:nvSpPr>
        <p:spPr>
          <a:xfrm>
            <a:off x="5252275" y="2194846"/>
            <a:ext cx="780098" cy="472916"/>
          </a:xfrm>
          <a:custGeom>
            <a:avLst/>
            <a:gdLst/>
            <a:ahLst/>
            <a:cxnLst/>
            <a:rect l="l" t="t" r="r" b="b"/>
            <a:pathLst>
              <a:path w="1040129" h="630554">
                <a:moveTo>
                  <a:pt x="966728" y="601633"/>
                </a:moveTo>
                <a:lnTo>
                  <a:pt x="953388" y="623824"/>
                </a:lnTo>
                <a:lnTo>
                  <a:pt x="1040002" y="630554"/>
                </a:lnTo>
                <a:lnTo>
                  <a:pt x="1025866" y="608329"/>
                </a:lnTo>
                <a:lnTo>
                  <a:pt x="977900" y="608329"/>
                </a:lnTo>
                <a:lnTo>
                  <a:pt x="966728" y="601633"/>
                </a:lnTo>
                <a:close/>
              </a:path>
              <a:path w="1040129" h="630554">
                <a:moveTo>
                  <a:pt x="980048" y="579476"/>
                </a:moveTo>
                <a:lnTo>
                  <a:pt x="966728" y="601633"/>
                </a:lnTo>
                <a:lnTo>
                  <a:pt x="977900" y="608329"/>
                </a:lnTo>
                <a:lnTo>
                  <a:pt x="991107" y="586104"/>
                </a:lnTo>
                <a:lnTo>
                  <a:pt x="980048" y="579476"/>
                </a:lnTo>
                <a:close/>
              </a:path>
              <a:path w="1040129" h="630554">
                <a:moveTo>
                  <a:pt x="993393" y="557276"/>
                </a:moveTo>
                <a:lnTo>
                  <a:pt x="980048" y="579476"/>
                </a:lnTo>
                <a:lnTo>
                  <a:pt x="991107" y="586104"/>
                </a:lnTo>
                <a:lnTo>
                  <a:pt x="977900" y="608329"/>
                </a:lnTo>
                <a:lnTo>
                  <a:pt x="1025866" y="608329"/>
                </a:lnTo>
                <a:lnTo>
                  <a:pt x="993393" y="557276"/>
                </a:lnTo>
                <a:close/>
              </a:path>
              <a:path w="1040129" h="630554">
                <a:moveTo>
                  <a:pt x="13207" y="0"/>
                </a:moveTo>
                <a:lnTo>
                  <a:pt x="0" y="22098"/>
                </a:lnTo>
                <a:lnTo>
                  <a:pt x="966728" y="601633"/>
                </a:lnTo>
                <a:lnTo>
                  <a:pt x="980048" y="579476"/>
                </a:lnTo>
                <a:lnTo>
                  <a:pt x="13207" y="0"/>
                </a:lnTo>
                <a:close/>
              </a:path>
            </a:pathLst>
          </a:custGeom>
          <a:solidFill>
            <a:srgbClr val="000000"/>
          </a:solidFill>
        </p:spPr>
        <p:txBody>
          <a:bodyPr wrap="square" lIns="0" tIns="0" rIns="0" bIns="0" rtlCol="0"/>
          <a:lstStyle/>
          <a:p>
            <a:endParaRPr sz="1350"/>
          </a:p>
        </p:txBody>
      </p:sp>
      <p:sp>
        <p:nvSpPr>
          <p:cNvPr id="133" name="object 133"/>
          <p:cNvSpPr/>
          <p:nvPr/>
        </p:nvSpPr>
        <p:spPr>
          <a:xfrm>
            <a:off x="5502212" y="2195893"/>
            <a:ext cx="531019" cy="471964"/>
          </a:xfrm>
          <a:custGeom>
            <a:avLst/>
            <a:gdLst/>
            <a:ahLst/>
            <a:cxnLst/>
            <a:rect l="l" t="t" r="r" b="b"/>
            <a:pathLst>
              <a:path w="708025" h="629285">
                <a:moveTo>
                  <a:pt x="641027" y="587271"/>
                </a:moveTo>
                <a:lnTo>
                  <a:pt x="623823" y="606678"/>
                </a:lnTo>
                <a:lnTo>
                  <a:pt x="707770" y="629157"/>
                </a:lnTo>
                <a:lnTo>
                  <a:pt x="694408" y="595883"/>
                </a:lnTo>
                <a:lnTo>
                  <a:pt x="650747" y="595883"/>
                </a:lnTo>
                <a:lnTo>
                  <a:pt x="641027" y="587271"/>
                </a:lnTo>
                <a:close/>
              </a:path>
              <a:path w="708025" h="629285">
                <a:moveTo>
                  <a:pt x="658217" y="567880"/>
                </a:moveTo>
                <a:lnTo>
                  <a:pt x="641027" y="587271"/>
                </a:lnTo>
                <a:lnTo>
                  <a:pt x="650747" y="595883"/>
                </a:lnTo>
                <a:lnTo>
                  <a:pt x="667892" y="576452"/>
                </a:lnTo>
                <a:lnTo>
                  <a:pt x="658217" y="567880"/>
                </a:lnTo>
                <a:close/>
              </a:path>
              <a:path w="708025" h="629285">
                <a:moveTo>
                  <a:pt x="675385" y="548513"/>
                </a:moveTo>
                <a:lnTo>
                  <a:pt x="658217" y="567880"/>
                </a:lnTo>
                <a:lnTo>
                  <a:pt x="667892" y="576452"/>
                </a:lnTo>
                <a:lnTo>
                  <a:pt x="650747" y="595883"/>
                </a:lnTo>
                <a:lnTo>
                  <a:pt x="694408" y="595883"/>
                </a:lnTo>
                <a:lnTo>
                  <a:pt x="675385" y="548513"/>
                </a:lnTo>
                <a:close/>
              </a:path>
              <a:path w="708025" h="629285">
                <a:moveTo>
                  <a:pt x="17271" y="0"/>
                </a:moveTo>
                <a:lnTo>
                  <a:pt x="0" y="19303"/>
                </a:lnTo>
                <a:lnTo>
                  <a:pt x="641027" y="587271"/>
                </a:lnTo>
                <a:lnTo>
                  <a:pt x="658217" y="567880"/>
                </a:lnTo>
                <a:lnTo>
                  <a:pt x="17271" y="0"/>
                </a:lnTo>
                <a:close/>
              </a:path>
            </a:pathLst>
          </a:custGeom>
          <a:solidFill>
            <a:srgbClr val="000000"/>
          </a:solidFill>
        </p:spPr>
        <p:txBody>
          <a:bodyPr wrap="square" lIns="0" tIns="0" rIns="0" bIns="0" rtlCol="0"/>
          <a:lstStyle/>
          <a:p>
            <a:endParaRPr sz="1350"/>
          </a:p>
        </p:txBody>
      </p:sp>
      <p:sp>
        <p:nvSpPr>
          <p:cNvPr id="134" name="object 134"/>
          <p:cNvSpPr/>
          <p:nvPr/>
        </p:nvSpPr>
        <p:spPr>
          <a:xfrm>
            <a:off x="6004084" y="2856738"/>
            <a:ext cx="58579" cy="464820"/>
          </a:xfrm>
          <a:custGeom>
            <a:avLst/>
            <a:gdLst/>
            <a:ahLst/>
            <a:cxnLst/>
            <a:rect l="l" t="t" r="r" b="b"/>
            <a:pathLst>
              <a:path w="78104" h="619760">
                <a:moveTo>
                  <a:pt x="0" y="541401"/>
                </a:moveTo>
                <a:lnTo>
                  <a:pt x="37464" y="619760"/>
                </a:lnTo>
                <a:lnTo>
                  <a:pt x="71117" y="555117"/>
                </a:lnTo>
                <a:lnTo>
                  <a:pt x="51561" y="555117"/>
                </a:lnTo>
                <a:lnTo>
                  <a:pt x="25653" y="554736"/>
                </a:lnTo>
                <a:lnTo>
                  <a:pt x="25875" y="541824"/>
                </a:lnTo>
                <a:lnTo>
                  <a:pt x="0" y="541401"/>
                </a:lnTo>
                <a:close/>
              </a:path>
              <a:path w="78104" h="619760">
                <a:moveTo>
                  <a:pt x="25875" y="541824"/>
                </a:moveTo>
                <a:lnTo>
                  <a:pt x="25653" y="554736"/>
                </a:lnTo>
                <a:lnTo>
                  <a:pt x="51561" y="555117"/>
                </a:lnTo>
                <a:lnTo>
                  <a:pt x="51783" y="542248"/>
                </a:lnTo>
                <a:lnTo>
                  <a:pt x="25875" y="541824"/>
                </a:lnTo>
                <a:close/>
              </a:path>
              <a:path w="78104" h="619760">
                <a:moveTo>
                  <a:pt x="51783" y="542248"/>
                </a:moveTo>
                <a:lnTo>
                  <a:pt x="51561" y="555117"/>
                </a:lnTo>
                <a:lnTo>
                  <a:pt x="71117" y="555117"/>
                </a:lnTo>
                <a:lnTo>
                  <a:pt x="77597" y="542671"/>
                </a:lnTo>
                <a:lnTo>
                  <a:pt x="51783" y="542248"/>
                </a:lnTo>
                <a:close/>
              </a:path>
              <a:path w="78104" h="619760">
                <a:moveTo>
                  <a:pt x="35178" y="0"/>
                </a:moveTo>
                <a:lnTo>
                  <a:pt x="25875" y="541824"/>
                </a:lnTo>
                <a:lnTo>
                  <a:pt x="51783" y="542248"/>
                </a:lnTo>
                <a:lnTo>
                  <a:pt x="61086" y="508"/>
                </a:lnTo>
                <a:lnTo>
                  <a:pt x="35178" y="0"/>
                </a:lnTo>
                <a:close/>
              </a:path>
            </a:pathLst>
          </a:custGeom>
          <a:solidFill>
            <a:srgbClr val="000000"/>
          </a:solidFill>
        </p:spPr>
        <p:txBody>
          <a:bodyPr wrap="square" lIns="0" tIns="0" rIns="0" bIns="0" rtlCol="0"/>
          <a:lstStyle/>
          <a:p>
            <a:endParaRPr sz="1350"/>
          </a:p>
        </p:txBody>
      </p:sp>
      <p:sp>
        <p:nvSpPr>
          <p:cNvPr id="135" name="object 135"/>
          <p:cNvSpPr/>
          <p:nvPr/>
        </p:nvSpPr>
        <p:spPr>
          <a:xfrm>
            <a:off x="5258371" y="2848546"/>
            <a:ext cx="787241" cy="473393"/>
          </a:xfrm>
          <a:custGeom>
            <a:avLst/>
            <a:gdLst/>
            <a:ahLst/>
            <a:cxnLst/>
            <a:rect l="l" t="t" r="r" b="b"/>
            <a:pathLst>
              <a:path w="1049654" h="631189">
                <a:moveTo>
                  <a:pt x="46989" y="557530"/>
                </a:moveTo>
                <a:lnTo>
                  <a:pt x="0" y="630682"/>
                </a:lnTo>
                <a:lnTo>
                  <a:pt x="86613" y="624332"/>
                </a:lnTo>
                <a:lnTo>
                  <a:pt x="77348" y="608711"/>
                </a:lnTo>
                <a:lnTo>
                  <a:pt x="62357" y="608711"/>
                </a:lnTo>
                <a:lnTo>
                  <a:pt x="49022" y="586486"/>
                </a:lnTo>
                <a:lnTo>
                  <a:pt x="60219" y="579832"/>
                </a:lnTo>
                <a:lnTo>
                  <a:pt x="46989" y="557530"/>
                </a:lnTo>
                <a:close/>
              </a:path>
              <a:path w="1049654" h="631189">
                <a:moveTo>
                  <a:pt x="60219" y="579832"/>
                </a:moveTo>
                <a:lnTo>
                  <a:pt x="49022" y="586486"/>
                </a:lnTo>
                <a:lnTo>
                  <a:pt x="62357" y="608711"/>
                </a:lnTo>
                <a:lnTo>
                  <a:pt x="73442" y="602125"/>
                </a:lnTo>
                <a:lnTo>
                  <a:pt x="60219" y="579832"/>
                </a:lnTo>
                <a:close/>
              </a:path>
              <a:path w="1049654" h="631189">
                <a:moveTo>
                  <a:pt x="73442" y="602125"/>
                </a:moveTo>
                <a:lnTo>
                  <a:pt x="62357" y="608711"/>
                </a:lnTo>
                <a:lnTo>
                  <a:pt x="77348" y="608711"/>
                </a:lnTo>
                <a:lnTo>
                  <a:pt x="73442" y="602125"/>
                </a:lnTo>
                <a:close/>
              </a:path>
              <a:path w="1049654" h="631189">
                <a:moveTo>
                  <a:pt x="1036065" y="0"/>
                </a:moveTo>
                <a:lnTo>
                  <a:pt x="60219" y="579832"/>
                </a:lnTo>
                <a:lnTo>
                  <a:pt x="73442" y="602125"/>
                </a:lnTo>
                <a:lnTo>
                  <a:pt x="1049401" y="22351"/>
                </a:lnTo>
                <a:lnTo>
                  <a:pt x="1036065" y="0"/>
                </a:lnTo>
                <a:close/>
              </a:path>
            </a:pathLst>
          </a:custGeom>
          <a:solidFill>
            <a:srgbClr val="000000"/>
          </a:solidFill>
        </p:spPr>
        <p:txBody>
          <a:bodyPr wrap="square" lIns="0" tIns="0" rIns="0" bIns="0" rtlCol="0"/>
          <a:lstStyle/>
          <a:p>
            <a:endParaRPr sz="1350"/>
          </a:p>
        </p:txBody>
      </p:sp>
      <p:sp>
        <p:nvSpPr>
          <p:cNvPr id="136" name="object 136"/>
          <p:cNvSpPr/>
          <p:nvPr/>
        </p:nvSpPr>
        <p:spPr>
          <a:xfrm>
            <a:off x="5228940" y="2856929"/>
            <a:ext cx="58579" cy="464820"/>
          </a:xfrm>
          <a:custGeom>
            <a:avLst/>
            <a:gdLst/>
            <a:ahLst/>
            <a:cxnLst/>
            <a:rect l="l" t="t" r="r" b="b"/>
            <a:pathLst>
              <a:path w="78104" h="619760">
                <a:moveTo>
                  <a:pt x="26005" y="541739"/>
                </a:moveTo>
                <a:lnTo>
                  <a:pt x="0" y="541782"/>
                </a:lnTo>
                <a:lnTo>
                  <a:pt x="39115" y="619506"/>
                </a:lnTo>
                <a:lnTo>
                  <a:pt x="71236" y="554736"/>
                </a:lnTo>
                <a:lnTo>
                  <a:pt x="26034" y="554736"/>
                </a:lnTo>
                <a:lnTo>
                  <a:pt x="26005" y="541739"/>
                </a:lnTo>
                <a:close/>
              </a:path>
              <a:path w="78104" h="619760">
                <a:moveTo>
                  <a:pt x="51913" y="541697"/>
                </a:moveTo>
                <a:lnTo>
                  <a:pt x="26005" y="541739"/>
                </a:lnTo>
                <a:lnTo>
                  <a:pt x="26034" y="554736"/>
                </a:lnTo>
                <a:lnTo>
                  <a:pt x="51942" y="554609"/>
                </a:lnTo>
                <a:lnTo>
                  <a:pt x="51913" y="541697"/>
                </a:lnTo>
                <a:close/>
              </a:path>
              <a:path w="78104" h="619760">
                <a:moveTo>
                  <a:pt x="77723" y="541655"/>
                </a:moveTo>
                <a:lnTo>
                  <a:pt x="51913" y="541697"/>
                </a:lnTo>
                <a:lnTo>
                  <a:pt x="51942" y="554609"/>
                </a:lnTo>
                <a:lnTo>
                  <a:pt x="26034" y="554736"/>
                </a:lnTo>
                <a:lnTo>
                  <a:pt x="71236" y="554736"/>
                </a:lnTo>
                <a:lnTo>
                  <a:pt x="77723" y="541655"/>
                </a:lnTo>
                <a:close/>
              </a:path>
              <a:path w="78104" h="619760">
                <a:moveTo>
                  <a:pt x="50672" y="0"/>
                </a:moveTo>
                <a:lnTo>
                  <a:pt x="24764" y="0"/>
                </a:lnTo>
                <a:lnTo>
                  <a:pt x="26005" y="541739"/>
                </a:lnTo>
                <a:lnTo>
                  <a:pt x="51913" y="541697"/>
                </a:lnTo>
                <a:lnTo>
                  <a:pt x="50672" y="0"/>
                </a:lnTo>
                <a:close/>
              </a:path>
            </a:pathLst>
          </a:custGeom>
          <a:solidFill>
            <a:srgbClr val="000000"/>
          </a:solidFill>
        </p:spPr>
        <p:txBody>
          <a:bodyPr wrap="square" lIns="0" tIns="0" rIns="0" bIns="0" rtlCol="0"/>
          <a:lstStyle/>
          <a:p>
            <a:endParaRPr sz="1350"/>
          </a:p>
        </p:txBody>
      </p:sp>
      <p:sp>
        <p:nvSpPr>
          <p:cNvPr id="137" name="object 137"/>
          <p:cNvSpPr/>
          <p:nvPr/>
        </p:nvSpPr>
        <p:spPr>
          <a:xfrm>
            <a:off x="5252275" y="2848642"/>
            <a:ext cx="780098" cy="472916"/>
          </a:xfrm>
          <a:custGeom>
            <a:avLst/>
            <a:gdLst/>
            <a:ahLst/>
            <a:cxnLst/>
            <a:rect l="l" t="t" r="r" b="b"/>
            <a:pathLst>
              <a:path w="1040129" h="630554">
                <a:moveTo>
                  <a:pt x="966728" y="601633"/>
                </a:moveTo>
                <a:lnTo>
                  <a:pt x="953388" y="623824"/>
                </a:lnTo>
                <a:lnTo>
                  <a:pt x="1040002" y="630555"/>
                </a:lnTo>
                <a:lnTo>
                  <a:pt x="1025866" y="608330"/>
                </a:lnTo>
                <a:lnTo>
                  <a:pt x="977900" y="608330"/>
                </a:lnTo>
                <a:lnTo>
                  <a:pt x="966728" y="601633"/>
                </a:lnTo>
                <a:close/>
              </a:path>
              <a:path w="1040129" h="630554">
                <a:moveTo>
                  <a:pt x="980048" y="579476"/>
                </a:moveTo>
                <a:lnTo>
                  <a:pt x="966728" y="601633"/>
                </a:lnTo>
                <a:lnTo>
                  <a:pt x="977900" y="608330"/>
                </a:lnTo>
                <a:lnTo>
                  <a:pt x="991107" y="586105"/>
                </a:lnTo>
                <a:lnTo>
                  <a:pt x="980048" y="579476"/>
                </a:lnTo>
                <a:close/>
              </a:path>
              <a:path w="1040129" h="630554">
                <a:moveTo>
                  <a:pt x="993393" y="557276"/>
                </a:moveTo>
                <a:lnTo>
                  <a:pt x="980048" y="579476"/>
                </a:lnTo>
                <a:lnTo>
                  <a:pt x="991107" y="586105"/>
                </a:lnTo>
                <a:lnTo>
                  <a:pt x="977900" y="608330"/>
                </a:lnTo>
                <a:lnTo>
                  <a:pt x="1025866" y="608330"/>
                </a:lnTo>
                <a:lnTo>
                  <a:pt x="993393" y="557276"/>
                </a:lnTo>
                <a:close/>
              </a:path>
              <a:path w="1040129" h="630554">
                <a:moveTo>
                  <a:pt x="13207" y="0"/>
                </a:moveTo>
                <a:lnTo>
                  <a:pt x="0" y="22098"/>
                </a:lnTo>
                <a:lnTo>
                  <a:pt x="966728" y="601633"/>
                </a:lnTo>
                <a:lnTo>
                  <a:pt x="980048" y="579476"/>
                </a:lnTo>
                <a:lnTo>
                  <a:pt x="13207" y="0"/>
                </a:lnTo>
                <a:close/>
              </a:path>
            </a:pathLst>
          </a:custGeom>
          <a:solidFill>
            <a:srgbClr val="000000"/>
          </a:solidFill>
        </p:spPr>
        <p:txBody>
          <a:bodyPr wrap="square" lIns="0" tIns="0" rIns="0" bIns="0" rtlCol="0"/>
          <a:lstStyle/>
          <a:p>
            <a:endParaRPr sz="1350"/>
          </a:p>
        </p:txBody>
      </p:sp>
      <p:sp>
        <p:nvSpPr>
          <p:cNvPr id="138" name="object 138"/>
          <p:cNvSpPr/>
          <p:nvPr/>
        </p:nvSpPr>
        <p:spPr>
          <a:xfrm>
            <a:off x="5773292" y="4045648"/>
            <a:ext cx="58293" cy="171983"/>
          </a:xfrm>
          <a:prstGeom prst="rect">
            <a:avLst/>
          </a:prstGeom>
          <a:blipFill>
            <a:blip r:embed="rId9" cstate="print"/>
            <a:stretch>
              <a:fillRect/>
            </a:stretch>
          </a:blipFill>
        </p:spPr>
        <p:txBody>
          <a:bodyPr wrap="square" lIns="0" tIns="0" rIns="0" bIns="0" rtlCol="0"/>
          <a:lstStyle/>
          <a:p>
            <a:endParaRPr sz="1350"/>
          </a:p>
        </p:txBody>
      </p:sp>
      <p:sp>
        <p:nvSpPr>
          <p:cNvPr id="139" name="object 139"/>
          <p:cNvSpPr/>
          <p:nvPr/>
        </p:nvSpPr>
        <p:spPr>
          <a:xfrm>
            <a:off x="5462397" y="4045648"/>
            <a:ext cx="58293" cy="171983"/>
          </a:xfrm>
          <a:prstGeom prst="rect">
            <a:avLst/>
          </a:prstGeom>
          <a:blipFill>
            <a:blip r:embed="rId9" cstate="print"/>
            <a:stretch>
              <a:fillRect/>
            </a:stretch>
          </a:blipFill>
        </p:spPr>
        <p:txBody>
          <a:bodyPr wrap="square" lIns="0" tIns="0" rIns="0" bIns="0" rtlCol="0"/>
          <a:lstStyle/>
          <a:p>
            <a:endParaRPr sz="1350"/>
          </a:p>
        </p:txBody>
      </p:sp>
      <p:sp>
        <p:nvSpPr>
          <p:cNvPr id="140" name="object 140"/>
          <p:cNvSpPr/>
          <p:nvPr/>
        </p:nvSpPr>
        <p:spPr>
          <a:xfrm>
            <a:off x="5175503" y="2664333"/>
            <a:ext cx="188595" cy="187643"/>
          </a:xfrm>
          <a:custGeom>
            <a:avLst/>
            <a:gdLst/>
            <a:ahLst/>
            <a:cxnLst/>
            <a:rect l="l" t="t" r="r" b="b"/>
            <a:pathLst>
              <a:path w="251460" h="250189">
                <a:moveTo>
                  <a:pt x="125729" y="0"/>
                </a:moveTo>
                <a:lnTo>
                  <a:pt x="174682" y="9828"/>
                </a:lnTo>
                <a:lnTo>
                  <a:pt x="214645" y="36623"/>
                </a:lnTo>
                <a:lnTo>
                  <a:pt x="241583" y="76348"/>
                </a:lnTo>
                <a:lnTo>
                  <a:pt x="251460" y="124967"/>
                </a:lnTo>
                <a:lnTo>
                  <a:pt x="241583" y="173587"/>
                </a:lnTo>
                <a:lnTo>
                  <a:pt x="214645" y="213312"/>
                </a:lnTo>
                <a:lnTo>
                  <a:pt x="174682" y="240107"/>
                </a:lnTo>
                <a:lnTo>
                  <a:pt x="125729" y="249935"/>
                </a:lnTo>
                <a:lnTo>
                  <a:pt x="76777" y="240107"/>
                </a:lnTo>
                <a:lnTo>
                  <a:pt x="36814" y="213312"/>
                </a:lnTo>
                <a:lnTo>
                  <a:pt x="9876" y="173587"/>
                </a:lnTo>
                <a:lnTo>
                  <a:pt x="0" y="124967"/>
                </a:lnTo>
                <a:lnTo>
                  <a:pt x="9876" y="76348"/>
                </a:lnTo>
                <a:lnTo>
                  <a:pt x="36814" y="36623"/>
                </a:lnTo>
                <a:lnTo>
                  <a:pt x="76777" y="9828"/>
                </a:lnTo>
                <a:lnTo>
                  <a:pt x="125729" y="0"/>
                </a:lnTo>
                <a:close/>
              </a:path>
            </a:pathLst>
          </a:custGeom>
          <a:ln w="12192">
            <a:solidFill>
              <a:srgbClr val="000000"/>
            </a:solidFill>
          </a:ln>
        </p:spPr>
        <p:txBody>
          <a:bodyPr wrap="square" lIns="0" tIns="0" rIns="0" bIns="0" rtlCol="0"/>
          <a:lstStyle/>
          <a:p>
            <a:endParaRPr sz="1350"/>
          </a:p>
        </p:txBody>
      </p:sp>
      <p:sp>
        <p:nvSpPr>
          <p:cNvPr id="141" name="object 141"/>
          <p:cNvSpPr txBox="1"/>
          <p:nvPr/>
        </p:nvSpPr>
        <p:spPr>
          <a:xfrm>
            <a:off x="6083933" y="2783777"/>
            <a:ext cx="538609" cy="387191"/>
          </a:xfrm>
          <a:prstGeom prst="rect">
            <a:avLst/>
          </a:prstGeom>
        </p:spPr>
        <p:txBody>
          <a:bodyPr vert="vert" wrap="square" lIns="0" tIns="0" rIns="0" bIns="0" rtlCol="0">
            <a:spAutoFit/>
          </a:bodyPr>
          <a:lstStyle/>
          <a:p>
            <a:pPr marL="9525">
              <a:lnSpc>
                <a:spcPts val="2066"/>
              </a:lnSpc>
            </a:pPr>
            <a:r>
              <a:rPr sz="2100" dirty="0">
                <a:latin typeface="Arial"/>
                <a:cs typeface="Arial"/>
              </a:rPr>
              <a:t>……</a:t>
            </a:r>
            <a:endParaRPr sz="2100">
              <a:latin typeface="Arial"/>
              <a:cs typeface="Arial"/>
            </a:endParaRPr>
          </a:p>
        </p:txBody>
      </p:sp>
      <p:sp>
        <p:nvSpPr>
          <p:cNvPr id="142" name="object 142"/>
          <p:cNvSpPr/>
          <p:nvPr/>
        </p:nvSpPr>
        <p:spPr>
          <a:xfrm>
            <a:off x="2585466" y="1355599"/>
            <a:ext cx="1169289" cy="712088"/>
          </a:xfrm>
          <a:prstGeom prst="rect">
            <a:avLst/>
          </a:prstGeom>
          <a:blipFill>
            <a:blip r:embed="rId17" cstate="print"/>
            <a:stretch>
              <a:fillRect/>
            </a:stretch>
          </a:blipFill>
        </p:spPr>
        <p:txBody>
          <a:bodyPr wrap="square" lIns="0" tIns="0" rIns="0" bIns="0" rtlCol="0"/>
          <a:lstStyle/>
          <a:p>
            <a:endParaRPr sz="1350"/>
          </a:p>
        </p:txBody>
      </p:sp>
      <p:sp>
        <p:nvSpPr>
          <p:cNvPr id="143" name="object 143"/>
          <p:cNvSpPr/>
          <p:nvPr/>
        </p:nvSpPr>
        <p:spPr>
          <a:xfrm>
            <a:off x="2524888" y="1321308"/>
            <a:ext cx="1290446" cy="843534"/>
          </a:xfrm>
          <a:prstGeom prst="rect">
            <a:avLst/>
          </a:prstGeom>
          <a:blipFill>
            <a:blip r:embed="rId18" cstate="print"/>
            <a:stretch>
              <a:fillRect/>
            </a:stretch>
          </a:blipFill>
        </p:spPr>
        <p:txBody>
          <a:bodyPr wrap="square" lIns="0" tIns="0" rIns="0" bIns="0" rtlCol="0"/>
          <a:lstStyle/>
          <a:p>
            <a:endParaRPr sz="1350"/>
          </a:p>
        </p:txBody>
      </p:sp>
      <p:sp>
        <p:nvSpPr>
          <p:cNvPr id="144" name="object 144"/>
          <p:cNvSpPr/>
          <p:nvPr/>
        </p:nvSpPr>
        <p:spPr>
          <a:xfrm>
            <a:off x="2630043" y="1385317"/>
            <a:ext cx="1080134" cy="624077"/>
          </a:xfrm>
          <a:prstGeom prst="rect">
            <a:avLst/>
          </a:prstGeom>
          <a:blipFill>
            <a:blip r:embed="rId19" cstate="print"/>
            <a:stretch>
              <a:fillRect/>
            </a:stretch>
          </a:blipFill>
        </p:spPr>
        <p:txBody>
          <a:bodyPr wrap="square" lIns="0" tIns="0" rIns="0" bIns="0" rtlCol="0"/>
          <a:lstStyle/>
          <a:p>
            <a:endParaRPr sz="1350"/>
          </a:p>
        </p:txBody>
      </p:sp>
      <p:sp>
        <p:nvSpPr>
          <p:cNvPr id="145" name="object 145"/>
          <p:cNvSpPr txBox="1"/>
          <p:nvPr/>
        </p:nvSpPr>
        <p:spPr>
          <a:xfrm>
            <a:off x="2630042" y="1396174"/>
            <a:ext cx="1080135" cy="563616"/>
          </a:xfrm>
          <a:prstGeom prst="rect">
            <a:avLst/>
          </a:prstGeom>
        </p:spPr>
        <p:txBody>
          <a:bodyPr vert="horz" wrap="square" lIns="0" tIns="9525" rIns="0" bIns="0" rtlCol="0">
            <a:spAutoFit/>
          </a:bodyPr>
          <a:lstStyle/>
          <a:p>
            <a:pPr marL="481965" marR="70961" indent="-405765">
              <a:spcBef>
                <a:spcPts val="75"/>
              </a:spcBef>
            </a:pPr>
            <a:r>
              <a:rPr spc="-49" dirty="0">
                <a:solidFill>
                  <a:srgbClr val="FFFFFF"/>
                </a:solidFill>
                <a:latin typeface="Arial"/>
                <a:cs typeface="Arial"/>
              </a:rPr>
              <a:t>minib</a:t>
            </a:r>
            <a:r>
              <a:rPr spc="-71" dirty="0">
                <a:solidFill>
                  <a:srgbClr val="FFFFFF"/>
                </a:solidFill>
                <a:latin typeface="Arial"/>
                <a:cs typeface="Arial"/>
              </a:rPr>
              <a:t>a</a:t>
            </a:r>
            <a:r>
              <a:rPr spc="83" dirty="0">
                <a:solidFill>
                  <a:srgbClr val="FFFFFF"/>
                </a:solidFill>
                <a:latin typeface="Arial"/>
                <a:cs typeface="Arial"/>
              </a:rPr>
              <a:t>t</a:t>
            </a:r>
            <a:r>
              <a:rPr spc="-75" dirty="0">
                <a:solidFill>
                  <a:srgbClr val="FFFFFF"/>
                </a:solidFill>
                <a:latin typeface="Arial"/>
                <a:cs typeface="Arial"/>
              </a:rPr>
              <a:t>ch  </a:t>
            </a:r>
            <a:r>
              <a:rPr spc="-90" dirty="0">
                <a:solidFill>
                  <a:srgbClr val="FFFFFF"/>
                </a:solidFill>
                <a:latin typeface="Arial"/>
                <a:cs typeface="Arial"/>
              </a:rPr>
              <a:t>2</a:t>
            </a:r>
            <a:endParaRPr>
              <a:latin typeface="Arial"/>
              <a:cs typeface="Arial"/>
            </a:endParaRPr>
          </a:p>
        </p:txBody>
      </p:sp>
      <p:sp>
        <p:nvSpPr>
          <p:cNvPr id="146" name="object 146"/>
          <p:cNvSpPr/>
          <p:nvPr/>
        </p:nvSpPr>
        <p:spPr>
          <a:xfrm>
            <a:off x="3824477" y="1359027"/>
            <a:ext cx="1169289" cy="712088"/>
          </a:xfrm>
          <a:prstGeom prst="rect">
            <a:avLst/>
          </a:prstGeom>
          <a:blipFill>
            <a:blip r:embed="rId17" cstate="print"/>
            <a:stretch>
              <a:fillRect/>
            </a:stretch>
          </a:blipFill>
        </p:spPr>
        <p:txBody>
          <a:bodyPr wrap="square" lIns="0" tIns="0" rIns="0" bIns="0" rtlCol="0"/>
          <a:lstStyle/>
          <a:p>
            <a:endParaRPr sz="1350"/>
          </a:p>
        </p:txBody>
      </p:sp>
      <p:sp>
        <p:nvSpPr>
          <p:cNvPr id="147" name="object 147"/>
          <p:cNvSpPr/>
          <p:nvPr/>
        </p:nvSpPr>
        <p:spPr>
          <a:xfrm>
            <a:off x="3762757" y="1324737"/>
            <a:ext cx="1290446" cy="843534"/>
          </a:xfrm>
          <a:prstGeom prst="rect">
            <a:avLst/>
          </a:prstGeom>
          <a:blipFill>
            <a:blip r:embed="rId20" cstate="print"/>
            <a:stretch>
              <a:fillRect/>
            </a:stretch>
          </a:blipFill>
        </p:spPr>
        <p:txBody>
          <a:bodyPr wrap="square" lIns="0" tIns="0" rIns="0" bIns="0" rtlCol="0"/>
          <a:lstStyle/>
          <a:p>
            <a:endParaRPr sz="1350"/>
          </a:p>
        </p:txBody>
      </p:sp>
      <p:sp>
        <p:nvSpPr>
          <p:cNvPr id="148" name="object 148"/>
          <p:cNvSpPr/>
          <p:nvPr/>
        </p:nvSpPr>
        <p:spPr>
          <a:xfrm>
            <a:off x="3869055" y="1388746"/>
            <a:ext cx="1080135" cy="624077"/>
          </a:xfrm>
          <a:prstGeom prst="rect">
            <a:avLst/>
          </a:prstGeom>
          <a:blipFill>
            <a:blip r:embed="rId21" cstate="print"/>
            <a:stretch>
              <a:fillRect/>
            </a:stretch>
          </a:blipFill>
        </p:spPr>
        <p:txBody>
          <a:bodyPr wrap="square" lIns="0" tIns="0" rIns="0" bIns="0" rtlCol="0"/>
          <a:lstStyle/>
          <a:p>
            <a:endParaRPr sz="1350"/>
          </a:p>
        </p:txBody>
      </p:sp>
      <p:sp>
        <p:nvSpPr>
          <p:cNvPr id="149" name="object 149"/>
          <p:cNvSpPr txBox="1"/>
          <p:nvPr/>
        </p:nvSpPr>
        <p:spPr>
          <a:xfrm>
            <a:off x="3869055" y="1399089"/>
            <a:ext cx="1080135" cy="563616"/>
          </a:xfrm>
          <a:prstGeom prst="rect">
            <a:avLst/>
          </a:prstGeom>
        </p:spPr>
        <p:txBody>
          <a:bodyPr vert="horz" wrap="square" lIns="0" tIns="9525" rIns="0" bIns="0" rtlCol="0">
            <a:spAutoFit/>
          </a:bodyPr>
          <a:lstStyle/>
          <a:p>
            <a:pPr algn="ctr">
              <a:spcBef>
                <a:spcPts val="75"/>
              </a:spcBef>
            </a:pPr>
            <a:r>
              <a:rPr spc="-49" dirty="0">
                <a:solidFill>
                  <a:srgbClr val="FFFFFF"/>
                </a:solidFill>
                <a:latin typeface="Arial"/>
                <a:cs typeface="Arial"/>
              </a:rPr>
              <a:t>minibatch</a:t>
            </a:r>
            <a:endParaRPr>
              <a:latin typeface="Arial"/>
              <a:cs typeface="Arial"/>
            </a:endParaRPr>
          </a:p>
          <a:p>
            <a:pPr algn="ctr">
              <a:spcBef>
                <a:spcPts val="4"/>
              </a:spcBef>
            </a:pPr>
            <a:r>
              <a:rPr spc="-90" dirty="0">
                <a:solidFill>
                  <a:srgbClr val="FFFFFF"/>
                </a:solidFill>
                <a:latin typeface="Arial"/>
                <a:cs typeface="Arial"/>
              </a:rPr>
              <a:t>3</a:t>
            </a:r>
            <a:endParaRPr>
              <a:latin typeface="Arial"/>
              <a:cs typeface="Arial"/>
            </a:endParaRPr>
          </a:p>
        </p:txBody>
      </p:sp>
      <p:sp>
        <p:nvSpPr>
          <p:cNvPr id="150" name="object 150"/>
          <p:cNvSpPr/>
          <p:nvPr/>
        </p:nvSpPr>
        <p:spPr>
          <a:xfrm>
            <a:off x="5061203" y="1345312"/>
            <a:ext cx="1169289" cy="712088"/>
          </a:xfrm>
          <a:prstGeom prst="rect">
            <a:avLst/>
          </a:prstGeom>
          <a:blipFill>
            <a:blip r:embed="rId17" cstate="print"/>
            <a:stretch>
              <a:fillRect/>
            </a:stretch>
          </a:blipFill>
        </p:spPr>
        <p:txBody>
          <a:bodyPr wrap="square" lIns="0" tIns="0" rIns="0" bIns="0" rtlCol="0"/>
          <a:lstStyle/>
          <a:p>
            <a:endParaRPr sz="1350"/>
          </a:p>
        </p:txBody>
      </p:sp>
      <p:sp>
        <p:nvSpPr>
          <p:cNvPr id="151" name="object 151"/>
          <p:cNvSpPr/>
          <p:nvPr/>
        </p:nvSpPr>
        <p:spPr>
          <a:xfrm>
            <a:off x="4999482" y="1311020"/>
            <a:ext cx="1290447" cy="843534"/>
          </a:xfrm>
          <a:prstGeom prst="rect">
            <a:avLst/>
          </a:prstGeom>
          <a:blipFill>
            <a:blip r:embed="rId22" cstate="print"/>
            <a:stretch>
              <a:fillRect/>
            </a:stretch>
          </a:blipFill>
        </p:spPr>
        <p:txBody>
          <a:bodyPr wrap="square" lIns="0" tIns="0" rIns="0" bIns="0" rtlCol="0"/>
          <a:lstStyle/>
          <a:p>
            <a:endParaRPr sz="1350"/>
          </a:p>
        </p:txBody>
      </p:sp>
      <p:sp>
        <p:nvSpPr>
          <p:cNvPr id="152" name="object 152"/>
          <p:cNvSpPr/>
          <p:nvPr/>
        </p:nvSpPr>
        <p:spPr>
          <a:xfrm>
            <a:off x="5105781" y="1375030"/>
            <a:ext cx="1080135" cy="624077"/>
          </a:xfrm>
          <a:prstGeom prst="rect">
            <a:avLst/>
          </a:prstGeom>
          <a:blipFill>
            <a:blip r:embed="rId21" cstate="print"/>
            <a:stretch>
              <a:fillRect/>
            </a:stretch>
          </a:blipFill>
        </p:spPr>
        <p:txBody>
          <a:bodyPr wrap="square" lIns="0" tIns="0" rIns="0" bIns="0" rtlCol="0"/>
          <a:lstStyle/>
          <a:p>
            <a:endParaRPr sz="1350"/>
          </a:p>
        </p:txBody>
      </p:sp>
      <p:sp>
        <p:nvSpPr>
          <p:cNvPr id="153" name="object 153"/>
          <p:cNvSpPr txBox="1"/>
          <p:nvPr/>
        </p:nvSpPr>
        <p:spPr>
          <a:xfrm>
            <a:off x="5105781" y="1385888"/>
            <a:ext cx="1080135" cy="563616"/>
          </a:xfrm>
          <a:prstGeom prst="rect">
            <a:avLst/>
          </a:prstGeom>
        </p:spPr>
        <p:txBody>
          <a:bodyPr vert="horz" wrap="square" lIns="0" tIns="9525" rIns="0" bIns="0" rtlCol="0">
            <a:spAutoFit/>
          </a:bodyPr>
          <a:lstStyle/>
          <a:p>
            <a:pPr marL="481965" marR="70961" indent="-405765">
              <a:spcBef>
                <a:spcPts val="75"/>
              </a:spcBef>
            </a:pPr>
            <a:r>
              <a:rPr spc="-49" dirty="0">
                <a:solidFill>
                  <a:srgbClr val="FFFFFF"/>
                </a:solidFill>
                <a:latin typeface="Arial"/>
                <a:cs typeface="Arial"/>
              </a:rPr>
              <a:t>minib</a:t>
            </a:r>
            <a:r>
              <a:rPr spc="-71" dirty="0">
                <a:solidFill>
                  <a:srgbClr val="FFFFFF"/>
                </a:solidFill>
                <a:latin typeface="Arial"/>
                <a:cs typeface="Arial"/>
              </a:rPr>
              <a:t>a</a:t>
            </a:r>
            <a:r>
              <a:rPr spc="83" dirty="0">
                <a:solidFill>
                  <a:srgbClr val="FFFFFF"/>
                </a:solidFill>
                <a:latin typeface="Arial"/>
                <a:cs typeface="Arial"/>
              </a:rPr>
              <a:t>t</a:t>
            </a:r>
            <a:r>
              <a:rPr spc="-75" dirty="0">
                <a:solidFill>
                  <a:srgbClr val="FFFFFF"/>
                </a:solidFill>
                <a:latin typeface="Arial"/>
                <a:cs typeface="Arial"/>
              </a:rPr>
              <a:t>ch  </a:t>
            </a:r>
            <a:r>
              <a:rPr spc="-90" dirty="0">
                <a:solidFill>
                  <a:srgbClr val="FFFFFF"/>
                </a:solidFill>
                <a:latin typeface="Arial"/>
                <a:cs typeface="Arial"/>
              </a:rPr>
              <a:t>4</a:t>
            </a:r>
            <a:endParaRPr>
              <a:latin typeface="Arial"/>
              <a:cs typeface="Arial"/>
            </a:endParaRPr>
          </a:p>
        </p:txBody>
      </p:sp>
      <p:sp>
        <p:nvSpPr>
          <p:cNvPr id="154" name="object 154"/>
          <p:cNvSpPr txBox="1"/>
          <p:nvPr/>
        </p:nvSpPr>
        <p:spPr>
          <a:xfrm>
            <a:off x="2018385" y="2242909"/>
            <a:ext cx="5775007" cy="2816316"/>
          </a:xfrm>
          <a:prstGeom prst="rect">
            <a:avLst/>
          </a:prstGeom>
        </p:spPr>
        <p:txBody>
          <a:bodyPr vert="horz" wrap="square" lIns="0" tIns="9049" rIns="0" bIns="0" rtlCol="0">
            <a:spAutoFit/>
          </a:bodyPr>
          <a:lstStyle/>
          <a:p>
            <a:pPr marL="4574858">
              <a:spcBef>
                <a:spcPts val="71"/>
              </a:spcBef>
            </a:pPr>
            <a:r>
              <a:rPr sz="2100" spc="45" dirty="0">
                <a:latin typeface="Times New Roman" panose="02020603050405020304" pitchFamily="18" charset="0"/>
                <a:cs typeface="Times New Roman" panose="02020603050405020304" pitchFamily="18" charset="0"/>
              </a:rPr>
              <a:t>M</a:t>
            </a:r>
            <a:r>
              <a:rPr sz="2100" spc="-150" dirty="0">
                <a:latin typeface="Times New Roman" panose="02020603050405020304" pitchFamily="18" charset="0"/>
                <a:cs typeface="Times New Roman" panose="02020603050405020304" pitchFamily="18" charset="0"/>
              </a:rPr>
              <a:t> </a:t>
            </a:r>
            <a:r>
              <a:rPr sz="2100" spc="-94" dirty="0">
                <a:latin typeface="Times New Roman" panose="02020603050405020304" pitchFamily="18" charset="0"/>
                <a:cs typeface="Times New Roman" panose="02020603050405020304" pitchFamily="18" charset="0"/>
              </a:rPr>
              <a:t>neurons</a:t>
            </a:r>
            <a:endParaRPr sz="2100" dirty="0">
              <a:latin typeface="Times New Roman" panose="02020603050405020304" pitchFamily="18" charset="0"/>
              <a:cs typeface="Times New Roman" panose="02020603050405020304" pitchFamily="18" charset="0"/>
            </a:endParaRPr>
          </a:p>
          <a:p>
            <a:pPr>
              <a:lnSpc>
                <a:spcPct val="100000"/>
              </a:lnSpc>
            </a:pPr>
            <a:endParaRPr sz="2100" dirty="0">
              <a:latin typeface="Times New Roman" panose="02020603050405020304" pitchFamily="18" charset="0"/>
              <a:cs typeface="Times New Roman" panose="02020603050405020304" pitchFamily="18" charset="0"/>
            </a:endParaRPr>
          </a:p>
          <a:p>
            <a:pPr>
              <a:spcBef>
                <a:spcPts val="34"/>
              </a:spcBef>
            </a:pPr>
            <a:endParaRPr sz="2925" dirty="0">
              <a:latin typeface="Times New Roman" panose="02020603050405020304" pitchFamily="18" charset="0"/>
              <a:cs typeface="Times New Roman" panose="02020603050405020304" pitchFamily="18" charset="0"/>
            </a:endParaRPr>
          </a:p>
          <a:p>
            <a:pPr marL="4659154" marR="3810" indent="-102870"/>
            <a:r>
              <a:rPr sz="2100" spc="-34" dirty="0">
                <a:latin typeface="Times New Roman" panose="02020603050405020304" pitchFamily="18" charset="0"/>
                <a:cs typeface="Times New Roman" panose="02020603050405020304" pitchFamily="18" charset="0"/>
              </a:rPr>
              <a:t>2</a:t>
            </a:r>
            <a:r>
              <a:rPr sz="2081" spc="-50" baseline="25525" dirty="0">
                <a:latin typeface="Times New Roman" panose="02020603050405020304" pitchFamily="18" charset="0"/>
                <a:cs typeface="Times New Roman" panose="02020603050405020304" pitchFamily="18" charset="0"/>
              </a:rPr>
              <a:t>M</a:t>
            </a:r>
            <a:r>
              <a:rPr sz="2081" spc="-174" baseline="25525" dirty="0">
                <a:latin typeface="Times New Roman" panose="02020603050405020304" pitchFamily="18" charset="0"/>
                <a:cs typeface="Times New Roman" panose="02020603050405020304" pitchFamily="18" charset="0"/>
              </a:rPr>
              <a:t> </a:t>
            </a:r>
            <a:r>
              <a:rPr sz="2100" spc="-101" dirty="0">
                <a:latin typeface="Times New Roman" panose="02020603050405020304" pitchFamily="18" charset="0"/>
                <a:cs typeface="Times New Roman" panose="02020603050405020304" pitchFamily="18" charset="0"/>
              </a:rPr>
              <a:t>possible  </a:t>
            </a:r>
            <a:r>
              <a:rPr sz="2100" spc="-64" dirty="0">
                <a:latin typeface="Times New Roman" panose="02020603050405020304" pitchFamily="18" charset="0"/>
                <a:cs typeface="Times New Roman" panose="02020603050405020304" pitchFamily="18" charset="0"/>
              </a:rPr>
              <a:t>networks</a:t>
            </a:r>
            <a:endParaRPr sz="2100" dirty="0">
              <a:latin typeface="Times New Roman" panose="02020603050405020304" pitchFamily="18" charset="0"/>
              <a:cs typeface="Times New Roman" panose="02020603050405020304" pitchFamily="18" charset="0"/>
            </a:endParaRPr>
          </a:p>
          <a:p>
            <a:pPr>
              <a:spcBef>
                <a:spcPts val="11"/>
              </a:spcBef>
            </a:pPr>
            <a:endParaRPr sz="2550" dirty="0">
              <a:latin typeface="Times New Roman" panose="02020603050405020304" pitchFamily="18" charset="0"/>
              <a:cs typeface="Times New Roman" panose="02020603050405020304" pitchFamily="18" charset="0"/>
            </a:endParaRPr>
          </a:p>
          <a:p>
            <a:pPr marL="243364" indent="-215265">
              <a:buSzPct val="96428"/>
              <a:buFont typeface="Wingdings"/>
              <a:buChar char=""/>
              <a:tabLst>
                <a:tab pos="243840" algn="l"/>
              </a:tabLst>
            </a:pPr>
            <a:r>
              <a:rPr sz="2100" spc="-131" dirty="0">
                <a:latin typeface="Times New Roman" panose="02020603050405020304" pitchFamily="18" charset="0"/>
                <a:cs typeface="Times New Roman" panose="02020603050405020304" pitchFamily="18" charset="0"/>
              </a:rPr>
              <a:t>Using </a:t>
            </a:r>
            <a:r>
              <a:rPr sz="2100" spc="-86" dirty="0">
                <a:latin typeface="Times New Roman" panose="02020603050405020304" pitchFamily="18" charset="0"/>
                <a:cs typeface="Times New Roman" panose="02020603050405020304" pitchFamily="18" charset="0"/>
              </a:rPr>
              <a:t>one </a:t>
            </a:r>
            <a:r>
              <a:rPr sz="2100" spc="-60" dirty="0">
                <a:latin typeface="Times New Roman" panose="02020603050405020304" pitchFamily="18" charset="0"/>
                <a:cs typeface="Times New Roman" panose="02020603050405020304" pitchFamily="18" charset="0"/>
              </a:rPr>
              <a:t>mini-batch </a:t>
            </a:r>
            <a:r>
              <a:rPr sz="2100" spc="15" dirty="0">
                <a:latin typeface="Times New Roman" panose="02020603050405020304" pitchFamily="18" charset="0"/>
                <a:cs typeface="Times New Roman" panose="02020603050405020304" pitchFamily="18" charset="0"/>
              </a:rPr>
              <a:t>to </a:t>
            </a:r>
            <a:r>
              <a:rPr sz="2100" spc="-23" dirty="0">
                <a:latin typeface="Times New Roman" panose="02020603050405020304" pitchFamily="18" charset="0"/>
                <a:cs typeface="Times New Roman" panose="02020603050405020304" pitchFamily="18" charset="0"/>
              </a:rPr>
              <a:t>train </a:t>
            </a:r>
            <a:r>
              <a:rPr sz="2100" spc="-86" dirty="0">
                <a:latin typeface="Times New Roman" panose="02020603050405020304" pitchFamily="18" charset="0"/>
                <a:cs typeface="Times New Roman" panose="02020603050405020304" pitchFamily="18" charset="0"/>
              </a:rPr>
              <a:t>one</a:t>
            </a:r>
            <a:r>
              <a:rPr sz="2100" spc="-334"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network</a:t>
            </a:r>
            <a:endParaRPr sz="2100" dirty="0">
              <a:latin typeface="Times New Roman" panose="02020603050405020304" pitchFamily="18" charset="0"/>
              <a:cs typeface="Times New Roman" panose="02020603050405020304" pitchFamily="18" charset="0"/>
            </a:endParaRPr>
          </a:p>
          <a:p>
            <a:pPr marL="224314" indent="-214789">
              <a:spcBef>
                <a:spcPts val="221"/>
              </a:spcBef>
              <a:buSzPct val="96428"/>
              <a:buFont typeface="Wingdings"/>
              <a:buChar char=""/>
              <a:tabLst>
                <a:tab pos="224790" algn="l"/>
              </a:tabLst>
            </a:pPr>
            <a:r>
              <a:rPr sz="2100" spc="-180" dirty="0">
                <a:latin typeface="Times New Roman" panose="02020603050405020304" pitchFamily="18" charset="0"/>
                <a:cs typeface="Times New Roman" panose="02020603050405020304" pitchFamily="18" charset="0"/>
              </a:rPr>
              <a:t>Some </a:t>
            </a:r>
            <a:r>
              <a:rPr sz="2100" spc="-90" dirty="0">
                <a:latin typeface="Times New Roman" panose="02020603050405020304" pitchFamily="18" charset="0"/>
                <a:cs typeface="Times New Roman" panose="02020603050405020304" pitchFamily="18" charset="0"/>
              </a:rPr>
              <a:t>parameters </a:t>
            </a:r>
            <a:r>
              <a:rPr sz="2100" spc="-26" dirty="0">
                <a:latin typeface="Times New Roman" panose="02020603050405020304" pitchFamily="18" charset="0"/>
                <a:cs typeface="Times New Roman" panose="02020603050405020304" pitchFamily="18" charset="0"/>
              </a:rPr>
              <a:t>in the </a:t>
            </a:r>
            <a:r>
              <a:rPr sz="2100" spc="-38" dirty="0">
                <a:latin typeface="Times New Roman" panose="02020603050405020304" pitchFamily="18" charset="0"/>
                <a:cs typeface="Times New Roman" panose="02020603050405020304" pitchFamily="18" charset="0"/>
              </a:rPr>
              <a:t>network </a:t>
            </a:r>
            <a:r>
              <a:rPr sz="2100" spc="-98" dirty="0">
                <a:latin typeface="Times New Roman" panose="02020603050405020304" pitchFamily="18" charset="0"/>
                <a:cs typeface="Times New Roman" panose="02020603050405020304" pitchFamily="18" charset="0"/>
              </a:rPr>
              <a:t>are</a:t>
            </a:r>
            <a:r>
              <a:rPr sz="2100" spc="-300" dirty="0">
                <a:latin typeface="Times New Roman" panose="02020603050405020304" pitchFamily="18" charset="0"/>
                <a:cs typeface="Times New Roman" panose="02020603050405020304" pitchFamily="18" charset="0"/>
              </a:rPr>
              <a:t> </a:t>
            </a:r>
            <a:r>
              <a:rPr sz="2100" spc="-113" dirty="0">
                <a:latin typeface="Times New Roman" panose="02020603050405020304" pitchFamily="18" charset="0"/>
                <a:cs typeface="Times New Roman" panose="02020603050405020304" pitchFamily="18" charset="0"/>
              </a:rPr>
              <a:t>shared</a:t>
            </a:r>
            <a:endParaRPr sz="2100" dirty="0">
              <a:latin typeface="Times New Roman" panose="02020603050405020304" pitchFamily="18" charset="0"/>
              <a:cs typeface="Times New Roman" panose="02020603050405020304" pitchFamily="18" charset="0"/>
            </a:endParaRPr>
          </a:p>
        </p:txBody>
      </p:sp>
      <p:sp>
        <p:nvSpPr>
          <p:cNvPr id="155" name="object 155"/>
          <p:cNvSpPr/>
          <p:nvPr/>
        </p:nvSpPr>
        <p:spPr>
          <a:xfrm>
            <a:off x="6981444" y="2627757"/>
            <a:ext cx="376238" cy="665321"/>
          </a:xfrm>
          <a:custGeom>
            <a:avLst/>
            <a:gdLst/>
            <a:ahLst/>
            <a:cxnLst/>
            <a:rect l="l" t="t" r="r" b="b"/>
            <a:pathLst>
              <a:path w="501650" h="887095">
                <a:moveTo>
                  <a:pt x="501396" y="636269"/>
                </a:moveTo>
                <a:lnTo>
                  <a:pt x="0" y="636269"/>
                </a:lnTo>
                <a:lnTo>
                  <a:pt x="250698" y="886968"/>
                </a:lnTo>
                <a:lnTo>
                  <a:pt x="501396" y="636269"/>
                </a:lnTo>
                <a:close/>
              </a:path>
              <a:path w="501650" h="887095">
                <a:moveTo>
                  <a:pt x="376047" y="0"/>
                </a:moveTo>
                <a:lnTo>
                  <a:pt x="125349" y="0"/>
                </a:lnTo>
                <a:lnTo>
                  <a:pt x="125349" y="636269"/>
                </a:lnTo>
                <a:lnTo>
                  <a:pt x="376047" y="636269"/>
                </a:lnTo>
                <a:lnTo>
                  <a:pt x="376047" y="0"/>
                </a:lnTo>
                <a:close/>
              </a:path>
            </a:pathLst>
          </a:custGeom>
          <a:solidFill>
            <a:srgbClr val="000000"/>
          </a:solidFill>
        </p:spPr>
        <p:txBody>
          <a:bodyPr wrap="square" lIns="0" tIns="0" rIns="0" bIns="0" rtlCol="0"/>
          <a:lstStyle/>
          <a:p>
            <a:endParaRPr sz="1350"/>
          </a:p>
        </p:txBody>
      </p:sp>
      <p:sp>
        <p:nvSpPr>
          <p:cNvPr id="156" name="object 156"/>
          <p:cNvSpPr/>
          <p:nvPr/>
        </p:nvSpPr>
        <p:spPr>
          <a:xfrm>
            <a:off x="6981444" y="2627757"/>
            <a:ext cx="376238" cy="665321"/>
          </a:xfrm>
          <a:custGeom>
            <a:avLst/>
            <a:gdLst/>
            <a:ahLst/>
            <a:cxnLst/>
            <a:rect l="l" t="t" r="r" b="b"/>
            <a:pathLst>
              <a:path w="501650" h="887095">
                <a:moveTo>
                  <a:pt x="0" y="636269"/>
                </a:moveTo>
                <a:lnTo>
                  <a:pt x="125349" y="636269"/>
                </a:lnTo>
                <a:lnTo>
                  <a:pt x="125349" y="0"/>
                </a:lnTo>
                <a:lnTo>
                  <a:pt x="376047" y="0"/>
                </a:lnTo>
                <a:lnTo>
                  <a:pt x="376047" y="636269"/>
                </a:lnTo>
                <a:lnTo>
                  <a:pt x="501396" y="636269"/>
                </a:lnTo>
                <a:lnTo>
                  <a:pt x="250698" y="886968"/>
                </a:lnTo>
                <a:lnTo>
                  <a:pt x="0" y="636269"/>
                </a:lnTo>
                <a:close/>
              </a:path>
            </a:pathLst>
          </a:custGeom>
          <a:ln w="12192">
            <a:solidFill>
              <a:srgbClr val="000000"/>
            </a:solidFill>
          </a:ln>
        </p:spPr>
        <p:txBody>
          <a:bodyPr wrap="square" lIns="0" tIns="0" rIns="0" bIns="0" rtlCol="0"/>
          <a:lstStyle/>
          <a:p>
            <a:endParaRPr sz="1350"/>
          </a:p>
        </p:txBody>
      </p:sp>
    </p:spTree>
    <p:extLst>
      <p:ext uri="{BB962C8B-B14F-4D97-AF65-F5344CB8AC3E}">
        <p14:creationId xmlns:p14="http://schemas.microsoft.com/office/powerpoint/2010/main" val="2644276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14950" y="1887093"/>
            <a:ext cx="2497455" cy="2436971"/>
          </a:xfrm>
          <a:custGeom>
            <a:avLst/>
            <a:gdLst/>
            <a:ahLst/>
            <a:cxnLst/>
            <a:rect l="l" t="t" r="r" b="b"/>
            <a:pathLst>
              <a:path w="3329940" h="3249295">
                <a:moveTo>
                  <a:pt x="0" y="3249167"/>
                </a:moveTo>
                <a:lnTo>
                  <a:pt x="3329940" y="3249167"/>
                </a:lnTo>
                <a:lnTo>
                  <a:pt x="3329940" y="0"/>
                </a:lnTo>
                <a:lnTo>
                  <a:pt x="0" y="0"/>
                </a:lnTo>
                <a:lnTo>
                  <a:pt x="0" y="3249167"/>
                </a:lnTo>
                <a:close/>
              </a:path>
            </a:pathLst>
          </a:custGeom>
          <a:ln w="57912">
            <a:solidFill>
              <a:srgbClr val="FF0000"/>
            </a:solidFill>
          </a:ln>
        </p:spPr>
        <p:txBody>
          <a:bodyPr wrap="square" lIns="0" tIns="0" rIns="0" bIns="0" rtlCol="0"/>
          <a:lstStyle/>
          <a:p>
            <a:endParaRPr sz="1350"/>
          </a:p>
        </p:txBody>
      </p:sp>
      <p:sp>
        <p:nvSpPr>
          <p:cNvPr id="3" name="object 3"/>
          <p:cNvSpPr txBox="1">
            <a:spLocks noGrp="1"/>
          </p:cNvSpPr>
          <p:nvPr>
            <p:ph type="title"/>
          </p:nvPr>
        </p:nvSpPr>
        <p:spPr>
          <a:xfrm>
            <a:off x="1673657" y="459754"/>
            <a:ext cx="5151596" cy="517930"/>
          </a:xfrm>
          <a:prstGeom prst="rect">
            <a:avLst/>
          </a:prstGeom>
        </p:spPr>
        <p:txBody>
          <a:bodyPr vert="horz" wrap="square" lIns="0" tIns="10001" rIns="0" bIns="0" rtlCol="0" anchor="ctr">
            <a:spAutoFit/>
          </a:bodyPr>
          <a:lstStyle/>
          <a:p>
            <a:pPr marL="9525">
              <a:spcBef>
                <a:spcPts val="79"/>
              </a:spcBef>
            </a:pPr>
            <a:r>
              <a:rPr spc="-109" dirty="0"/>
              <a:t>Dropout </a:t>
            </a:r>
            <a:r>
              <a:rPr spc="-135" dirty="0"/>
              <a:t>is </a:t>
            </a:r>
            <a:r>
              <a:rPr spc="-180" dirty="0"/>
              <a:t>a </a:t>
            </a:r>
            <a:r>
              <a:rPr spc="-158" dirty="0"/>
              <a:t>kind </a:t>
            </a:r>
            <a:r>
              <a:rPr spc="-143" dirty="0"/>
              <a:t>of</a:t>
            </a:r>
            <a:r>
              <a:rPr spc="-731" dirty="0"/>
              <a:t> </a:t>
            </a:r>
            <a:r>
              <a:rPr lang="en-US" spc="-731" dirty="0"/>
              <a:t> </a:t>
            </a:r>
            <a:r>
              <a:rPr spc="-176" dirty="0"/>
              <a:t>ensemble.</a:t>
            </a:r>
          </a:p>
        </p:txBody>
      </p:sp>
      <p:sp>
        <p:nvSpPr>
          <p:cNvPr id="4" name="object 4"/>
          <p:cNvSpPr/>
          <p:nvPr/>
        </p:nvSpPr>
        <p:spPr>
          <a:xfrm>
            <a:off x="1945385" y="2652902"/>
            <a:ext cx="188595" cy="188595"/>
          </a:xfrm>
          <a:custGeom>
            <a:avLst/>
            <a:gdLst/>
            <a:ahLst/>
            <a:cxnLst/>
            <a:rect l="l" t="t" r="r" b="b"/>
            <a:pathLst>
              <a:path w="251459" h="251460">
                <a:moveTo>
                  <a:pt x="125730" y="0"/>
                </a:moveTo>
                <a:lnTo>
                  <a:pt x="174671" y="9876"/>
                </a:lnTo>
                <a:lnTo>
                  <a:pt x="214636" y="36814"/>
                </a:lnTo>
                <a:lnTo>
                  <a:pt x="241580" y="76777"/>
                </a:lnTo>
                <a:lnTo>
                  <a:pt x="251460" y="125730"/>
                </a:lnTo>
                <a:lnTo>
                  <a:pt x="241580" y="174682"/>
                </a:lnTo>
                <a:lnTo>
                  <a:pt x="214636" y="214645"/>
                </a:lnTo>
                <a:lnTo>
                  <a:pt x="174671" y="241583"/>
                </a:lnTo>
                <a:lnTo>
                  <a:pt x="125730" y="251460"/>
                </a:lnTo>
                <a:lnTo>
                  <a:pt x="76788" y="241583"/>
                </a:lnTo>
                <a:lnTo>
                  <a:pt x="36823" y="214645"/>
                </a:lnTo>
                <a:lnTo>
                  <a:pt x="9879" y="174682"/>
                </a:lnTo>
                <a:lnTo>
                  <a:pt x="0" y="125730"/>
                </a:lnTo>
                <a:lnTo>
                  <a:pt x="9879" y="76777"/>
                </a:lnTo>
                <a:lnTo>
                  <a:pt x="36823" y="36814"/>
                </a:lnTo>
                <a:lnTo>
                  <a:pt x="76788" y="9876"/>
                </a:lnTo>
                <a:lnTo>
                  <a:pt x="125730" y="0"/>
                </a:lnTo>
                <a:close/>
              </a:path>
            </a:pathLst>
          </a:custGeom>
          <a:ln w="12192">
            <a:solidFill>
              <a:srgbClr val="000000"/>
            </a:solidFill>
          </a:ln>
        </p:spPr>
        <p:txBody>
          <a:bodyPr wrap="square" lIns="0" tIns="0" rIns="0" bIns="0" rtlCol="0"/>
          <a:lstStyle/>
          <a:p>
            <a:endParaRPr sz="1350"/>
          </a:p>
        </p:txBody>
      </p:sp>
      <p:sp>
        <p:nvSpPr>
          <p:cNvPr id="5" name="object 5"/>
          <p:cNvSpPr/>
          <p:nvPr/>
        </p:nvSpPr>
        <p:spPr>
          <a:xfrm>
            <a:off x="1978533" y="3837050"/>
            <a:ext cx="187643" cy="187643"/>
          </a:xfrm>
          <a:custGeom>
            <a:avLst/>
            <a:gdLst/>
            <a:ahLst/>
            <a:cxnLst/>
            <a:rect l="l" t="t" r="r" b="b"/>
            <a:pathLst>
              <a:path w="250190" h="250189">
                <a:moveTo>
                  <a:pt x="124968" y="0"/>
                </a:moveTo>
                <a:lnTo>
                  <a:pt x="173587" y="9828"/>
                </a:lnTo>
                <a:lnTo>
                  <a:pt x="213312" y="36623"/>
                </a:lnTo>
                <a:lnTo>
                  <a:pt x="240107" y="76348"/>
                </a:lnTo>
                <a:lnTo>
                  <a:pt x="249936" y="124967"/>
                </a:lnTo>
                <a:lnTo>
                  <a:pt x="240107" y="173587"/>
                </a:lnTo>
                <a:lnTo>
                  <a:pt x="213312" y="213312"/>
                </a:lnTo>
                <a:lnTo>
                  <a:pt x="173587" y="240107"/>
                </a:lnTo>
                <a:lnTo>
                  <a:pt x="124968" y="249935"/>
                </a:lnTo>
                <a:lnTo>
                  <a:pt x="76327" y="240107"/>
                </a:lnTo>
                <a:lnTo>
                  <a:pt x="36604" y="213312"/>
                </a:lnTo>
                <a:lnTo>
                  <a:pt x="9821" y="173587"/>
                </a:lnTo>
                <a:lnTo>
                  <a:pt x="0" y="124967"/>
                </a:lnTo>
                <a:lnTo>
                  <a:pt x="9821" y="76348"/>
                </a:lnTo>
                <a:lnTo>
                  <a:pt x="36604" y="36623"/>
                </a:lnTo>
                <a:lnTo>
                  <a:pt x="76327" y="9828"/>
                </a:lnTo>
                <a:lnTo>
                  <a:pt x="124968" y="0"/>
                </a:lnTo>
                <a:close/>
              </a:path>
            </a:pathLst>
          </a:custGeom>
          <a:ln w="12192">
            <a:solidFill>
              <a:srgbClr val="000000"/>
            </a:solidFill>
          </a:ln>
        </p:spPr>
        <p:txBody>
          <a:bodyPr wrap="square" lIns="0" tIns="0" rIns="0" bIns="0" rtlCol="0"/>
          <a:lstStyle/>
          <a:p>
            <a:endParaRPr sz="1350"/>
          </a:p>
        </p:txBody>
      </p:sp>
      <p:sp>
        <p:nvSpPr>
          <p:cNvPr id="6" name="object 6"/>
          <p:cNvSpPr/>
          <p:nvPr/>
        </p:nvSpPr>
        <p:spPr>
          <a:xfrm>
            <a:off x="1668780" y="3837050"/>
            <a:ext cx="187643" cy="187643"/>
          </a:xfrm>
          <a:custGeom>
            <a:avLst/>
            <a:gdLst/>
            <a:ahLst/>
            <a:cxnLst/>
            <a:rect l="l" t="t" r="r" b="b"/>
            <a:pathLst>
              <a:path w="250190" h="250189">
                <a:moveTo>
                  <a:pt x="124968" y="0"/>
                </a:moveTo>
                <a:lnTo>
                  <a:pt x="173608" y="9828"/>
                </a:lnTo>
                <a:lnTo>
                  <a:pt x="213331" y="36623"/>
                </a:lnTo>
                <a:lnTo>
                  <a:pt x="240114" y="76348"/>
                </a:lnTo>
                <a:lnTo>
                  <a:pt x="249935" y="124967"/>
                </a:lnTo>
                <a:lnTo>
                  <a:pt x="240114" y="173587"/>
                </a:lnTo>
                <a:lnTo>
                  <a:pt x="213331" y="213312"/>
                </a:lnTo>
                <a:lnTo>
                  <a:pt x="173608" y="240107"/>
                </a:lnTo>
                <a:lnTo>
                  <a:pt x="124968" y="249935"/>
                </a:lnTo>
                <a:lnTo>
                  <a:pt x="76327" y="240107"/>
                </a:lnTo>
                <a:lnTo>
                  <a:pt x="36604" y="213312"/>
                </a:lnTo>
                <a:lnTo>
                  <a:pt x="9821" y="173587"/>
                </a:lnTo>
                <a:lnTo>
                  <a:pt x="0" y="124967"/>
                </a:lnTo>
                <a:lnTo>
                  <a:pt x="9821" y="76348"/>
                </a:lnTo>
                <a:lnTo>
                  <a:pt x="36604" y="36623"/>
                </a:lnTo>
                <a:lnTo>
                  <a:pt x="76327" y="9828"/>
                </a:lnTo>
                <a:lnTo>
                  <a:pt x="124968" y="0"/>
                </a:lnTo>
                <a:close/>
              </a:path>
            </a:pathLst>
          </a:custGeom>
          <a:ln w="12192">
            <a:solidFill>
              <a:srgbClr val="000000"/>
            </a:solidFill>
          </a:ln>
        </p:spPr>
        <p:txBody>
          <a:bodyPr wrap="square" lIns="0" tIns="0" rIns="0" bIns="0" rtlCol="0"/>
          <a:lstStyle/>
          <a:p>
            <a:endParaRPr sz="1350"/>
          </a:p>
        </p:txBody>
      </p:sp>
      <p:sp>
        <p:nvSpPr>
          <p:cNvPr id="7" name="object 7"/>
          <p:cNvSpPr/>
          <p:nvPr/>
        </p:nvSpPr>
        <p:spPr>
          <a:xfrm>
            <a:off x="2257426" y="2090547"/>
            <a:ext cx="98297" cy="98297"/>
          </a:xfrm>
          <a:prstGeom prst="rect">
            <a:avLst/>
          </a:prstGeom>
          <a:blipFill>
            <a:blip r:embed="rId2" cstate="print"/>
            <a:stretch>
              <a:fillRect/>
            </a:stretch>
          </a:blipFill>
        </p:spPr>
        <p:txBody>
          <a:bodyPr wrap="square" lIns="0" tIns="0" rIns="0" bIns="0" rtlCol="0"/>
          <a:lstStyle/>
          <a:p>
            <a:endParaRPr sz="1350"/>
          </a:p>
        </p:txBody>
      </p:sp>
      <p:sp>
        <p:nvSpPr>
          <p:cNvPr id="8" name="object 8"/>
          <p:cNvSpPr/>
          <p:nvPr/>
        </p:nvSpPr>
        <p:spPr>
          <a:xfrm>
            <a:off x="2257425" y="2090547"/>
            <a:ext cx="98584" cy="98584"/>
          </a:xfrm>
          <a:custGeom>
            <a:avLst/>
            <a:gdLst/>
            <a:ahLst/>
            <a:cxnLst/>
            <a:rect l="l" t="t" r="r" b="b"/>
            <a:pathLst>
              <a:path w="131444"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9" name="object 9"/>
          <p:cNvSpPr/>
          <p:nvPr/>
        </p:nvSpPr>
        <p:spPr>
          <a:xfrm>
            <a:off x="2040826" y="2184559"/>
            <a:ext cx="275273" cy="469583"/>
          </a:xfrm>
          <a:custGeom>
            <a:avLst/>
            <a:gdLst/>
            <a:ahLst/>
            <a:cxnLst/>
            <a:rect l="l" t="t" r="r" b="b"/>
            <a:pathLst>
              <a:path w="367030" h="626110">
                <a:moveTo>
                  <a:pt x="4978" y="539241"/>
                </a:moveTo>
                <a:lnTo>
                  <a:pt x="0" y="625982"/>
                </a:lnTo>
                <a:lnTo>
                  <a:pt x="72389" y="577850"/>
                </a:lnTo>
                <a:lnTo>
                  <a:pt x="69507" y="576199"/>
                </a:lnTo>
                <a:lnTo>
                  <a:pt x="43472" y="576199"/>
                </a:lnTo>
                <a:lnTo>
                  <a:pt x="21005" y="563371"/>
                </a:lnTo>
                <a:lnTo>
                  <a:pt x="27463" y="552119"/>
                </a:lnTo>
                <a:lnTo>
                  <a:pt x="4978" y="539241"/>
                </a:lnTo>
                <a:close/>
              </a:path>
              <a:path w="367030" h="626110">
                <a:moveTo>
                  <a:pt x="27463" y="552119"/>
                </a:moveTo>
                <a:lnTo>
                  <a:pt x="21005" y="563371"/>
                </a:lnTo>
                <a:lnTo>
                  <a:pt x="43472" y="576199"/>
                </a:lnTo>
                <a:lnTo>
                  <a:pt x="49913" y="564977"/>
                </a:lnTo>
                <a:lnTo>
                  <a:pt x="27463" y="552119"/>
                </a:lnTo>
                <a:close/>
              </a:path>
              <a:path w="367030" h="626110">
                <a:moveTo>
                  <a:pt x="49913" y="564977"/>
                </a:moveTo>
                <a:lnTo>
                  <a:pt x="43472" y="576199"/>
                </a:lnTo>
                <a:lnTo>
                  <a:pt x="69507" y="576199"/>
                </a:lnTo>
                <a:lnTo>
                  <a:pt x="49913" y="564977"/>
                </a:lnTo>
                <a:close/>
              </a:path>
              <a:path w="367030" h="626110">
                <a:moveTo>
                  <a:pt x="344297" y="0"/>
                </a:moveTo>
                <a:lnTo>
                  <a:pt x="27463" y="552119"/>
                </a:lnTo>
                <a:lnTo>
                  <a:pt x="49913" y="564977"/>
                </a:lnTo>
                <a:lnTo>
                  <a:pt x="366775" y="12953"/>
                </a:lnTo>
                <a:lnTo>
                  <a:pt x="344297" y="0"/>
                </a:lnTo>
                <a:close/>
              </a:path>
            </a:pathLst>
          </a:custGeom>
          <a:solidFill>
            <a:srgbClr val="000000"/>
          </a:solidFill>
        </p:spPr>
        <p:txBody>
          <a:bodyPr wrap="square" lIns="0" tIns="0" rIns="0" bIns="0" rtlCol="0"/>
          <a:lstStyle/>
          <a:p>
            <a:endParaRPr sz="1350"/>
          </a:p>
        </p:txBody>
      </p:sp>
      <p:sp>
        <p:nvSpPr>
          <p:cNvPr id="10" name="object 10"/>
          <p:cNvSpPr/>
          <p:nvPr/>
        </p:nvSpPr>
        <p:spPr>
          <a:xfrm>
            <a:off x="1782508" y="2182178"/>
            <a:ext cx="531019" cy="471964"/>
          </a:xfrm>
          <a:custGeom>
            <a:avLst/>
            <a:gdLst/>
            <a:ahLst/>
            <a:cxnLst/>
            <a:rect l="l" t="t" r="r" b="b"/>
            <a:pathLst>
              <a:path w="708025" h="629285">
                <a:moveTo>
                  <a:pt x="32397" y="548513"/>
                </a:moveTo>
                <a:lnTo>
                  <a:pt x="0" y="629157"/>
                </a:lnTo>
                <a:lnTo>
                  <a:pt x="83947" y="606678"/>
                </a:lnTo>
                <a:lnTo>
                  <a:pt x="74379" y="595883"/>
                </a:lnTo>
                <a:lnTo>
                  <a:pt x="57073" y="595883"/>
                </a:lnTo>
                <a:lnTo>
                  <a:pt x="39890" y="576452"/>
                </a:lnTo>
                <a:lnTo>
                  <a:pt x="49563" y="567882"/>
                </a:lnTo>
                <a:lnTo>
                  <a:pt x="32397" y="548513"/>
                </a:lnTo>
                <a:close/>
              </a:path>
              <a:path w="708025" h="629285">
                <a:moveTo>
                  <a:pt x="49563" y="567882"/>
                </a:moveTo>
                <a:lnTo>
                  <a:pt x="39890" y="576452"/>
                </a:lnTo>
                <a:lnTo>
                  <a:pt x="57073" y="595883"/>
                </a:lnTo>
                <a:lnTo>
                  <a:pt x="66767" y="587294"/>
                </a:lnTo>
                <a:lnTo>
                  <a:pt x="49563" y="567882"/>
                </a:lnTo>
                <a:close/>
              </a:path>
              <a:path w="708025" h="629285">
                <a:moveTo>
                  <a:pt x="66767" y="587294"/>
                </a:moveTo>
                <a:lnTo>
                  <a:pt x="57073" y="595883"/>
                </a:lnTo>
                <a:lnTo>
                  <a:pt x="74379" y="595883"/>
                </a:lnTo>
                <a:lnTo>
                  <a:pt x="66767" y="587294"/>
                </a:lnTo>
                <a:close/>
              </a:path>
              <a:path w="708025" h="629285">
                <a:moveTo>
                  <a:pt x="690499" y="0"/>
                </a:moveTo>
                <a:lnTo>
                  <a:pt x="49563" y="567882"/>
                </a:lnTo>
                <a:lnTo>
                  <a:pt x="66767" y="587294"/>
                </a:lnTo>
                <a:lnTo>
                  <a:pt x="707771" y="19303"/>
                </a:lnTo>
                <a:lnTo>
                  <a:pt x="690499" y="0"/>
                </a:lnTo>
                <a:close/>
              </a:path>
            </a:pathLst>
          </a:custGeom>
          <a:solidFill>
            <a:srgbClr val="000000"/>
          </a:solidFill>
        </p:spPr>
        <p:txBody>
          <a:bodyPr wrap="square" lIns="0" tIns="0" rIns="0" bIns="0" rtlCol="0"/>
          <a:lstStyle/>
          <a:p>
            <a:endParaRPr sz="1350"/>
          </a:p>
        </p:txBody>
      </p:sp>
      <p:sp>
        <p:nvSpPr>
          <p:cNvPr id="11" name="object 11"/>
          <p:cNvSpPr/>
          <p:nvPr/>
        </p:nvSpPr>
        <p:spPr>
          <a:xfrm>
            <a:off x="2024319" y="3492437"/>
            <a:ext cx="71438" cy="345281"/>
          </a:xfrm>
          <a:custGeom>
            <a:avLst/>
            <a:gdLst/>
            <a:ahLst/>
            <a:cxnLst/>
            <a:rect l="l" t="t" r="r" b="b"/>
            <a:pathLst>
              <a:path w="95250" h="460375">
                <a:moveTo>
                  <a:pt x="43539" y="384387"/>
                </a:moveTo>
                <a:lnTo>
                  <a:pt x="17805" y="387350"/>
                </a:lnTo>
                <a:lnTo>
                  <a:pt x="65227" y="460121"/>
                </a:lnTo>
                <a:lnTo>
                  <a:pt x="88173" y="397256"/>
                </a:lnTo>
                <a:lnTo>
                  <a:pt x="45008" y="397256"/>
                </a:lnTo>
                <a:lnTo>
                  <a:pt x="43539" y="384387"/>
                </a:lnTo>
                <a:close/>
              </a:path>
              <a:path w="95250" h="460375">
                <a:moveTo>
                  <a:pt x="69277" y="381424"/>
                </a:moveTo>
                <a:lnTo>
                  <a:pt x="43539" y="384387"/>
                </a:lnTo>
                <a:lnTo>
                  <a:pt x="45008" y="397256"/>
                </a:lnTo>
                <a:lnTo>
                  <a:pt x="70751" y="394335"/>
                </a:lnTo>
                <a:lnTo>
                  <a:pt x="69277" y="381424"/>
                </a:lnTo>
                <a:close/>
              </a:path>
              <a:path w="95250" h="460375">
                <a:moveTo>
                  <a:pt x="95034" y="378460"/>
                </a:moveTo>
                <a:lnTo>
                  <a:pt x="69277" y="381424"/>
                </a:lnTo>
                <a:lnTo>
                  <a:pt x="70751" y="394335"/>
                </a:lnTo>
                <a:lnTo>
                  <a:pt x="45008" y="397256"/>
                </a:lnTo>
                <a:lnTo>
                  <a:pt x="88173" y="397256"/>
                </a:lnTo>
                <a:lnTo>
                  <a:pt x="95034" y="378460"/>
                </a:lnTo>
                <a:close/>
              </a:path>
              <a:path w="95250" h="460375">
                <a:moveTo>
                  <a:pt x="25730" y="0"/>
                </a:moveTo>
                <a:lnTo>
                  <a:pt x="0" y="3048"/>
                </a:lnTo>
                <a:lnTo>
                  <a:pt x="43539" y="384387"/>
                </a:lnTo>
                <a:lnTo>
                  <a:pt x="69277" y="381424"/>
                </a:lnTo>
                <a:lnTo>
                  <a:pt x="25730" y="0"/>
                </a:lnTo>
                <a:close/>
              </a:path>
            </a:pathLst>
          </a:custGeom>
          <a:solidFill>
            <a:srgbClr val="000000"/>
          </a:solidFill>
        </p:spPr>
        <p:txBody>
          <a:bodyPr wrap="square" lIns="0" tIns="0" rIns="0" bIns="0" rtlCol="0"/>
          <a:lstStyle/>
          <a:p>
            <a:endParaRPr sz="1350"/>
          </a:p>
        </p:txBody>
      </p:sp>
      <p:sp>
        <p:nvSpPr>
          <p:cNvPr id="12" name="object 12"/>
          <p:cNvSpPr/>
          <p:nvPr/>
        </p:nvSpPr>
        <p:spPr>
          <a:xfrm>
            <a:off x="2072830" y="3487960"/>
            <a:ext cx="250508" cy="349568"/>
          </a:xfrm>
          <a:custGeom>
            <a:avLst/>
            <a:gdLst/>
            <a:ahLst/>
            <a:cxnLst/>
            <a:rect l="l" t="t" r="r" b="b"/>
            <a:pathLst>
              <a:path w="334009" h="466089">
                <a:moveTo>
                  <a:pt x="13017" y="380238"/>
                </a:moveTo>
                <a:lnTo>
                  <a:pt x="0" y="466089"/>
                </a:lnTo>
                <a:lnTo>
                  <a:pt x="76581" y="424942"/>
                </a:lnTo>
                <a:lnTo>
                  <a:pt x="70441" y="420624"/>
                </a:lnTo>
                <a:lnTo>
                  <a:pt x="47878" y="420624"/>
                </a:lnTo>
                <a:lnTo>
                  <a:pt x="26720" y="405764"/>
                </a:lnTo>
                <a:lnTo>
                  <a:pt x="34207" y="395141"/>
                </a:lnTo>
                <a:lnTo>
                  <a:pt x="13017" y="380238"/>
                </a:lnTo>
                <a:close/>
              </a:path>
              <a:path w="334009" h="466089">
                <a:moveTo>
                  <a:pt x="34207" y="395141"/>
                </a:moveTo>
                <a:lnTo>
                  <a:pt x="26720" y="405764"/>
                </a:lnTo>
                <a:lnTo>
                  <a:pt x="47878" y="420624"/>
                </a:lnTo>
                <a:lnTo>
                  <a:pt x="55358" y="410016"/>
                </a:lnTo>
                <a:lnTo>
                  <a:pt x="34207" y="395141"/>
                </a:lnTo>
                <a:close/>
              </a:path>
              <a:path w="334009" h="466089">
                <a:moveTo>
                  <a:pt x="55358" y="410016"/>
                </a:moveTo>
                <a:lnTo>
                  <a:pt x="47878" y="420624"/>
                </a:lnTo>
                <a:lnTo>
                  <a:pt x="70441" y="420624"/>
                </a:lnTo>
                <a:lnTo>
                  <a:pt x="55358" y="410016"/>
                </a:lnTo>
                <a:close/>
              </a:path>
              <a:path w="334009" h="466089">
                <a:moveTo>
                  <a:pt x="312673" y="0"/>
                </a:moveTo>
                <a:lnTo>
                  <a:pt x="34207" y="395141"/>
                </a:lnTo>
                <a:lnTo>
                  <a:pt x="55358" y="410016"/>
                </a:lnTo>
                <a:lnTo>
                  <a:pt x="333882" y="14986"/>
                </a:lnTo>
                <a:lnTo>
                  <a:pt x="312673" y="0"/>
                </a:lnTo>
                <a:close/>
              </a:path>
            </a:pathLst>
          </a:custGeom>
          <a:solidFill>
            <a:srgbClr val="000000"/>
          </a:solidFill>
        </p:spPr>
        <p:txBody>
          <a:bodyPr wrap="square" lIns="0" tIns="0" rIns="0" bIns="0" rtlCol="0"/>
          <a:lstStyle/>
          <a:p>
            <a:endParaRPr sz="1350"/>
          </a:p>
        </p:txBody>
      </p:sp>
      <p:sp>
        <p:nvSpPr>
          <p:cNvPr id="13" name="object 13"/>
          <p:cNvSpPr/>
          <p:nvPr/>
        </p:nvSpPr>
        <p:spPr>
          <a:xfrm>
            <a:off x="1763077" y="3485388"/>
            <a:ext cx="541496" cy="352425"/>
          </a:xfrm>
          <a:custGeom>
            <a:avLst/>
            <a:gdLst/>
            <a:ahLst/>
            <a:cxnLst/>
            <a:rect l="l" t="t" r="r" b="b"/>
            <a:pathLst>
              <a:path w="721994" h="469900">
                <a:moveTo>
                  <a:pt x="44411" y="394843"/>
                </a:moveTo>
                <a:lnTo>
                  <a:pt x="0" y="469519"/>
                </a:lnTo>
                <a:lnTo>
                  <a:pt x="86398" y="460248"/>
                </a:lnTo>
                <a:lnTo>
                  <a:pt x="76941" y="445516"/>
                </a:lnTo>
                <a:lnTo>
                  <a:pt x="61506" y="445516"/>
                </a:lnTo>
                <a:lnTo>
                  <a:pt x="47510" y="423672"/>
                </a:lnTo>
                <a:lnTo>
                  <a:pt x="58421" y="416666"/>
                </a:lnTo>
                <a:lnTo>
                  <a:pt x="44411" y="394843"/>
                </a:lnTo>
                <a:close/>
              </a:path>
              <a:path w="721994" h="469900">
                <a:moveTo>
                  <a:pt x="58421" y="416666"/>
                </a:moveTo>
                <a:lnTo>
                  <a:pt x="47510" y="423672"/>
                </a:lnTo>
                <a:lnTo>
                  <a:pt x="61506" y="445516"/>
                </a:lnTo>
                <a:lnTo>
                  <a:pt x="72436" y="438499"/>
                </a:lnTo>
                <a:lnTo>
                  <a:pt x="58421" y="416666"/>
                </a:lnTo>
                <a:close/>
              </a:path>
              <a:path w="721994" h="469900">
                <a:moveTo>
                  <a:pt x="72436" y="438499"/>
                </a:moveTo>
                <a:lnTo>
                  <a:pt x="61506" y="445516"/>
                </a:lnTo>
                <a:lnTo>
                  <a:pt x="76941" y="445516"/>
                </a:lnTo>
                <a:lnTo>
                  <a:pt x="72436" y="438499"/>
                </a:lnTo>
                <a:close/>
              </a:path>
              <a:path w="721994" h="469900">
                <a:moveTo>
                  <a:pt x="707390" y="0"/>
                </a:moveTo>
                <a:lnTo>
                  <a:pt x="58421" y="416666"/>
                </a:lnTo>
                <a:lnTo>
                  <a:pt x="72436" y="438499"/>
                </a:lnTo>
                <a:lnTo>
                  <a:pt x="721487" y="21844"/>
                </a:lnTo>
                <a:lnTo>
                  <a:pt x="707390" y="0"/>
                </a:lnTo>
                <a:close/>
              </a:path>
            </a:pathLst>
          </a:custGeom>
          <a:solidFill>
            <a:srgbClr val="000000"/>
          </a:solidFill>
        </p:spPr>
        <p:txBody>
          <a:bodyPr wrap="square" lIns="0" tIns="0" rIns="0" bIns="0" rtlCol="0"/>
          <a:lstStyle/>
          <a:p>
            <a:endParaRPr sz="1350"/>
          </a:p>
        </p:txBody>
      </p:sp>
      <p:sp>
        <p:nvSpPr>
          <p:cNvPr id="14" name="object 14"/>
          <p:cNvSpPr/>
          <p:nvPr/>
        </p:nvSpPr>
        <p:spPr>
          <a:xfrm>
            <a:off x="1763077" y="3487770"/>
            <a:ext cx="265271" cy="350044"/>
          </a:xfrm>
          <a:custGeom>
            <a:avLst/>
            <a:gdLst/>
            <a:ahLst/>
            <a:cxnLst/>
            <a:rect l="l" t="t" r="r" b="b"/>
            <a:pathLst>
              <a:path w="353694" h="466725">
                <a:moveTo>
                  <a:pt x="15430" y="380873"/>
                </a:moveTo>
                <a:lnTo>
                  <a:pt x="0" y="466344"/>
                </a:lnTo>
                <a:lnTo>
                  <a:pt x="77673" y="427355"/>
                </a:lnTo>
                <a:lnTo>
                  <a:pt x="70870" y="422275"/>
                </a:lnTo>
                <a:lnTo>
                  <a:pt x="49161" y="422275"/>
                </a:lnTo>
                <a:lnTo>
                  <a:pt x="28422" y="406781"/>
                </a:lnTo>
                <a:lnTo>
                  <a:pt x="36198" y="396382"/>
                </a:lnTo>
                <a:lnTo>
                  <a:pt x="15430" y="380873"/>
                </a:lnTo>
                <a:close/>
              </a:path>
              <a:path w="353694" h="466725">
                <a:moveTo>
                  <a:pt x="36198" y="396382"/>
                </a:moveTo>
                <a:lnTo>
                  <a:pt x="28422" y="406781"/>
                </a:lnTo>
                <a:lnTo>
                  <a:pt x="49161" y="422275"/>
                </a:lnTo>
                <a:lnTo>
                  <a:pt x="56940" y="411872"/>
                </a:lnTo>
                <a:lnTo>
                  <a:pt x="36198" y="396382"/>
                </a:lnTo>
                <a:close/>
              </a:path>
              <a:path w="353694" h="466725">
                <a:moveTo>
                  <a:pt x="56940" y="411872"/>
                </a:moveTo>
                <a:lnTo>
                  <a:pt x="49161" y="422275"/>
                </a:lnTo>
                <a:lnTo>
                  <a:pt x="70870" y="422275"/>
                </a:lnTo>
                <a:lnTo>
                  <a:pt x="56940" y="411872"/>
                </a:lnTo>
                <a:close/>
              </a:path>
              <a:path w="353694" h="466725">
                <a:moveTo>
                  <a:pt x="332613" y="0"/>
                </a:moveTo>
                <a:lnTo>
                  <a:pt x="36198" y="396382"/>
                </a:lnTo>
                <a:lnTo>
                  <a:pt x="56940" y="411872"/>
                </a:lnTo>
                <a:lnTo>
                  <a:pt x="353352" y="15494"/>
                </a:lnTo>
                <a:lnTo>
                  <a:pt x="332613" y="0"/>
                </a:lnTo>
                <a:close/>
              </a:path>
            </a:pathLst>
          </a:custGeom>
          <a:solidFill>
            <a:srgbClr val="000000"/>
          </a:solidFill>
        </p:spPr>
        <p:txBody>
          <a:bodyPr wrap="square" lIns="0" tIns="0" rIns="0" bIns="0" rtlCol="0"/>
          <a:lstStyle/>
          <a:p>
            <a:endParaRPr sz="1350"/>
          </a:p>
        </p:txBody>
      </p:sp>
      <p:sp>
        <p:nvSpPr>
          <p:cNvPr id="15" name="object 15"/>
          <p:cNvSpPr/>
          <p:nvPr/>
        </p:nvSpPr>
        <p:spPr>
          <a:xfrm>
            <a:off x="1775080" y="3487293"/>
            <a:ext cx="297656" cy="350519"/>
          </a:xfrm>
          <a:custGeom>
            <a:avLst/>
            <a:gdLst/>
            <a:ahLst/>
            <a:cxnLst/>
            <a:rect l="l" t="t" r="r" b="b"/>
            <a:pathLst>
              <a:path w="396875" h="467360">
                <a:moveTo>
                  <a:pt x="336787" y="415952"/>
                </a:moveTo>
                <a:lnTo>
                  <a:pt x="316966" y="432688"/>
                </a:lnTo>
                <a:lnTo>
                  <a:pt x="396786" y="466978"/>
                </a:lnTo>
                <a:lnTo>
                  <a:pt x="386842" y="425831"/>
                </a:lnTo>
                <a:lnTo>
                  <a:pt x="345122" y="425831"/>
                </a:lnTo>
                <a:lnTo>
                  <a:pt x="336787" y="415952"/>
                </a:lnTo>
                <a:close/>
              </a:path>
              <a:path w="396875" h="467360">
                <a:moveTo>
                  <a:pt x="356549" y="399266"/>
                </a:moveTo>
                <a:lnTo>
                  <a:pt x="336787" y="415952"/>
                </a:lnTo>
                <a:lnTo>
                  <a:pt x="345122" y="425831"/>
                </a:lnTo>
                <a:lnTo>
                  <a:pt x="364921" y="409194"/>
                </a:lnTo>
                <a:lnTo>
                  <a:pt x="356549" y="399266"/>
                </a:lnTo>
                <a:close/>
              </a:path>
              <a:path w="396875" h="467360">
                <a:moveTo>
                  <a:pt x="376377" y="382524"/>
                </a:moveTo>
                <a:lnTo>
                  <a:pt x="356549" y="399266"/>
                </a:lnTo>
                <a:lnTo>
                  <a:pt x="364921" y="409194"/>
                </a:lnTo>
                <a:lnTo>
                  <a:pt x="345122" y="425831"/>
                </a:lnTo>
                <a:lnTo>
                  <a:pt x="386842" y="425831"/>
                </a:lnTo>
                <a:lnTo>
                  <a:pt x="376377" y="382524"/>
                </a:lnTo>
                <a:close/>
              </a:path>
              <a:path w="396875" h="467360">
                <a:moveTo>
                  <a:pt x="19812" y="0"/>
                </a:moveTo>
                <a:lnTo>
                  <a:pt x="0" y="16763"/>
                </a:lnTo>
                <a:lnTo>
                  <a:pt x="336787" y="415952"/>
                </a:lnTo>
                <a:lnTo>
                  <a:pt x="356549" y="399266"/>
                </a:lnTo>
                <a:lnTo>
                  <a:pt x="19812" y="0"/>
                </a:lnTo>
                <a:close/>
              </a:path>
            </a:pathLst>
          </a:custGeom>
          <a:solidFill>
            <a:srgbClr val="000000"/>
          </a:solidFill>
        </p:spPr>
        <p:txBody>
          <a:bodyPr wrap="square" lIns="0" tIns="0" rIns="0" bIns="0" rtlCol="0"/>
          <a:lstStyle/>
          <a:p>
            <a:endParaRPr sz="1350"/>
          </a:p>
        </p:txBody>
      </p:sp>
      <p:sp>
        <p:nvSpPr>
          <p:cNvPr id="16" name="object 16"/>
          <p:cNvSpPr/>
          <p:nvPr/>
        </p:nvSpPr>
        <p:spPr>
          <a:xfrm>
            <a:off x="1737274" y="3493008"/>
            <a:ext cx="58579" cy="344805"/>
          </a:xfrm>
          <a:custGeom>
            <a:avLst/>
            <a:gdLst/>
            <a:ahLst/>
            <a:cxnLst/>
            <a:rect l="l" t="t" r="r" b="b"/>
            <a:pathLst>
              <a:path w="78105" h="459739">
                <a:moveTo>
                  <a:pt x="0" y="379602"/>
                </a:moveTo>
                <a:lnTo>
                  <a:pt x="34404" y="459358"/>
                </a:lnTo>
                <a:lnTo>
                  <a:pt x="71041" y="395477"/>
                </a:lnTo>
                <a:lnTo>
                  <a:pt x="51003" y="395477"/>
                </a:lnTo>
                <a:lnTo>
                  <a:pt x="25133" y="393953"/>
                </a:lnTo>
                <a:lnTo>
                  <a:pt x="25861" y="381084"/>
                </a:lnTo>
                <a:lnTo>
                  <a:pt x="0" y="379602"/>
                </a:lnTo>
                <a:close/>
              </a:path>
              <a:path w="78105" h="459739">
                <a:moveTo>
                  <a:pt x="25861" y="381084"/>
                </a:moveTo>
                <a:lnTo>
                  <a:pt x="25133" y="393953"/>
                </a:lnTo>
                <a:lnTo>
                  <a:pt x="51003" y="395477"/>
                </a:lnTo>
                <a:lnTo>
                  <a:pt x="51734" y="382566"/>
                </a:lnTo>
                <a:lnTo>
                  <a:pt x="25861" y="381084"/>
                </a:lnTo>
                <a:close/>
              </a:path>
              <a:path w="78105" h="459739">
                <a:moveTo>
                  <a:pt x="51734" y="382566"/>
                </a:moveTo>
                <a:lnTo>
                  <a:pt x="51003" y="395477"/>
                </a:lnTo>
                <a:lnTo>
                  <a:pt x="71041" y="395477"/>
                </a:lnTo>
                <a:lnTo>
                  <a:pt x="77597" y="384047"/>
                </a:lnTo>
                <a:lnTo>
                  <a:pt x="51734" y="382566"/>
                </a:lnTo>
                <a:close/>
              </a:path>
              <a:path w="78105" h="459739">
                <a:moveTo>
                  <a:pt x="47434" y="0"/>
                </a:moveTo>
                <a:lnTo>
                  <a:pt x="25861" y="381084"/>
                </a:lnTo>
                <a:lnTo>
                  <a:pt x="51734" y="382566"/>
                </a:lnTo>
                <a:lnTo>
                  <a:pt x="73304" y="1523"/>
                </a:lnTo>
                <a:lnTo>
                  <a:pt x="47434" y="0"/>
                </a:lnTo>
                <a:close/>
              </a:path>
            </a:pathLst>
          </a:custGeom>
          <a:solidFill>
            <a:srgbClr val="000000"/>
          </a:solidFill>
        </p:spPr>
        <p:txBody>
          <a:bodyPr wrap="square" lIns="0" tIns="0" rIns="0" bIns="0" rtlCol="0"/>
          <a:lstStyle/>
          <a:p>
            <a:endParaRPr sz="1350"/>
          </a:p>
        </p:txBody>
      </p:sp>
      <p:sp>
        <p:nvSpPr>
          <p:cNvPr id="17" name="object 17"/>
          <p:cNvSpPr/>
          <p:nvPr/>
        </p:nvSpPr>
        <p:spPr>
          <a:xfrm>
            <a:off x="1530381" y="3485388"/>
            <a:ext cx="542925" cy="352425"/>
          </a:xfrm>
          <a:custGeom>
            <a:avLst/>
            <a:gdLst/>
            <a:ahLst/>
            <a:cxnLst/>
            <a:rect l="l" t="t" r="r" b="b"/>
            <a:pathLst>
              <a:path w="723900" h="469900">
                <a:moveTo>
                  <a:pt x="651431" y="438544"/>
                </a:moveTo>
                <a:lnTo>
                  <a:pt x="637451" y="460375"/>
                </a:lnTo>
                <a:lnTo>
                  <a:pt x="723861" y="469519"/>
                </a:lnTo>
                <a:lnTo>
                  <a:pt x="709525" y="445516"/>
                </a:lnTo>
                <a:lnTo>
                  <a:pt x="662330" y="445516"/>
                </a:lnTo>
                <a:lnTo>
                  <a:pt x="651431" y="438544"/>
                </a:lnTo>
                <a:close/>
              </a:path>
              <a:path w="723900" h="469900">
                <a:moveTo>
                  <a:pt x="665410" y="416714"/>
                </a:moveTo>
                <a:lnTo>
                  <a:pt x="651431" y="438544"/>
                </a:lnTo>
                <a:lnTo>
                  <a:pt x="662330" y="445516"/>
                </a:lnTo>
                <a:lnTo>
                  <a:pt x="676287" y="423672"/>
                </a:lnTo>
                <a:lnTo>
                  <a:pt x="665410" y="416714"/>
                </a:lnTo>
                <a:close/>
              </a:path>
              <a:path w="723900" h="469900">
                <a:moveTo>
                  <a:pt x="679335" y="394970"/>
                </a:moveTo>
                <a:lnTo>
                  <a:pt x="665410" y="416714"/>
                </a:lnTo>
                <a:lnTo>
                  <a:pt x="676287" y="423672"/>
                </a:lnTo>
                <a:lnTo>
                  <a:pt x="662330" y="445516"/>
                </a:lnTo>
                <a:lnTo>
                  <a:pt x="709525" y="445516"/>
                </a:lnTo>
                <a:lnTo>
                  <a:pt x="679335" y="394970"/>
                </a:lnTo>
                <a:close/>
              </a:path>
              <a:path w="723900" h="469900">
                <a:moveTo>
                  <a:pt x="13970" y="0"/>
                </a:moveTo>
                <a:lnTo>
                  <a:pt x="0" y="21844"/>
                </a:lnTo>
                <a:lnTo>
                  <a:pt x="651431" y="438544"/>
                </a:lnTo>
                <a:lnTo>
                  <a:pt x="665410" y="416714"/>
                </a:lnTo>
                <a:lnTo>
                  <a:pt x="13970" y="0"/>
                </a:lnTo>
                <a:close/>
              </a:path>
            </a:pathLst>
          </a:custGeom>
          <a:solidFill>
            <a:srgbClr val="000000"/>
          </a:solidFill>
        </p:spPr>
        <p:txBody>
          <a:bodyPr wrap="square" lIns="0" tIns="0" rIns="0" bIns="0" rtlCol="0"/>
          <a:lstStyle/>
          <a:p>
            <a:endParaRPr sz="1350"/>
          </a:p>
        </p:txBody>
      </p:sp>
      <p:sp>
        <p:nvSpPr>
          <p:cNvPr id="18" name="object 18"/>
          <p:cNvSpPr/>
          <p:nvPr/>
        </p:nvSpPr>
        <p:spPr>
          <a:xfrm>
            <a:off x="1517352" y="3488055"/>
            <a:ext cx="246221" cy="349568"/>
          </a:xfrm>
          <a:custGeom>
            <a:avLst/>
            <a:gdLst/>
            <a:ahLst/>
            <a:cxnLst/>
            <a:rect l="l" t="t" r="r" b="b"/>
            <a:pathLst>
              <a:path w="328294" h="466089">
                <a:moveTo>
                  <a:pt x="273386" y="409452"/>
                </a:moveTo>
                <a:lnTo>
                  <a:pt x="252095" y="424180"/>
                </a:lnTo>
                <a:lnTo>
                  <a:pt x="328295" y="465963"/>
                </a:lnTo>
                <a:lnTo>
                  <a:pt x="321732" y="420116"/>
                </a:lnTo>
                <a:lnTo>
                  <a:pt x="280771" y="420116"/>
                </a:lnTo>
                <a:lnTo>
                  <a:pt x="273386" y="409452"/>
                </a:lnTo>
                <a:close/>
              </a:path>
              <a:path w="328294" h="466089">
                <a:moveTo>
                  <a:pt x="294684" y="394720"/>
                </a:moveTo>
                <a:lnTo>
                  <a:pt x="273386" y="409452"/>
                </a:lnTo>
                <a:lnTo>
                  <a:pt x="280771" y="420116"/>
                </a:lnTo>
                <a:lnTo>
                  <a:pt x="302069" y="405384"/>
                </a:lnTo>
                <a:lnTo>
                  <a:pt x="294684" y="394720"/>
                </a:lnTo>
                <a:close/>
              </a:path>
              <a:path w="328294" h="466089">
                <a:moveTo>
                  <a:pt x="315988" y="379984"/>
                </a:moveTo>
                <a:lnTo>
                  <a:pt x="294684" y="394720"/>
                </a:lnTo>
                <a:lnTo>
                  <a:pt x="302069" y="405384"/>
                </a:lnTo>
                <a:lnTo>
                  <a:pt x="280771" y="420116"/>
                </a:lnTo>
                <a:lnTo>
                  <a:pt x="321732" y="420116"/>
                </a:lnTo>
                <a:lnTo>
                  <a:pt x="315988" y="379984"/>
                </a:lnTo>
                <a:close/>
              </a:path>
              <a:path w="328294" h="466089">
                <a:moveTo>
                  <a:pt x="21297" y="0"/>
                </a:moveTo>
                <a:lnTo>
                  <a:pt x="0" y="14732"/>
                </a:lnTo>
                <a:lnTo>
                  <a:pt x="273386" y="409452"/>
                </a:lnTo>
                <a:lnTo>
                  <a:pt x="294684" y="394720"/>
                </a:lnTo>
                <a:lnTo>
                  <a:pt x="21297" y="0"/>
                </a:lnTo>
                <a:close/>
              </a:path>
            </a:pathLst>
          </a:custGeom>
          <a:solidFill>
            <a:srgbClr val="000000"/>
          </a:solidFill>
        </p:spPr>
        <p:txBody>
          <a:bodyPr wrap="square" lIns="0" tIns="0" rIns="0" bIns="0" rtlCol="0"/>
          <a:lstStyle/>
          <a:p>
            <a:endParaRPr sz="1350"/>
          </a:p>
        </p:txBody>
      </p:sp>
      <p:sp>
        <p:nvSpPr>
          <p:cNvPr id="19" name="object 19"/>
          <p:cNvSpPr/>
          <p:nvPr/>
        </p:nvSpPr>
        <p:spPr>
          <a:xfrm>
            <a:off x="2217420" y="3304413"/>
            <a:ext cx="187643" cy="188595"/>
          </a:xfrm>
          <a:custGeom>
            <a:avLst/>
            <a:gdLst/>
            <a:ahLst/>
            <a:cxnLst/>
            <a:rect l="l" t="t" r="r" b="b"/>
            <a:pathLst>
              <a:path w="250189" h="251460">
                <a:moveTo>
                  <a:pt x="124968" y="0"/>
                </a:moveTo>
                <a:lnTo>
                  <a:pt x="173587" y="9876"/>
                </a:lnTo>
                <a:lnTo>
                  <a:pt x="213312" y="36814"/>
                </a:lnTo>
                <a:lnTo>
                  <a:pt x="240107" y="76777"/>
                </a:lnTo>
                <a:lnTo>
                  <a:pt x="249935"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1">
            <a:solidFill>
              <a:srgbClr val="000000"/>
            </a:solidFill>
          </a:ln>
        </p:spPr>
        <p:txBody>
          <a:bodyPr wrap="square" lIns="0" tIns="0" rIns="0" bIns="0" rtlCol="0"/>
          <a:lstStyle/>
          <a:p>
            <a:endParaRPr sz="1350"/>
          </a:p>
        </p:txBody>
      </p:sp>
      <p:sp>
        <p:nvSpPr>
          <p:cNvPr id="20" name="object 20"/>
          <p:cNvSpPr/>
          <p:nvPr/>
        </p:nvSpPr>
        <p:spPr>
          <a:xfrm>
            <a:off x="1957958" y="3304413"/>
            <a:ext cx="188595" cy="188595"/>
          </a:xfrm>
          <a:custGeom>
            <a:avLst/>
            <a:gdLst/>
            <a:ahLst/>
            <a:cxnLst/>
            <a:rect l="l" t="t" r="r" b="b"/>
            <a:pathLst>
              <a:path w="251459" h="251460">
                <a:moveTo>
                  <a:pt x="125729" y="0"/>
                </a:moveTo>
                <a:lnTo>
                  <a:pt x="174682" y="9876"/>
                </a:lnTo>
                <a:lnTo>
                  <a:pt x="214645" y="36814"/>
                </a:lnTo>
                <a:lnTo>
                  <a:pt x="241583" y="76777"/>
                </a:lnTo>
                <a:lnTo>
                  <a:pt x="251459" y="125730"/>
                </a:lnTo>
                <a:lnTo>
                  <a:pt x="241583" y="174682"/>
                </a:lnTo>
                <a:lnTo>
                  <a:pt x="214645" y="214645"/>
                </a:lnTo>
                <a:lnTo>
                  <a:pt x="174682" y="241583"/>
                </a:lnTo>
                <a:lnTo>
                  <a:pt x="125729" y="251460"/>
                </a:lnTo>
                <a:lnTo>
                  <a:pt x="76788" y="241583"/>
                </a:lnTo>
                <a:lnTo>
                  <a:pt x="36823" y="214645"/>
                </a:lnTo>
                <a:lnTo>
                  <a:pt x="9879" y="174682"/>
                </a:lnTo>
                <a:lnTo>
                  <a:pt x="0" y="125730"/>
                </a:lnTo>
                <a:lnTo>
                  <a:pt x="9879" y="76777"/>
                </a:lnTo>
                <a:lnTo>
                  <a:pt x="36823" y="36814"/>
                </a:lnTo>
                <a:lnTo>
                  <a:pt x="76788" y="9876"/>
                </a:lnTo>
                <a:lnTo>
                  <a:pt x="125729" y="0"/>
                </a:lnTo>
                <a:close/>
              </a:path>
            </a:pathLst>
          </a:custGeom>
          <a:ln w="12192">
            <a:solidFill>
              <a:srgbClr val="000000"/>
            </a:solidFill>
          </a:ln>
        </p:spPr>
        <p:txBody>
          <a:bodyPr wrap="square" lIns="0" tIns="0" rIns="0" bIns="0" rtlCol="0"/>
          <a:lstStyle/>
          <a:p>
            <a:endParaRPr sz="1350"/>
          </a:p>
        </p:txBody>
      </p:sp>
      <p:sp>
        <p:nvSpPr>
          <p:cNvPr id="21" name="object 21"/>
          <p:cNvSpPr/>
          <p:nvPr/>
        </p:nvSpPr>
        <p:spPr>
          <a:xfrm>
            <a:off x="1700784" y="3304413"/>
            <a:ext cx="188595" cy="188595"/>
          </a:xfrm>
          <a:custGeom>
            <a:avLst/>
            <a:gdLst/>
            <a:ahLst/>
            <a:cxnLst/>
            <a:rect l="l" t="t" r="r" b="b"/>
            <a:pathLst>
              <a:path w="251459" h="251460">
                <a:moveTo>
                  <a:pt x="125729" y="0"/>
                </a:moveTo>
                <a:lnTo>
                  <a:pt x="174671" y="9876"/>
                </a:lnTo>
                <a:lnTo>
                  <a:pt x="214636" y="36814"/>
                </a:lnTo>
                <a:lnTo>
                  <a:pt x="241580" y="76777"/>
                </a:lnTo>
                <a:lnTo>
                  <a:pt x="251459" y="125730"/>
                </a:lnTo>
                <a:lnTo>
                  <a:pt x="241580" y="174682"/>
                </a:lnTo>
                <a:lnTo>
                  <a:pt x="214636" y="214645"/>
                </a:lnTo>
                <a:lnTo>
                  <a:pt x="174671" y="241583"/>
                </a:lnTo>
                <a:lnTo>
                  <a:pt x="125729" y="251460"/>
                </a:lnTo>
                <a:lnTo>
                  <a:pt x="76788" y="241583"/>
                </a:lnTo>
                <a:lnTo>
                  <a:pt x="36823" y="214645"/>
                </a:lnTo>
                <a:lnTo>
                  <a:pt x="9879" y="174682"/>
                </a:lnTo>
                <a:lnTo>
                  <a:pt x="0" y="125730"/>
                </a:lnTo>
                <a:lnTo>
                  <a:pt x="9879" y="76777"/>
                </a:lnTo>
                <a:lnTo>
                  <a:pt x="36823" y="36814"/>
                </a:lnTo>
                <a:lnTo>
                  <a:pt x="76788" y="9876"/>
                </a:lnTo>
                <a:lnTo>
                  <a:pt x="125729" y="0"/>
                </a:lnTo>
                <a:close/>
              </a:path>
            </a:pathLst>
          </a:custGeom>
          <a:ln w="12192">
            <a:solidFill>
              <a:srgbClr val="000000"/>
            </a:solidFill>
          </a:ln>
        </p:spPr>
        <p:txBody>
          <a:bodyPr wrap="square" lIns="0" tIns="0" rIns="0" bIns="0" rtlCol="0"/>
          <a:lstStyle/>
          <a:p>
            <a:endParaRPr sz="1350"/>
          </a:p>
        </p:txBody>
      </p:sp>
      <p:sp>
        <p:nvSpPr>
          <p:cNvPr id="22" name="object 22"/>
          <p:cNvSpPr/>
          <p:nvPr/>
        </p:nvSpPr>
        <p:spPr>
          <a:xfrm>
            <a:off x="1443608" y="3304413"/>
            <a:ext cx="187643" cy="188595"/>
          </a:xfrm>
          <a:custGeom>
            <a:avLst/>
            <a:gdLst/>
            <a:ahLst/>
            <a:cxnLst/>
            <a:rect l="l" t="t" r="r" b="b"/>
            <a:pathLst>
              <a:path w="250190" h="251460">
                <a:moveTo>
                  <a:pt x="124968" y="0"/>
                </a:moveTo>
                <a:lnTo>
                  <a:pt x="173608" y="9876"/>
                </a:lnTo>
                <a:lnTo>
                  <a:pt x="213331" y="36814"/>
                </a:lnTo>
                <a:lnTo>
                  <a:pt x="240114" y="76777"/>
                </a:lnTo>
                <a:lnTo>
                  <a:pt x="249936" y="125730"/>
                </a:lnTo>
                <a:lnTo>
                  <a:pt x="240114" y="174682"/>
                </a:lnTo>
                <a:lnTo>
                  <a:pt x="213331" y="214645"/>
                </a:lnTo>
                <a:lnTo>
                  <a:pt x="173608" y="241583"/>
                </a:lnTo>
                <a:lnTo>
                  <a:pt x="124968" y="251460"/>
                </a:lnTo>
                <a:lnTo>
                  <a:pt x="76327" y="241583"/>
                </a:lnTo>
                <a:lnTo>
                  <a:pt x="36604" y="214645"/>
                </a:lnTo>
                <a:lnTo>
                  <a:pt x="9821" y="174682"/>
                </a:lnTo>
                <a:lnTo>
                  <a:pt x="0" y="125730"/>
                </a:lnTo>
                <a:lnTo>
                  <a:pt x="9821" y="76777"/>
                </a:lnTo>
                <a:lnTo>
                  <a:pt x="36604" y="36814"/>
                </a:lnTo>
                <a:lnTo>
                  <a:pt x="76327" y="9876"/>
                </a:lnTo>
                <a:lnTo>
                  <a:pt x="124968" y="0"/>
                </a:lnTo>
                <a:close/>
              </a:path>
            </a:pathLst>
          </a:custGeom>
          <a:ln w="12192">
            <a:solidFill>
              <a:srgbClr val="000000"/>
            </a:solidFill>
          </a:ln>
        </p:spPr>
        <p:txBody>
          <a:bodyPr wrap="square" lIns="0" tIns="0" rIns="0" bIns="0" rtlCol="0"/>
          <a:lstStyle/>
          <a:p>
            <a:endParaRPr sz="1350"/>
          </a:p>
        </p:txBody>
      </p:sp>
      <p:sp>
        <p:nvSpPr>
          <p:cNvPr id="23" name="object 23"/>
          <p:cNvSpPr/>
          <p:nvPr/>
        </p:nvSpPr>
        <p:spPr>
          <a:xfrm>
            <a:off x="1724787" y="2090547"/>
            <a:ext cx="98298" cy="98297"/>
          </a:xfrm>
          <a:prstGeom prst="rect">
            <a:avLst/>
          </a:prstGeom>
          <a:blipFill>
            <a:blip r:embed="rId3" cstate="print"/>
            <a:stretch>
              <a:fillRect/>
            </a:stretch>
          </a:blipFill>
        </p:spPr>
        <p:txBody>
          <a:bodyPr wrap="square" lIns="0" tIns="0" rIns="0" bIns="0" rtlCol="0"/>
          <a:lstStyle/>
          <a:p>
            <a:endParaRPr sz="1350"/>
          </a:p>
        </p:txBody>
      </p:sp>
      <p:sp>
        <p:nvSpPr>
          <p:cNvPr id="24" name="object 24"/>
          <p:cNvSpPr/>
          <p:nvPr/>
        </p:nvSpPr>
        <p:spPr>
          <a:xfrm>
            <a:off x="1724787" y="2090547"/>
            <a:ext cx="98584" cy="98584"/>
          </a:xfrm>
          <a:custGeom>
            <a:avLst/>
            <a:gdLst/>
            <a:ahLst/>
            <a:cxnLst/>
            <a:rect l="l" t="t" r="r" b="b"/>
            <a:pathLst>
              <a:path w="131444" h="131444">
                <a:moveTo>
                  <a:pt x="0" y="131063"/>
                </a:moveTo>
                <a:lnTo>
                  <a:pt x="131064" y="131063"/>
                </a:lnTo>
                <a:lnTo>
                  <a:pt x="131064" y="0"/>
                </a:lnTo>
                <a:lnTo>
                  <a:pt x="0" y="0"/>
                </a:lnTo>
                <a:lnTo>
                  <a:pt x="0" y="131063"/>
                </a:lnTo>
                <a:close/>
              </a:path>
            </a:pathLst>
          </a:custGeom>
          <a:ln w="6096">
            <a:solidFill>
              <a:srgbClr val="A4A4A4"/>
            </a:solidFill>
          </a:ln>
        </p:spPr>
        <p:txBody>
          <a:bodyPr wrap="square" lIns="0" tIns="0" rIns="0" bIns="0" rtlCol="0"/>
          <a:lstStyle/>
          <a:p>
            <a:endParaRPr sz="1350"/>
          </a:p>
        </p:txBody>
      </p:sp>
      <p:sp>
        <p:nvSpPr>
          <p:cNvPr id="25" name="object 25"/>
          <p:cNvSpPr/>
          <p:nvPr/>
        </p:nvSpPr>
        <p:spPr>
          <a:xfrm>
            <a:off x="1474469" y="2090547"/>
            <a:ext cx="98298" cy="98297"/>
          </a:xfrm>
          <a:prstGeom prst="rect">
            <a:avLst/>
          </a:prstGeom>
          <a:blipFill>
            <a:blip r:embed="rId4" cstate="print"/>
            <a:stretch>
              <a:fillRect/>
            </a:stretch>
          </a:blipFill>
        </p:spPr>
        <p:txBody>
          <a:bodyPr wrap="square" lIns="0" tIns="0" rIns="0" bIns="0" rtlCol="0"/>
          <a:lstStyle/>
          <a:p>
            <a:endParaRPr sz="1350"/>
          </a:p>
        </p:txBody>
      </p:sp>
      <p:sp>
        <p:nvSpPr>
          <p:cNvPr id="26" name="object 26"/>
          <p:cNvSpPr/>
          <p:nvPr/>
        </p:nvSpPr>
        <p:spPr>
          <a:xfrm>
            <a:off x="1474470" y="2090547"/>
            <a:ext cx="98584" cy="98584"/>
          </a:xfrm>
          <a:custGeom>
            <a:avLst/>
            <a:gdLst/>
            <a:ahLst/>
            <a:cxnLst/>
            <a:rect l="l" t="t" r="r" b="b"/>
            <a:pathLst>
              <a:path w="131445" h="131444">
                <a:moveTo>
                  <a:pt x="0" y="131063"/>
                </a:moveTo>
                <a:lnTo>
                  <a:pt x="131064" y="131063"/>
                </a:lnTo>
                <a:lnTo>
                  <a:pt x="131064" y="0"/>
                </a:lnTo>
                <a:lnTo>
                  <a:pt x="0" y="0"/>
                </a:lnTo>
                <a:lnTo>
                  <a:pt x="0" y="131063"/>
                </a:lnTo>
                <a:close/>
              </a:path>
            </a:pathLst>
          </a:custGeom>
          <a:ln w="6096">
            <a:solidFill>
              <a:srgbClr val="A4A4A4"/>
            </a:solidFill>
          </a:ln>
        </p:spPr>
        <p:txBody>
          <a:bodyPr wrap="square" lIns="0" tIns="0" rIns="0" bIns="0" rtlCol="0"/>
          <a:lstStyle/>
          <a:p>
            <a:endParaRPr sz="1350"/>
          </a:p>
        </p:txBody>
      </p:sp>
      <p:sp>
        <p:nvSpPr>
          <p:cNvPr id="27" name="object 27"/>
          <p:cNvSpPr/>
          <p:nvPr/>
        </p:nvSpPr>
        <p:spPr>
          <a:xfrm>
            <a:off x="1515703" y="2184654"/>
            <a:ext cx="267653" cy="469583"/>
          </a:xfrm>
          <a:custGeom>
            <a:avLst/>
            <a:gdLst/>
            <a:ahLst/>
            <a:cxnLst/>
            <a:rect l="l" t="t" r="r" b="b"/>
            <a:pathLst>
              <a:path w="356869" h="626110">
                <a:moveTo>
                  <a:pt x="307145" y="564223"/>
                </a:moveTo>
                <a:lnTo>
                  <a:pt x="284518" y="576833"/>
                </a:lnTo>
                <a:lnTo>
                  <a:pt x="356285" y="625855"/>
                </a:lnTo>
                <a:lnTo>
                  <a:pt x="354050" y="575563"/>
                </a:lnTo>
                <a:lnTo>
                  <a:pt x="313461" y="575563"/>
                </a:lnTo>
                <a:lnTo>
                  <a:pt x="307145" y="564223"/>
                </a:lnTo>
                <a:close/>
              </a:path>
              <a:path w="356869" h="626110">
                <a:moveTo>
                  <a:pt x="329814" y="551589"/>
                </a:moveTo>
                <a:lnTo>
                  <a:pt x="307145" y="564223"/>
                </a:lnTo>
                <a:lnTo>
                  <a:pt x="313461" y="575563"/>
                </a:lnTo>
                <a:lnTo>
                  <a:pt x="336092" y="562863"/>
                </a:lnTo>
                <a:lnTo>
                  <a:pt x="329814" y="551589"/>
                </a:lnTo>
                <a:close/>
              </a:path>
              <a:path w="356869" h="626110">
                <a:moveTo>
                  <a:pt x="352425" y="538988"/>
                </a:moveTo>
                <a:lnTo>
                  <a:pt x="329814" y="551589"/>
                </a:lnTo>
                <a:lnTo>
                  <a:pt x="336092" y="562863"/>
                </a:lnTo>
                <a:lnTo>
                  <a:pt x="313461" y="575563"/>
                </a:lnTo>
                <a:lnTo>
                  <a:pt x="354050" y="575563"/>
                </a:lnTo>
                <a:lnTo>
                  <a:pt x="352425" y="538988"/>
                </a:lnTo>
                <a:close/>
              </a:path>
              <a:path w="356869" h="626110">
                <a:moveTo>
                  <a:pt x="22631" y="0"/>
                </a:moveTo>
                <a:lnTo>
                  <a:pt x="0" y="12700"/>
                </a:lnTo>
                <a:lnTo>
                  <a:pt x="307145" y="564223"/>
                </a:lnTo>
                <a:lnTo>
                  <a:pt x="329814" y="551589"/>
                </a:lnTo>
                <a:lnTo>
                  <a:pt x="22631" y="0"/>
                </a:lnTo>
                <a:close/>
              </a:path>
            </a:pathLst>
          </a:custGeom>
          <a:solidFill>
            <a:srgbClr val="000000"/>
          </a:solidFill>
        </p:spPr>
        <p:txBody>
          <a:bodyPr wrap="square" lIns="0" tIns="0" rIns="0" bIns="0" rtlCol="0"/>
          <a:lstStyle/>
          <a:p>
            <a:endParaRPr sz="1350"/>
          </a:p>
        </p:txBody>
      </p:sp>
      <p:sp>
        <p:nvSpPr>
          <p:cNvPr id="28" name="object 28"/>
          <p:cNvSpPr/>
          <p:nvPr/>
        </p:nvSpPr>
        <p:spPr>
          <a:xfrm>
            <a:off x="1517694" y="2182178"/>
            <a:ext cx="523399" cy="471964"/>
          </a:xfrm>
          <a:custGeom>
            <a:avLst/>
            <a:gdLst/>
            <a:ahLst/>
            <a:cxnLst/>
            <a:rect l="l" t="t" r="r" b="b"/>
            <a:pathLst>
              <a:path w="697865" h="629285">
                <a:moveTo>
                  <a:pt x="630836" y="586741"/>
                </a:moveTo>
                <a:lnTo>
                  <a:pt x="613473" y="606043"/>
                </a:lnTo>
                <a:lnTo>
                  <a:pt x="697242" y="629157"/>
                </a:lnTo>
                <a:lnTo>
                  <a:pt x="683968" y="595376"/>
                </a:lnTo>
                <a:lnTo>
                  <a:pt x="640435" y="595376"/>
                </a:lnTo>
                <a:lnTo>
                  <a:pt x="630836" y="586741"/>
                </a:lnTo>
                <a:close/>
              </a:path>
              <a:path w="697865" h="629285">
                <a:moveTo>
                  <a:pt x="648120" y="567528"/>
                </a:moveTo>
                <a:lnTo>
                  <a:pt x="630836" y="586741"/>
                </a:lnTo>
                <a:lnTo>
                  <a:pt x="640435" y="595376"/>
                </a:lnTo>
                <a:lnTo>
                  <a:pt x="657758" y="576199"/>
                </a:lnTo>
                <a:lnTo>
                  <a:pt x="648120" y="567528"/>
                </a:lnTo>
                <a:close/>
              </a:path>
              <a:path w="697865" h="629285">
                <a:moveTo>
                  <a:pt x="665454" y="548258"/>
                </a:moveTo>
                <a:lnTo>
                  <a:pt x="648120" y="567528"/>
                </a:lnTo>
                <a:lnTo>
                  <a:pt x="657758" y="576199"/>
                </a:lnTo>
                <a:lnTo>
                  <a:pt x="640435" y="595376"/>
                </a:lnTo>
                <a:lnTo>
                  <a:pt x="683968" y="595376"/>
                </a:lnTo>
                <a:lnTo>
                  <a:pt x="665454" y="548258"/>
                </a:lnTo>
                <a:close/>
              </a:path>
              <a:path w="697865" h="629285">
                <a:moveTo>
                  <a:pt x="17322" y="0"/>
                </a:moveTo>
                <a:lnTo>
                  <a:pt x="0" y="19303"/>
                </a:lnTo>
                <a:lnTo>
                  <a:pt x="630836" y="586741"/>
                </a:lnTo>
                <a:lnTo>
                  <a:pt x="648120" y="567528"/>
                </a:lnTo>
                <a:lnTo>
                  <a:pt x="17322" y="0"/>
                </a:lnTo>
                <a:close/>
              </a:path>
            </a:pathLst>
          </a:custGeom>
          <a:solidFill>
            <a:srgbClr val="000000"/>
          </a:solidFill>
        </p:spPr>
        <p:txBody>
          <a:bodyPr wrap="square" lIns="0" tIns="0" rIns="0" bIns="0" rtlCol="0"/>
          <a:lstStyle/>
          <a:p>
            <a:endParaRPr sz="1350"/>
          </a:p>
        </p:txBody>
      </p:sp>
      <p:sp>
        <p:nvSpPr>
          <p:cNvPr id="29" name="object 29"/>
          <p:cNvSpPr/>
          <p:nvPr/>
        </p:nvSpPr>
        <p:spPr>
          <a:xfrm>
            <a:off x="1766078" y="2184559"/>
            <a:ext cx="274320" cy="469583"/>
          </a:xfrm>
          <a:custGeom>
            <a:avLst/>
            <a:gdLst/>
            <a:ahLst/>
            <a:cxnLst/>
            <a:rect l="l" t="t" r="r" b="b"/>
            <a:pathLst>
              <a:path w="365759" h="626110">
                <a:moveTo>
                  <a:pt x="315641" y="564910"/>
                </a:moveTo>
                <a:lnTo>
                  <a:pt x="293179" y="577722"/>
                </a:lnTo>
                <a:lnTo>
                  <a:pt x="365493" y="625982"/>
                </a:lnTo>
                <a:lnTo>
                  <a:pt x="362708" y="576199"/>
                </a:lnTo>
                <a:lnTo>
                  <a:pt x="322097" y="576199"/>
                </a:lnTo>
                <a:lnTo>
                  <a:pt x="315641" y="564910"/>
                </a:lnTo>
                <a:close/>
              </a:path>
              <a:path w="365759" h="626110">
                <a:moveTo>
                  <a:pt x="338187" y="552050"/>
                </a:moveTo>
                <a:lnTo>
                  <a:pt x="315641" y="564910"/>
                </a:lnTo>
                <a:lnTo>
                  <a:pt x="322097" y="576199"/>
                </a:lnTo>
                <a:lnTo>
                  <a:pt x="344589" y="563244"/>
                </a:lnTo>
                <a:lnTo>
                  <a:pt x="338187" y="552050"/>
                </a:lnTo>
                <a:close/>
              </a:path>
              <a:path w="365759" h="626110">
                <a:moveTo>
                  <a:pt x="360641" y="539241"/>
                </a:moveTo>
                <a:lnTo>
                  <a:pt x="338187" y="552050"/>
                </a:lnTo>
                <a:lnTo>
                  <a:pt x="344589" y="563244"/>
                </a:lnTo>
                <a:lnTo>
                  <a:pt x="322097" y="576199"/>
                </a:lnTo>
                <a:lnTo>
                  <a:pt x="362708" y="576199"/>
                </a:lnTo>
                <a:lnTo>
                  <a:pt x="360641" y="539241"/>
                </a:lnTo>
                <a:close/>
              </a:path>
              <a:path w="365759" h="626110">
                <a:moveTo>
                  <a:pt x="22478" y="0"/>
                </a:moveTo>
                <a:lnTo>
                  <a:pt x="0" y="12953"/>
                </a:lnTo>
                <a:lnTo>
                  <a:pt x="315641" y="564910"/>
                </a:lnTo>
                <a:lnTo>
                  <a:pt x="338187" y="552050"/>
                </a:lnTo>
                <a:lnTo>
                  <a:pt x="22478" y="0"/>
                </a:lnTo>
                <a:close/>
              </a:path>
            </a:pathLst>
          </a:custGeom>
          <a:solidFill>
            <a:srgbClr val="000000"/>
          </a:solidFill>
        </p:spPr>
        <p:txBody>
          <a:bodyPr wrap="square" lIns="0" tIns="0" rIns="0" bIns="0" rtlCol="0"/>
          <a:lstStyle/>
          <a:p>
            <a:endParaRPr sz="1350"/>
          </a:p>
        </p:txBody>
      </p:sp>
      <p:sp>
        <p:nvSpPr>
          <p:cNvPr id="30" name="object 30"/>
          <p:cNvSpPr/>
          <p:nvPr/>
        </p:nvSpPr>
        <p:spPr>
          <a:xfrm>
            <a:off x="2013300" y="2841784"/>
            <a:ext cx="58579" cy="465296"/>
          </a:xfrm>
          <a:custGeom>
            <a:avLst/>
            <a:gdLst/>
            <a:ahLst/>
            <a:cxnLst/>
            <a:rect l="l" t="t" r="r" b="b"/>
            <a:pathLst>
              <a:path w="78105" h="620395">
                <a:moveTo>
                  <a:pt x="0" y="541019"/>
                </a:moveTo>
                <a:lnTo>
                  <a:pt x="36703" y="619886"/>
                </a:lnTo>
                <a:lnTo>
                  <a:pt x="71114" y="555497"/>
                </a:lnTo>
                <a:lnTo>
                  <a:pt x="51434" y="555497"/>
                </a:lnTo>
                <a:lnTo>
                  <a:pt x="25539" y="554735"/>
                </a:lnTo>
                <a:lnTo>
                  <a:pt x="25898" y="541739"/>
                </a:lnTo>
                <a:lnTo>
                  <a:pt x="0" y="541019"/>
                </a:lnTo>
                <a:close/>
              </a:path>
              <a:path w="78105" h="620395">
                <a:moveTo>
                  <a:pt x="25898" y="541739"/>
                </a:moveTo>
                <a:lnTo>
                  <a:pt x="25539" y="554735"/>
                </a:lnTo>
                <a:lnTo>
                  <a:pt x="51434" y="555497"/>
                </a:lnTo>
                <a:lnTo>
                  <a:pt x="51794" y="542459"/>
                </a:lnTo>
                <a:lnTo>
                  <a:pt x="25898" y="541739"/>
                </a:lnTo>
                <a:close/>
              </a:path>
              <a:path w="78105" h="620395">
                <a:moveTo>
                  <a:pt x="51794" y="542459"/>
                </a:moveTo>
                <a:lnTo>
                  <a:pt x="51434" y="555497"/>
                </a:lnTo>
                <a:lnTo>
                  <a:pt x="71114" y="555497"/>
                </a:lnTo>
                <a:lnTo>
                  <a:pt x="77698" y="543178"/>
                </a:lnTo>
                <a:lnTo>
                  <a:pt x="51794" y="542459"/>
                </a:lnTo>
                <a:close/>
              </a:path>
              <a:path w="78105" h="620395">
                <a:moveTo>
                  <a:pt x="40843" y="0"/>
                </a:moveTo>
                <a:lnTo>
                  <a:pt x="25898" y="541739"/>
                </a:lnTo>
                <a:lnTo>
                  <a:pt x="51794" y="542459"/>
                </a:lnTo>
                <a:lnTo>
                  <a:pt x="66738" y="761"/>
                </a:lnTo>
                <a:lnTo>
                  <a:pt x="40843" y="0"/>
                </a:lnTo>
                <a:close/>
              </a:path>
            </a:pathLst>
          </a:custGeom>
          <a:solidFill>
            <a:srgbClr val="000000"/>
          </a:solidFill>
        </p:spPr>
        <p:txBody>
          <a:bodyPr wrap="square" lIns="0" tIns="0" rIns="0" bIns="0" rtlCol="0"/>
          <a:lstStyle/>
          <a:p>
            <a:endParaRPr sz="1350"/>
          </a:p>
        </p:txBody>
      </p:sp>
      <p:sp>
        <p:nvSpPr>
          <p:cNvPr id="31" name="object 31"/>
          <p:cNvSpPr/>
          <p:nvPr/>
        </p:nvSpPr>
        <p:spPr>
          <a:xfrm>
            <a:off x="1782508" y="2837211"/>
            <a:ext cx="279083" cy="469583"/>
          </a:xfrm>
          <a:custGeom>
            <a:avLst/>
            <a:gdLst/>
            <a:ahLst/>
            <a:cxnLst/>
            <a:rect l="l" t="t" r="r" b="b"/>
            <a:pathLst>
              <a:path w="372109" h="626110">
                <a:moveTo>
                  <a:pt x="5524" y="539242"/>
                </a:moveTo>
                <a:lnTo>
                  <a:pt x="0" y="625982"/>
                </a:lnTo>
                <a:lnTo>
                  <a:pt x="72694" y="578357"/>
                </a:lnTo>
                <a:lnTo>
                  <a:pt x="69423" y="576452"/>
                </a:lnTo>
                <a:lnTo>
                  <a:pt x="43789" y="576452"/>
                </a:lnTo>
                <a:lnTo>
                  <a:pt x="21399" y="563499"/>
                </a:lnTo>
                <a:lnTo>
                  <a:pt x="27927" y="552288"/>
                </a:lnTo>
                <a:lnTo>
                  <a:pt x="5524" y="539242"/>
                </a:lnTo>
                <a:close/>
              </a:path>
              <a:path w="372109" h="626110">
                <a:moveTo>
                  <a:pt x="27927" y="552288"/>
                </a:moveTo>
                <a:lnTo>
                  <a:pt x="21399" y="563499"/>
                </a:lnTo>
                <a:lnTo>
                  <a:pt x="43789" y="576452"/>
                </a:lnTo>
                <a:lnTo>
                  <a:pt x="50280" y="565305"/>
                </a:lnTo>
                <a:lnTo>
                  <a:pt x="27927" y="552288"/>
                </a:lnTo>
                <a:close/>
              </a:path>
              <a:path w="372109" h="626110">
                <a:moveTo>
                  <a:pt x="50280" y="565305"/>
                </a:moveTo>
                <a:lnTo>
                  <a:pt x="43789" y="576452"/>
                </a:lnTo>
                <a:lnTo>
                  <a:pt x="69423" y="576452"/>
                </a:lnTo>
                <a:lnTo>
                  <a:pt x="50280" y="565305"/>
                </a:lnTo>
                <a:close/>
              </a:path>
              <a:path w="372109" h="626110">
                <a:moveTo>
                  <a:pt x="349503" y="0"/>
                </a:moveTo>
                <a:lnTo>
                  <a:pt x="27927" y="552288"/>
                </a:lnTo>
                <a:lnTo>
                  <a:pt x="50280" y="565305"/>
                </a:lnTo>
                <a:lnTo>
                  <a:pt x="371894" y="12953"/>
                </a:lnTo>
                <a:lnTo>
                  <a:pt x="349503" y="0"/>
                </a:lnTo>
                <a:close/>
              </a:path>
            </a:pathLst>
          </a:custGeom>
          <a:solidFill>
            <a:srgbClr val="000000"/>
          </a:solidFill>
        </p:spPr>
        <p:txBody>
          <a:bodyPr wrap="square" lIns="0" tIns="0" rIns="0" bIns="0" rtlCol="0"/>
          <a:lstStyle/>
          <a:p>
            <a:endParaRPr sz="1350"/>
          </a:p>
        </p:txBody>
      </p:sp>
      <p:sp>
        <p:nvSpPr>
          <p:cNvPr id="32" name="object 32"/>
          <p:cNvSpPr/>
          <p:nvPr/>
        </p:nvSpPr>
        <p:spPr>
          <a:xfrm>
            <a:off x="1525333" y="2834735"/>
            <a:ext cx="534829" cy="471964"/>
          </a:xfrm>
          <a:custGeom>
            <a:avLst/>
            <a:gdLst/>
            <a:ahLst/>
            <a:cxnLst/>
            <a:rect l="l" t="t" r="r" b="b"/>
            <a:pathLst>
              <a:path w="713105" h="629285">
                <a:moveTo>
                  <a:pt x="32702" y="548766"/>
                </a:moveTo>
                <a:lnTo>
                  <a:pt x="0" y="629284"/>
                </a:lnTo>
                <a:lnTo>
                  <a:pt x="84023" y="607059"/>
                </a:lnTo>
                <a:lnTo>
                  <a:pt x="74407" y="596138"/>
                </a:lnTo>
                <a:lnTo>
                  <a:pt x="57188" y="596138"/>
                </a:lnTo>
                <a:lnTo>
                  <a:pt x="40081" y="576707"/>
                </a:lnTo>
                <a:lnTo>
                  <a:pt x="49785" y="568171"/>
                </a:lnTo>
                <a:lnTo>
                  <a:pt x="32702" y="548766"/>
                </a:lnTo>
                <a:close/>
              </a:path>
              <a:path w="713105" h="629285">
                <a:moveTo>
                  <a:pt x="49785" y="568171"/>
                </a:moveTo>
                <a:lnTo>
                  <a:pt x="40081" y="576707"/>
                </a:lnTo>
                <a:lnTo>
                  <a:pt x="57188" y="596138"/>
                </a:lnTo>
                <a:lnTo>
                  <a:pt x="66893" y="587603"/>
                </a:lnTo>
                <a:lnTo>
                  <a:pt x="49785" y="568171"/>
                </a:lnTo>
                <a:close/>
              </a:path>
              <a:path w="713105" h="629285">
                <a:moveTo>
                  <a:pt x="66893" y="587603"/>
                </a:moveTo>
                <a:lnTo>
                  <a:pt x="57188" y="596138"/>
                </a:lnTo>
                <a:lnTo>
                  <a:pt x="74407" y="596138"/>
                </a:lnTo>
                <a:lnTo>
                  <a:pt x="66893" y="587603"/>
                </a:lnTo>
                <a:close/>
              </a:path>
              <a:path w="713105" h="629285">
                <a:moveTo>
                  <a:pt x="695756" y="0"/>
                </a:moveTo>
                <a:lnTo>
                  <a:pt x="49785" y="568171"/>
                </a:lnTo>
                <a:lnTo>
                  <a:pt x="66893" y="587603"/>
                </a:lnTo>
                <a:lnTo>
                  <a:pt x="712863" y="19557"/>
                </a:lnTo>
                <a:lnTo>
                  <a:pt x="695756" y="0"/>
                </a:lnTo>
                <a:close/>
              </a:path>
            </a:pathLst>
          </a:custGeom>
          <a:solidFill>
            <a:srgbClr val="000000"/>
          </a:solidFill>
        </p:spPr>
        <p:txBody>
          <a:bodyPr wrap="square" lIns="0" tIns="0" rIns="0" bIns="0" rtlCol="0"/>
          <a:lstStyle/>
          <a:p>
            <a:endParaRPr sz="1350"/>
          </a:p>
        </p:txBody>
      </p:sp>
      <p:sp>
        <p:nvSpPr>
          <p:cNvPr id="33" name="object 33"/>
          <p:cNvSpPr/>
          <p:nvPr/>
        </p:nvSpPr>
        <p:spPr>
          <a:xfrm>
            <a:off x="1525333" y="2837497"/>
            <a:ext cx="258604" cy="469583"/>
          </a:xfrm>
          <a:custGeom>
            <a:avLst/>
            <a:gdLst/>
            <a:ahLst/>
            <a:cxnLst/>
            <a:rect l="l" t="t" r="r" b="b"/>
            <a:pathLst>
              <a:path w="344805" h="626110">
                <a:moveTo>
                  <a:pt x="2565" y="538734"/>
                </a:moveTo>
                <a:lnTo>
                  <a:pt x="0" y="625602"/>
                </a:lnTo>
                <a:lnTo>
                  <a:pt x="71031" y="575437"/>
                </a:lnTo>
                <a:lnTo>
                  <a:pt x="69609" y="574675"/>
                </a:lnTo>
                <a:lnTo>
                  <a:pt x="42075" y="574675"/>
                </a:lnTo>
                <a:lnTo>
                  <a:pt x="19253" y="562356"/>
                </a:lnTo>
                <a:lnTo>
                  <a:pt x="25377" y="550963"/>
                </a:lnTo>
                <a:lnTo>
                  <a:pt x="2565" y="538734"/>
                </a:lnTo>
                <a:close/>
              </a:path>
              <a:path w="344805" h="626110">
                <a:moveTo>
                  <a:pt x="25377" y="550963"/>
                </a:moveTo>
                <a:lnTo>
                  <a:pt x="19253" y="562356"/>
                </a:lnTo>
                <a:lnTo>
                  <a:pt x="42075" y="574675"/>
                </a:lnTo>
                <a:lnTo>
                  <a:pt x="48233" y="563215"/>
                </a:lnTo>
                <a:lnTo>
                  <a:pt x="25377" y="550963"/>
                </a:lnTo>
                <a:close/>
              </a:path>
              <a:path w="344805" h="626110">
                <a:moveTo>
                  <a:pt x="48233" y="563215"/>
                </a:moveTo>
                <a:lnTo>
                  <a:pt x="42075" y="574675"/>
                </a:lnTo>
                <a:lnTo>
                  <a:pt x="69609" y="574675"/>
                </a:lnTo>
                <a:lnTo>
                  <a:pt x="48233" y="563215"/>
                </a:lnTo>
                <a:close/>
              </a:path>
              <a:path w="344805" h="626110">
                <a:moveTo>
                  <a:pt x="321563" y="0"/>
                </a:moveTo>
                <a:lnTo>
                  <a:pt x="25377" y="550963"/>
                </a:lnTo>
                <a:lnTo>
                  <a:pt x="48233" y="563215"/>
                </a:lnTo>
                <a:lnTo>
                  <a:pt x="344385" y="12192"/>
                </a:lnTo>
                <a:lnTo>
                  <a:pt x="321563" y="0"/>
                </a:lnTo>
                <a:close/>
              </a:path>
            </a:pathLst>
          </a:custGeom>
          <a:solidFill>
            <a:srgbClr val="000000"/>
          </a:solidFill>
        </p:spPr>
        <p:txBody>
          <a:bodyPr wrap="square" lIns="0" tIns="0" rIns="0" bIns="0" rtlCol="0"/>
          <a:lstStyle/>
          <a:p>
            <a:endParaRPr sz="1350"/>
          </a:p>
        </p:txBody>
      </p:sp>
      <p:sp>
        <p:nvSpPr>
          <p:cNvPr id="34" name="object 34"/>
          <p:cNvSpPr/>
          <p:nvPr/>
        </p:nvSpPr>
        <p:spPr>
          <a:xfrm>
            <a:off x="1766078" y="2837211"/>
            <a:ext cx="274320" cy="469583"/>
          </a:xfrm>
          <a:custGeom>
            <a:avLst/>
            <a:gdLst/>
            <a:ahLst/>
            <a:cxnLst/>
            <a:rect l="l" t="t" r="r" b="b"/>
            <a:pathLst>
              <a:path w="365759" h="626110">
                <a:moveTo>
                  <a:pt x="315641" y="564910"/>
                </a:moveTo>
                <a:lnTo>
                  <a:pt x="293179" y="577723"/>
                </a:lnTo>
                <a:lnTo>
                  <a:pt x="365493" y="625982"/>
                </a:lnTo>
                <a:lnTo>
                  <a:pt x="362708" y="576199"/>
                </a:lnTo>
                <a:lnTo>
                  <a:pt x="322097" y="576199"/>
                </a:lnTo>
                <a:lnTo>
                  <a:pt x="315641" y="564910"/>
                </a:lnTo>
                <a:close/>
              </a:path>
              <a:path w="365759" h="626110">
                <a:moveTo>
                  <a:pt x="338187" y="552050"/>
                </a:moveTo>
                <a:lnTo>
                  <a:pt x="315641" y="564910"/>
                </a:lnTo>
                <a:lnTo>
                  <a:pt x="322097" y="576199"/>
                </a:lnTo>
                <a:lnTo>
                  <a:pt x="344589" y="563244"/>
                </a:lnTo>
                <a:lnTo>
                  <a:pt x="338187" y="552050"/>
                </a:lnTo>
                <a:close/>
              </a:path>
              <a:path w="365759" h="626110">
                <a:moveTo>
                  <a:pt x="360641" y="539242"/>
                </a:moveTo>
                <a:lnTo>
                  <a:pt x="338187" y="552050"/>
                </a:lnTo>
                <a:lnTo>
                  <a:pt x="344589" y="563244"/>
                </a:lnTo>
                <a:lnTo>
                  <a:pt x="322097" y="576199"/>
                </a:lnTo>
                <a:lnTo>
                  <a:pt x="362708" y="576199"/>
                </a:lnTo>
                <a:lnTo>
                  <a:pt x="360641" y="539242"/>
                </a:lnTo>
                <a:close/>
              </a:path>
              <a:path w="365759" h="626110">
                <a:moveTo>
                  <a:pt x="22478" y="0"/>
                </a:moveTo>
                <a:lnTo>
                  <a:pt x="0" y="12953"/>
                </a:lnTo>
                <a:lnTo>
                  <a:pt x="315641" y="564910"/>
                </a:lnTo>
                <a:lnTo>
                  <a:pt x="338187" y="552050"/>
                </a:lnTo>
                <a:lnTo>
                  <a:pt x="22478" y="0"/>
                </a:lnTo>
                <a:close/>
              </a:path>
            </a:pathLst>
          </a:custGeom>
          <a:solidFill>
            <a:srgbClr val="000000"/>
          </a:solidFill>
        </p:spPr>
        <p:txBody>
          <a:bodyPr wrap="square" lIns="0" tIns="0" rIns="0" bIns="0" rtlCol="0"/>
          <a:lstStyle/>
          <a:p>
            <a:endParaRPr sz="1350"/>
          </a:p>
        </p:txBody>
      </p:sp>
      <p:sp>
        <p:nvSpPr>
          <p:cNvPr id="35" name="object 35"/>
          <p:cNvSpPr/>
          <p:nvPr/>
        </p:nvSpPr>
        <p:spPr>
          <a:xfrm>
            <a:off x="1768068" y="2834830"/>
            <a:ext cx="531019" cy="471964"/>
          </a:xfrm>
          <a:custGeom>
            <a:avLst/>
            <a:gdLst/>
            <a:ahLst/>
            <a:cxnLst/>
            <a:rect l="l" t="t" r="r" b="b"/>
            <a:pathLst>
              <a:path w="708025" h="629285">
                <a:moveTo>
                  <a:pt x="640977" y="587271"/>
                </a:moveTo>
                <a:lnTo>
                  <a:pt x="623773" y="606678"/>
                </a:lnTo>
                <a:lnTo>
                  <a:pt x="707720" y="629157"/>
                </a:lnTo>
                <a:lnTo>
                  <a:pt x="694358" y="595883"/>
                </a:lnTo>
                <a:lnTo>
                  <a:pt x="650697" y="595883"/>
                </a:lnTo>
                <a:lnTo>
                  <a:pt x="640977" y="587271"/>
                </a:lnTo>
                <a:close/>
              </a:path>
              <a:path w="708025" h="629285">
                <a:moveTo>
                  <a:pt x="658166" y="567880"/>
                </a:moveTo>
                <a:lnTo>
                  <a:pt x="640977" y="587271"/>
                </a:lnTo>
                <a:lnTo>
                  <a:pt x="650697" y="595883"/>
                </a:lnTo>
                <a:lnTo>
                  <a:pt x="667842" y="576452"/>
                </a:lnTo>
                <a:lnTo>
                  <a:pt x="658166" y="567880"/>
                </a:lnTo>
                <a:close/>
              </a:path>
              <a:path w="708025" h="629285">
                <a:moveTo>
                  <a:pt x="675335" y="548513"/>
                </a:moveTo>
                <a:lnTo>
                  <a:pt x="658166" y="567880"/>
                </a:lnTo>
                <a:lnTo>
                  <a:pt x="667842" y="576452"/>
                </a:lnTo>
                <a:lnTo>
                  <a:pt x="650697" y="595883"/>
                </a:lnTo>
                <a:lnTo>
                  <a:pt x="694358" y="595883"/>
                </a:lnTo>
                <a:lnTo>
                  <a:pt x="675335" y="548513"/>
                </a:lnTo>
                <a:close/>
              </a:path>
              <a:path w="708025" h="629285">
                <a:moveTo>
                  <a:pt x="17170" y="0"/>
                </a:moveTo>
                <a:lnTo>
                  <a:pt x="0" y="19303"/>
                </a:lnTo>
                <a:lnTo>
                  <a:pt x="640977" y="587271"/>
                </a:lnTo>
                <a:lnTo>
                  <a:pt x="658166" y="567880"/>
                </a:lnTo>
                <a:lnTo>
                  <a:pt x="17170" y="0"/>
                </a:lnTo>
                <a:close/>
              </a:path>
            </a:pathLst>
          </a:custGeom>
          <a:solidFill>
            <a:srgbClr val="000000"/>
          </a:solidFill>
        </p:spPr>
        <p:txBody>
          <a:bodyPr wrap="square" lIns="0" tIns="0" rIns="0" bIns="0" rtlCol="0"/>
          <a:lstStyle/>
          <a:p>
            <a:endParaRPr sz="1350"/>
          </a:p>
        </p:txBody>
      </p:sp>
      <p:sp>
        <p:nvSpPr>
          <p:cNvPr id="36" name="object 36"/>
          <p:cNvSpPr/>
          <p:nvPr/>
        </p:nvSpPr>
        <p:spPr>
          <a:xfrm>
            <a:off x="2039112"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37" name="object 37"/>
          <p:cNvSpPr/>
          <p:nvPr/>
        </p:nvSpPr>
        <p:spPr>
          <a:xfrm>
            <a:off x="1728215"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38" name="object 38"/>
          <p:cNvSpPr/>
          <p:nvPr/>
        </p:nvSpPr>
        <p:spPr>
          <a:xfrm>
            <a:off x="1748247" y="2193988"/>
            <a:ext cx="58579" cy="460058"/>
          </a:xfrm>
          <a:custGeom>
            <a:avLst/>
            <a:gdLst/>
            <a:ahLst/>
            <a:cxnLst/>
            <a:rect l="l" t="t" r="r" b="b"/>
            <a:pathLst>
              <a:path w="78105" h="613410">
                <a:moveTo>
                  <a:pt x="25902" y="535305"/>
                </a:moveTo>
                <a:lnTo>
                  <a:pt x="0" y="535432"/>
                </a:lnTo>
                <a:lnTo>
                  <a:pt x="39192" y="613029"/>
                </a:lnTo>
                <a:lnTo>
                  <a:pt x="71197" y="548259"/>
                </a:lnTo>
                <a:lnTo>
                  <a:pt x="25958" y="548259"/>
                </a:lnTo>
                <a:lnTo>
                  <a:pt x="25902" y="535305"/>
                </a:lnTo>
                <a:close/>
              </a:path>
              <a:path w="78105" h="613410">
                <a:moveTo>
                  <a:pt x="51810" y="535178"/>
                </a:moveTo>
                <a:lnTo>
                  <a:pt x="25902" y="535305"/>
                </a:lnTo>
                <a:lnTo>
                  <a:pt x="25958" y="548259"/>
                </a:lnTo>
                <a:lnTo>
                  <a:pt x="51866" y="548132"/>
                </a:lnTo>
                <a:lnTo>
                  <a:pt x="51810" y="535178"/>
                </a:lnTo>
                <a:close/>
              </a:path>
              <a:path w="78105" h="613410">
                <a:moveTo>
                  <a:pt x="77723" y="535051"/>
                </a:moveTo>
                <a:lnTo>
                  <a:pt x="51810" y="535178"/>
                </a:lnTo>
                <a:lnTo>
                  <a:pt x="51866" y="548132"/>
                </a:lnTo>
                <a:lnTo>
                  <a:pt x="25958" y="548259"/>
                </a:lnTo>
                <a:lnTo>
                  <a:pt x="71197" y="548259"/>
                </a:lnTo>
                <a:lnTo>
                  <a:pt x="77723" y="535051"/>
                </a:lnTo>
                <a:close/>
              </a:path>
              <a:path w="78105" h="613410">
                <a:moveTo>
                  <a:pt x="49491" y="0"/>
                </a:moveTo>
                <a:lnTo>
                  <a:pt x="23583" y="0"/>
                </a:lnTo>
                <a:lnTo>
                  <a:pt x="25902" y="535305"/>
                </a:lnTo>
                <a:lnTo>
                  <a:pt x="51810" y="535178"/>
                </a:lnTo>
                <a:lnTo>
                  <a:pt x="49491" y="0"/>
                </a:lnTo>
                <a:close/>
              </a:path>
            </a:pathLst>
          </a:custGeom>
          <a:solidFill>
            <a:srgbClr val="000000"/>
          </a:solidFill>
        </p:spPr>
        <p:txBody>
          <a:bodyPr wrap="square" lIns="0" tIns="0" rIns="0" bIns="0" rtlCol="0"/>
          <a:lstStyle/>
          <a:p>
            <a:endParaRPr sz="1350"/>
          </a:p>
        </p:txBody>
      </p:sp>
      <p:sp>
        <p:nvSpPr>
          <p:cNvPr id="39" name="object 39"/>
          <p:cNvSpPr/>
          <p:nvPr/>
        </p:nvSpPr>
        <p:spPr>
          <a:xfrm>
            <a:off x="1753962" y="2854642"/>
            <a:ext cx="58579" cy="460058"/>
          </a:xfrm>
          <a:custGeom>
            <a:avLst/>
            <a:gdLst/>
            <a:ahLst/>
            <a:cxnLst/>
            <a:rect l="l" t="t" r="r" b="b"/>
            <a:pathLst>
              <a:path w="78105" h="613410">
                <a:moveTo>
                  <a:pt x="25902" y="535305"/>
                </a:moveTo>
                <a:lnTo>
                  <a:pt x="0" y="535432"/>
                </a:lnTo>
                <a:lnTo>
                  <a:pt x="39192" y="613029"/>
                </a:lnTo>
                <a:lnTo>
                  <a:pt x="71197" y="548259"/>
                </a:lnTo>
                <a:lnTo>
                  <a:pt x="25958" y="548259"/>
                </a:lnTo>
                <a:lnTo>
                  <a:pt x="25902" y="535305"/>
                </a:lnTo>
                <a:close/>
              </a:path>
              <a:path w="78105" h="613410">
                <a:moveTo>
                  <a:pt x="51810" y="535178"/>
                </a:moveTo>
                <a:lnTo>
                  <a:pt x="25902" y="535305"/>
                </a:lnTo>
                <a:lnTo>
                  <a:pt x="25958" y="548259"/>
                </a:lnTo>
                <a:lnTo>
                  <a:pt x="51866" y="548132"/>
                </a:lnTo>
                <a:lnTo>
                  <a:pt x="51810" y="535178"/>
                </a:lnTo>
                <a:close/>
              </a:path>
              <a:path w="78105" h="613410">
                <a:moveTo>
                  <a:pt x="77724" y="535051"/>
                </a:moveTo>
                <a:lnTo>
                  <a:pt x="51810" y="535178"/>
                </a:lnTo>
                <a:lnTo>
                  <a:pt x="51866" y="548132"/>
                </a:lnTo>
                <a:lnTo>
                  <a:pt x="25958" y="548259"/>
                </a:lnTo>
                <a:lnTo>
                  <a:pt x="71197" y="548259"/>
                </a:lnTo>
                <a:lnTo>
                  <a:pt x="77724" y="535051"/>
                </a:lnTo>
                <a:close/>
              </a:path>
              <a:path w="78105" h="613410">
                <a:moveTo>
                  <a:pt x="49491" y="0"/>
                </a:moveTo>
                <a:lnTo>
                  <a:pt x="23583" y="0"/>
                </a:lnTo>
                <a:lnTo>
                  <a:pt x="25902" y="535305"/>
                </a:lnTo>
                <a:lnTo>
                  <a:pt x="51810" y="535178"/>
                </a:lnTo>
                <a:lnTo>
                  <a:pt x="49491" y="0"/>
                </a:lnTo>
                <a:close/>
              </a:path>
            </a:pathLst>
          </a:custGeom>
          <a:solidFill>
            <a:srgbClr val="000000"/>
          </a:solidFill>
        </p:spPr>
        <p:txBody>
          <a:bodyPr wrap="square" lIns="0" tIns="0" rIns="0" bIns="0" rtlCol="0"/>
          <a:lstStyle/>
          <a:p>
            <a:endParaRPr sz="1350"/>
          </a:p>
        </p:txBody>
      </p:sp>
      <p:sp>
        <p:nvSpPr>
          <p:cNvPr id="40" name="object 40"/>
          <p:cNvSpPr/>
          <p:nvPr/>
        </p:nvSpPr>
        <p:spPr>
          <a:xfrm>
            <a:off x="2032444" y="2837116"/>
            <a:ext cx="280035" cy="468154"/>
          </a:xfrm>
          <a:custGeom>
            <a:avLst/>
            <a:gdLst/>
            <a:ahLst/>
            <a:cxnLst/>
            <a:rect l="l" t="t" r="r" b="b"/>
            <a:pathLst>
              <a:path w="373380" h="624204">
                <a:moveTo>
                  <a:pt x="322633" y="563626"/>
                </a:moveTo>
                <a:lnTo>
                  <a:pt x="300355" y="576707"/>
                </a:lnTo>
                <a:lnTo>
                  <a:pt x="373126" y="624077"/>
                </a:lnTo>
                <a:lnTo>
                  <a:pt x="369879" y="574801"/>
                </a:lnTo>
                <a:lnTo>
                  <a:pt x="329184" y="574801"/>
                </a:lnTo>
                <a:lnTo>
                  <a:pt x="322633" y="563626"/>
                </a:lnTo>
                <a:close/>
              </a:path>
              <a:path w="373380" h="624204">
                <a:moveTo>
                  <a:pt x="345022" y="550481"/>
                </a:moveTo>
                <a:lnTo>
                  <a:pt x="322633" y="563626"/>
                </a:lnTo>
                <a:lnTo>
                  <a:pt x="329184" y="574801"/>
                </a:lnTo>
                <a:lnTo>
                  <a:pt x="351536" y="561594"/>
                </a:lnTo>
                <a:lnTo>
                  <a:pt x="345022" y="550481"/>
                </a:lnTo>
                <a:close/>
              </a:path>
              <a:path w="373380" h="624204">
                <a:moveTo>
                  <a:pt x="367411" y="537336"/>
                </a:moveTo>
                <a:lnTo>
                  <a:pt x="345022" y="550481"/>
                </a:lnTo>
                <a:lnTo>
                  <a:pt x="351536" y="561594"/>
                </a:lnTo>
                <a:lnTo>
                  <a:pt x="329184" y="574801"/>
                </a:lnTo>
                <a:lnTo>
                  <a:pt x="369879" y="574801"/>
                </a:lnTo>
                <a:lnTo>
                  <a:pt x="367411" y="537336"/>
                </a:lnTo>
                <a:close/>
              </a:path>
              <a:path w="373380" h="624204">
                <a:moveTo>
                  <a:pt x="22352" y="0"/>
                </a:moveTo>
                <a:lnTo>
                  <a:pt x="0" y="13207"/>
                </a:lnTo>
                <a:lnTo>
                  <a:pt x="322633" y="563626"/>
                </a:lnTo>
                <a:lnTo>
                  <a:pt x="345022" y="550481"/>
                </a:lnTo>
                <a:lnTo>
                  <a:pt x="22352" y="0"/>
                </a:lnTo>
                <a:close/>
              </a:path>
            </a:pathLst>
          </a:custGeom>
          <a:solidFill>
            <a:srgbClr val="000000"/>
          </a:solidFill>
        </p:spPr>
        <p:txBody>
          <a:bodyPr wrap="square" lIns="0" tIns="0" rIns="0" bIns="0" rtlCol="0"/>
          <a:lstStyle/>
          <a:p>
            <a:endParaRPr sz="1350"/>
          </a:p>
        </p:txBody>
      </p:sp>
      <p:sp>
        <p:nvSpPr>
          <p:cNvPr id="41" name="object 41"/>
          <p:cNvSpPr/>
          <p:nvPr/>
        </p:nvSpPr>
        <p:spPr>
          <a:xfrm>
            <a:off x="1701927" y="2650616"/>
            <a:ext cx="188595" cy="187643"/>
          </a:xfrm>
          <a:custGeom>
            <a:avLst/>
            <a:gdLst/>
            <a:ahLst/>
            <a:cxnLst/>
            <a:rect l="l" t="t" r="r" b="b"/>
            <a:pathLst>
              <a:path w="251459" h="250189">
                <a:moveTo>
                  <a:pt x="125729" y="0"/>
                </a:moveTo>
                <a:lnTo>
                  <a:pt x="174671" y="9828"/>
                </a:lnTo>
                <a:lnTo>
                  <a:pt x="214636" y="36623"/>
                </a:lnTo>
                <a:lnTo>
                  <a:pt x="241580" y="76348"/>
                </a:lnTo>
                <a:lnTo>
                  <a:pt x="251460" y="124968"/>
                </a:lnTo>
                <a:lnTo>
                  <a:pt x="241580" y="173587"/>
                </a:lnTo>
                <a:lnTo>
                  <a:pt x="214636" y="213312"/>
                </a:lnTo>
                <a:lnTo>
                  <a:pt x="174671" y="240107"/>
                </a:lnTo>
                <a:lnTo>
                  <a:pt x="125729" y="249936"/>
                </a:lnTo>
                <a:lnTo>
                  <a:pt x="76788" y="240107"/>
                </a:lnTo>
                <a:lnTo>
                  <a:pt x="36823" y="213312"/>
                </a:lnTo>
                <a:lnTo>
                  <a:pt x="9879" y="173587"/>
                </a:lnTo>
                <a:lnTo>
                  <a:pt x="0" y="124968"/>
                </a:lnTo>
                <a:lnTo>
                  <a:pt x="9879" y="76348"/>
                </a:lnTo>
                <a:lnTo>
                  <a:pt x="36823" y="36623"/>
                </a:lnTo>
                <a:lnTo>
                  <a:pt x="76788" y="9828"/>
                </a:lnTo>
                <a:lnTo>
                  <a:pt x="125729" y="0"/>
                </a:lnTo>
                <a:close/>
              </a:path>
            </a:pathLst>
          </a:custGeom>
          <a:ln w="12192">
            <a:solidFill>
              <a:srgbClr val="000000"/>
            </a:solidFill>
          </a:ln>
        </p:spPr>
        <p:txBody>
          <a:bodyPr wrap="square" lIns="0" tIns="0" rIns="0" bIns="0" rtlCol="0"/>
          <a:lstStyle/>
          <a:p>
            <a:endParaRPr sz="1350"/>
          </a:p>
        </p:txBody>
      </p:sp>
      <p:sp>
        <p:nvSpPr>
          <p:cNvPr id="42" name="object 42"/>
          <p:cNvSpPr/>
          <p:nvPr/>
        </p:nvSpPr>
        <p:spPr>
          <a:xfrm>
            <a:off x="4629150" y="2652902"/>
            <a:ext cx="188595" cy="188595"/>
          </a:xfrm>
          <a:custGeom>
            <a:avLst/>
            <a:gdLst/>
            <a:ahLst/>
            <a:cxnLst/>
            <a:rect l="l" t="t" r="r" b="b"/>
            <a:pathLst>
              <a:path w="251460" h="251460">
                <a:moveTo>
                  <a:pt x="125729" y="0"/>
                </a:moveTo>
                <a:lnTo>
                  <a:pt x="174682" y="9876"/>
                </a:lnTo>
                <a:lnTo>
                  <a:pt x="214645" y="36814"/>
                </a:lnTo>
                <a:lnTo>
                  <a:pt x="241583" y="76777"/>
                </a:lnTo>
                <a:lnTo>
                  <a:pt x="251460" y="125730"/>
                </a:lnTo>
                <a:lnTo>
                  <a:pt x="241583" y="174682"/>
                </a:lnTo>
                <a:lnTo>
                  <a:pt x="214645" y="214645"/>
                </a:lnTo>
                <a:lnTo>
                  <a:pt x="174682" y="241583"/>
                </a:lnTo>
                <a:lnTo>
                  <a:pt x="125729" y="251460"/>
                </a:lnTo>
                <a:lnTo>
                  <a:pt x="76777" y="241583"/>
                </a:lnTo>
                <a:lnTo>
                  <a:pt x="36814" y="214645"/>
                </a:lnTo>
                <a:lnTo>
                  <a:pt x="9876" y="174682"/>
                </a:lnTo>
                <a:lnTo>
                  <a:pt x="0" y="125730"/>
                </a:lnTo>
                <a:lnTo>
                  <a:pt x="9876" y="76777"/>
                </a:lnTo>
                <a:lnTo>
                  <a:pt x="36814" y="36814"/>
                </a:lnTo>
                <a:lnTo>
                  <a:pt x="76777" y="9876"/>
                </a:lnTo>
                <a:lnTo>
                  <a:pt x="125729" y="0"/>
                </a:lnTo>
                <a:close/>
              </a:path>
            </a:pathLst>
          </a:custGeom>
          <a:ln w="12192">
            <a:solidFill>
              <a:srgbClr val="000000"/>
            </a:solidFill>
          </a:ln>
        </p:spPr>
        <p:txBody>
          <a:bodyPr wrap="square" lIns="0" tIns="0" rIns="0" bIns="0" rtlCol="0"/>
          <a:lstStyle/>
          <a:p>
            <a:endParaRPr sz="1350"/>
          </a:p>
        </p:txBody>
      </p:sp>
      <p:sp>
        <p:nvSpPr>
          <p:cNvPr id="43" name="object 43"/>
          <p:cNvSpPr/>
          <p:nvPr/>
        </p:nvSpPr>
        <p:spPr>
          <a:xfrm>
            <a:off x="4370832" y="2652902"/>
            <a:ext cx="187643" cy="188595"/>
          </a:xfrm>
          <a:custGeom>
            <a:avLst/>
            <a:gdLst/>
            <a:ahLst/>
            <a:cxnLst/>
            <a:rect l="l" t="t" r="r" b="b"/>
            <a:pathLst>
              <a:path w="250189" h="251460">
                <a:moveTo>
                  <a:pt x="124968" y="0"/>
                </a:moveTo>
                <a:lnTo>
                  <a:pt x="173587" y="9876"/>
                </a:lnTo>
                <a:lnTo>
                  <a:pt x="213312" y="36814"/>
                </a:lnTo>
                <a:lnTo>
                  <a:pt x="240107" y="76777"/>
                </a:lnTo>
                <a:lnTo>
                  <a:pt x="249936"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2">
            <a:solidFill>
              <a:srgbClr val="000000"/>
            </a:solidFill>
          </a:ln>
        </p:spPr>
        <p:txBody>
          <a:bodyPr wrap="square" lIns="0" tIns="0" rIns="0" bIns="0" rtlCol="0"/>
          <a:lstStyle/>
          <a:p>
            <a:endParaRPr sz="1350"/>
          </a:p>
        </p:txBody>
      </p:sp>
      <p:sp>
        <p:nvSpPr>
          <p:cNvPr id="44" name="object 44"/>
          <p:cNvSpPr/>
          <p:nvPr/>
        </p:nvSpPr>
        <p:spPr>
          <a:xfrm>
            <a:off x="4402835" y="3837050"/>
            <a:ext cx="188595" cy="187643"/>
          </a:xfrm>
          <a:custGeom>
            <a:avLst/>
            <a:gdLst/>
            <a:ahLst/>
            <a:cxnLst/>
            <a:rect l="l" t="t" r="r" b="b"/>
            <a:pathLst>
              <a:path w="251460" h="250189">
                <a:moveTo>
                  <a:pt x="125729" y="0"/>
                </a:moveTo>
                <a:lnTo>
                  <a:pt x="174682" y="9828"/>
                </a:lnTo>
                <a:lnTo>
                  <a:pt x="214645" y="36623"/>
                </a:lnTo>
                <a:lnTo>
                  <a:pt x="241583" y="76348"/>
                </a:lnTo>
                <a:lnTo>
                  <a:pt x="251460" y="124967"/>
                </a:lnTo>
                <a:lnTo>
                  <a:pt x="241583" y="173587"/>
                </a:lnTo>
                <a:lnTo>
                  <a:pt x="214645" y="213312"/>
                </a:lnTo>
                <a:lnTo>
                  <a:pt x="174682" y="240107"/>
                </a:lnTo>
                <a:lnTo>
                  <a:pt x="125729" y="249935"/>
                </a:lnTo>
                <a:lnTo>
                  <a:pt x="76777" y="240107"/>
                </a:lnTo>
                <a:lnTo>
                  <a:pt x="36814" y="213312"/>
                </a:lnTo>
                <a:lnTo>
                  <a:pt x="9876" y="173587"/>
                </a:lnTo>
                <a:lnTo>
                  <a:pt x="0" y="124967"/>
                </a:lnTo>
                <a:lnTo>
                  <a:pt x="9876" y="76348"/>
                </a:lnTo>
                <a:lnTo>
                  <a:pt x="36814" y="36623"/>
                </a:lnTo>
                <a:lnTo>
                  <a:pt x="76777" y="9828"/>
                </a:lnTo>
                <a:lnTo>
                  <a:pt x="125729" y="0"/>
                </a:lnTo>
                <a:close/>
              </a:path>
            </a:pathLst>
          </a:custGeom>
          <a:ln w="12191">
            <a:solidFill>
              <a:srgbClr val="000000"/>
            </a:solidFill>
          </a:ln>
        </p:spPr>
        <p:txBody>
          <a:bodyPr wrap="square" lIns="0" tIns="0" rIns="0" bIns="0" rtlCol="0"/>
          <a:lstStyle/>
          <a:p>
            <a:endParaRPr sz="1350"/>
          </a:p>
        </p:txBody>
      </p:sp>
      <p:sp>
        <p:nvSpPr>
          <p:cNvPr id="45" name="object 45"/>
          <p:cNvSpPr/>
          <p:nvPr/>
        </p:nvSpPr>
        <p:spPr>
          <a:xfrm>
            <a:off x="4093083" y="3837050"/>
            <a:ext cx="188595" cy="187643"/>
          </a:xfrm>
          <a:custGeom>
            <a:avLst/>
            <a:gdLst/>
            <a:ahLst/>
            <a:cxnLst/>
            <a:rect l="l" t="t" r="r" b="b"/>
            <a:pathLst>
              <a:path w="251460" h="250189">
                <a:moveTo>
                  <a:pt x="125729" y="0"/>
                </a:moveTo>
                <a:lnTo>
                  <a:pt x="174682" y="9828"/>
                </a:lnTo>
                <a:lnTo>
                  <a:pt x="214645" y="36623"/>
                </a:lnTo>
                <a:lnTo>
                  <a:pt x="241583" y="76348"/>
                </a:lnTo>
                <a:lnTo>
                  <a:pt x="251459" y="124967"/>
                </a:lnTo>
                <a:lnTo>
                  <a:pt x="241583" y="173587"/>
                </a:lnTo>
                <a:lnTo>
                  <a:pt x="214645" y="213312"/>
                </a:lnTo>
                <a:lnTo>
                  <a:pt x="174682" y="240107"/>
                </a:lnTo>
                <a:lnTo>
                  <a:pt x="125729" y="249935"/>
                </a:lnTo>
                <a:lnTo>
                  <a:pt x="76777" y="240107"/>
                </a:lnTo>
                <a:lnTo>
                  <a:pt x="36814" y="213312"/>
                </a:lnTo>
                <a:lnTo>
                  <a:pt x="9876" y="173587"/>
                </a:lnTo>
                <a:lnTo>
                  <a:pt x="0" y="124967"/>
                </a:lnTo>
                <a:lnTo>
                  <a:pt x="9876" y="76348"/>
                </a:lnTo>
                <a:lnTo>
                  <a:pt x="36814" y="36623"/>
                </a:lnTo>
                <a:lnTo>
                  <a:pt x="76777" y="9828"/>
                </a:lnTo>
                <a:lnTo>
                  <a:pt x="125729" y="0"/>
                </a:lnTo>
                <a:close/>
              </a:path>
            </a:pathLst>
          </a:custGeom>
          <a:ln w="12191">
            <a:solidFill>
              <a:srgbClr val="000000"/>
            </a:solidFill>
          </a:ln>
        </p:spPr>
        <p:txBody>
          <a:bodyPr wrap="square" lIns="0" tIns="0" rIns="0" bIns="0" rtlCol="0"/>
          <a:lstStyle/>
          <a:p>
            <a:endParaRPr sz="1350"/>
          </a:p>
        </p:txBody>
      </p:sp>
      <p:sp>
        <p:nvSpPr>
          <p:cNvPr id="46" name="object 46"/>
          <p:cNvSpPr/>
          <p:nvPr/>
        </p:nvSpPr>
        <p:spPr>
          <a:xfrm>
            <a:off x="4681728" y="2090547"/>
            <a:ext cx="98297" cy="98297"/>
          </a:xfrm>
          <a:prstGeom prst="rect">
            <a:avLst/>
          </a:prstGeom>
          <a:blipFill>
            <a:blip r:embed="rId6" cstate="print"/>
            <a:stretch>
              <a:fillRect/>
            </a:stretch>
          </a:blipFill>
        </p:spPr>
        <p:txBody>
          <a:bodyPr wrap="square" lIns="0" tIns="0" rIns="0" bIns="0" rtlCol="0"/>
          <a:lstStyle/>
          <a:p>
            <a:endParaRPr sz="1350"/>
          </a:p>
        </p:txBody>
      </p:sp>
      <p:sp>
        <p:nvSpPr>
          <p:cNvPr id="47" name="object 47"/>
          <p:cNvSpPr/>
          <p:nvPr/>
        </p:nvSpPr>
        <p:spPr>
          <a:xfrm>
            <a:off x="4681728"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48" name="object 48"/>
          <p:cNvSpPr/>
          <p:nvPr/>
        </p:nvSpPr>
        <p:spPr>
          <a:xfrm>
            <a:off x="4695349" y="2189225"/>
            <a:ext cx="58579" cy="464820"/>
          </a:xfrm>
          <a:custGeom>
            <a:avLst/>
            <a:gdLst/>
            <a:ahLst/>
            <a:cxnLst/>
            <a:rect l="l" t="t" r="r" b="b"/>
            <a:pathLst>
              <a:path w="78104" h="619760">
                <a:moveTo>
                  <a:pt x="0" y="541401"/>
                </a:moveTo>
                <a:lnTo>
                  <a:pt x="37464" y="619760"/>
                </a:lnTo>
                <a:lnTo>
                  <a:pt x="71117" y="555117"/>
                </a:lnTo>
                <a:lnTo>
                  <a:pt x="51562" y="555117"/>
                </a:lnTo>
                <a:lnTo>
                  <a:pt x="25654" y="554736"/>
                </a:lnTo>
                <a:lnTo>
                  <a:pt x="25875" y="541824"/>
                </a:lnTo>
                <a:lnTo>
                  <a:pt x="0" y="541401"/>
                </a:lnTo>
                <a:close/>
              </a:path>
              <a:path w="78104" h="619760">
                <a:moveTo>
                  <a:pt x="25875" y="541824"/>
                </a:moveTo>
                <a:lnTo>
                  <a:pt x="25654" y="554736"/>
                </a:lnTo>
                <a:lnTo>
                  <a:pt x="51562" y="555117"/>
                </a:lnTo>
                <a:lnTo>
                  <a:pt x="51783" y="542248"/>
                </a:lnTo>
                <a:lnTo>
                  <a:pt x="25875" y="541824"/>
                </a:lnTo>
                <a:close/>
              </a:path>
              <a:path w="78104" h="619760">
                <a:moveTo>
                  <a:pt x="51783" y="542248"/>
                </a:moveTo>
                <a:lnTo>
                  <a:pt x="51562" y="555117"/>
                </a:lnTo>
                <a:lnTo>
                  <a:pt x="71117" y="555117"/>
                </a:lnTo>
                <a:lnTo>
                  <a:pt x="77597" y="542671"/>
                </a:lnTo>
                <a:lnTo>
                  <a:pt x="51783" y="542248"/>
                </a:lnTo>
                <a:close/>
              </a:path>
              <a:path w="78104" h="619760">
                <a:moveTo>
                  <a:pt x="35179" y="0"/>
                </a:moveTo>
                <a:lnTo>
                  <a:pt x="25875" y="541824"/>
                </a:lnTo>
                <a:lnTo>
                  <a:pt x="51783" y="542248"/>
                </a:lnTo>
                <a:lnTo>
                  <a:pt x="61087" y="508"/>
                </a:lnTo>
                <a:lnTo>
                  <a:pt x="35179" y="0"/>
                </a:lnTo>
                <a:close/>
              </a:path>
            </a:pathLst>
          </a:custGeom>
          <a:solidFill>
            <a:srgbClr val="000000"/>
          </a:solidFill>
        </p:spPr>
        <p:txBody>
          <a:bodyPr wrap="square" lIns="0" tIns="0" rIns="0" bIns="0" rtlCol="0"/>
          <a:lstStyle/>
          <a:p>
            <a:endParaRPr sz="1350"/>
          </a:p>
        </p:txBody>
      </p:sp>
      <p:sp>
        <p:nvSpPr>
          <p:cNvPr id="49" name="object 49"/>
          <p:cNvSpPr/>
          <p:nvPr/>
        </p:nvSpPr>
        <p:spPr>
          <a:xfrm>
            <a:off x="4465129" y="2184559"/>
            <a:ext cx="275273" cy="469583"/>
          </a:xfrm>
          <a:custGeom>
            <a:avLst/>
            <a:gdLst/>
            <a:ahLst/>
            <a:cxnLst/>
            <a:rect l="l" t="t" r="r" b="b"/>
            <a:pathLst>
              <a:path w="367029" h="626110">
                <a:moveTo>
                  <a:pt x="4953" y="539241"/>
                </a:moveTo>
                <a:lnTo>
                  <a:pt x="0" y="625982"/>
                </a:lnTo>
                <a:lnTo>
                  <a:pt x="72390" y="577850"/>
                </a:lnTo>
                <a:lnTo>
                  <a:pt x="69506" y="576199"/>
                </a:lnTo>
                <a:lnTo>
                  <a:pt x="43434" y="576199"/>
                </a:lnTo>
                <a:lnTo>
                  <a:pt x="20955" y="563371"/>
                </a:lnTo>
                <a:lnTo>
                  <a:pt x="27421" y="552105"/>
                </a:lnTo>
                <a:lnTo>
                  <a:pt x="4953" y="539241"/>
                </a:lnTo>
                <a:close/>
              </a:path>
              <a:path w="367029" h="626110">
                <a:moveTo>
                  <a:pt x="27421" y="552105"/>
                </a:moveTo>
                <a:lnTo>
                  <a:pt x="20955" y="563371"/>
                </a:lnTo>
                <a:lnTo>
                  <a:pt x="43434" y="576199"/>
                </a:lnTo>
                <a:lnTo>
                  <a:pt x="49883" y="564964"/>
                </a:lnTo>
                <a:lnTo>
                  <a:pt x="27421" y="552105"/>
                </a:lnTo>
                <a:close/>
              </a:path>
              <a:path w="367029" h="626110">
                <a:moveTo>
                  <a:pt x="49883" y="564964"/>
                </a:moveTo>
                <a:lnTo>
                  <a:pt x="43434" y="576199"/>
                </a:lnTo>
                <a:lnTo>
                  <a:pt x="69506" y="576199"/>
                </a:lnTo>
                <a:lnTo>
                  <a:pt x="49883" y="564964"/>
                </a:lnTo>
                <a:close/>
              </a:path>
              <a:path w="367029" h="626110">
                <a:moveTo>
                  <a:pt x="344297" y="0"/>
                </a:moveTo>
                <a:lnTo>
                  <a:pt x="27421" y="552105"/>
                </a:lnTo>
                <a:lnTo>
                  <a:pt x="49883" y="564964"/>
                </a:lnTo>
                <a:lnTo>
                  <a:pt x="366776" y="12953"/>
                </a:lnTo>
                <a:lnTo>
                  <a:pt x="344297" y="0"/>
                </a:lnTo>
                <a:close/>
              </a:path>
            </a:pathLst>
          </a:custGeom>
          <a:solidFill>
            <a:srgbClr val="000000"/>
          </a:solidFill>
        </p:spPr>
        <p:txBody>
          <a:bodyPr wrap="square" lIns="0" tIns="0" rIns="0" bIns="0" rtlCol="0"/>
          <a:lstStyle/>
          <a:p>
            <a:endParaRPr sz="1350"/>
          </a:p>
        </p:txBody>
      </p:sp>
      <p:sp>
        <p:nvSpPr>
          <p:cNvPr id="50" name="object 50"/>
          <p:cNvSpPr/>
          <p:nvPr/>
        </p:nvSpPr>
        <p:spPr>
          <a:xfrm>
            <a:off x="4207954" y="2182178"/>
            <a:ext cx="531019" cy="471964"/>
          </a:xfrm>
          <a:custGeom>
            <a:avLst/>
            <a:gdLst/>
            <a:ahLst/>
            <a:cxnLst/>
            <a:rect l="l" t="t" r="r" b="b"/>
            <a:pathLst>
              <a:path w="708025" h="629285">
                <a:moveTo>
                  <a:pt x="32385" y="548513"/>
                </a:moveTo>
                <a:lnTo>
                  <a:pt x="0" y="629157"/>
                </a:lnTo>
                <a:lnTo>
                  <a:pt x="83947" y="606678"/>
                </a:lnTo>
                <a:lnTo>
                  <a:pt x="74377" y="595883"/>
                </a:lnTo>
                <a:lnTo>
                  <a:pt x="57023" y="595883"/>
                </a:lnTo>
                <a:lnTo>
                  <a:pt x="39878" y="576452"/>
                </a:lnTo>
                <a:lnTo>
                  <a:pt x="49553" y="567880"/>
                </a:lnTo>
                <a:lnTo>
                  <a:pt x="32385" y="548513"/>
                </a:lnTo>
                <a:close/>
              </a:path>
              <a:path w="708025" h="629285">
                <a:moveTo>
                  <a:pt x="49553" y="567880"/>
                </a:moveTo>
                <a:lnTo>
                  <a:pt x="39878" y="576452"/>
                </a:lnTo>
                <a:lnTo>
                  <a:pt x="57023" y="595883"/>
                </a:lnTo>
                <a:lnTo>
                  <a:pt x="66743" y="587271"/>
                </a:lnTo>
                <a:lnTo>
                  <a:pt x="49553" y="567880"/>
                </a:lnTo>
                <a:close/>
              </a:path>
              <a:path w="708025" h="629285">
                <a:moveTo>
                  <a:pt x="66743" y="587271"/>
                </a:moveTo>
                <a:lnTo>
                  <a:pt x="57023" y="595883"/>
                </a:lnTo>
                <a:lnTo>
                  <a:pt x="74377" y="595883"/>
                </a:lnTo>
                <a:lnTo>
                  <a:pt x="66743" y="587271"/>
                </a:lnTo>
                <a:close/>
              </a:path>
              <a:path w="708025" h="629285">
                <a:moveTo>
                  <a:pt x="690499" y="0"/>
                </a:moveTo>
                <a:lnTo>
                  <a:pt x="49553" y="567880"/>
                </a:lnTo>
                <a:lnTo>
                  <a:pt x="66743" y="587271"/>
                </a:lnTo>
                <a:lnTo>
                  <a:pt x="707771" y="19303"/>
                </a:lnTo>
                <a:lnTo>
                  <a:pt x="690499" y="0"/>
                </a:lnTo>
                <a:close/>
              </a:path>
            </a:pathLst>
          </a:custGeom>
          <a:solidFill>
            <a:srgbClr val="000000"/>
          </a:solidFill>
        </p:spPr>
        <p:txBody>
          <a:bodyPr wrap="square" lIns="0" tIns="0" rIns="0" bIns="0" rtlCol="0"/>
          <a:lstStyle/>
          <a:p>
            <a:endParaRPr sz="1350"/>
          </a:p>
        </p:txBody>
      </p:sp>
      <p:sp>
        <p:nvSpPr>
          <p:cNvPr id="51" name="object 51"/>
          <p:cNvSpPr/>
          <p:nvPr/>
        </p:nvSpPr>
        <p:spPr>
          <a:xfrm>
            <a:off x="4200526" y="3487293"/>
            <a:ext cx="297656" cy="350519"/>
          </a:xfrm>
          <a:custGeom>
            <a:avLst/>
            <a:gdLst/>
            <a:ahLst/>
            <a:cxnLst/>
            <a:rect l="l" t="t" r="r" b="b"/>
            <a:pathLst>
              <a:path w="396875" h="467360">
                <a:moveTo>
                  <a:pt x="336765" y="415999"/>
                </a:moveTo>
                <a:lnTo>
                  <a:pt x="316991" y="432688"/>
                </a:lnTo>
                <a:lnTo>
                  <a:pt x="396748" y="466978"/>
                </a:lnTo>
                <a:lnTo>
                  <a:pt x="386847" y="425831"/>
                </a:lnTo>
                <a:lnTo>
                  <a:pt x="345059" y="425831"/>
                </a:lnTo>
                <a:lnTo>
                  <a:pt x="336765" y="415999"/>
                </a:lnTo>
                <a:close/>
              </a:path>
              <a:path w="396875" h="467360">
                <a:moveTo>
                  <a:pt x="356537" y="399311"/>
                </a:moveTo>
                <a:lnTo>
                  <a:pt x="336765" y="415999"/>
                </a:lnTo>
                <a:lnTo>
                  <a:pt x="345059" y="425831"/>
                </a:lnTo>
                <a:lnTo>
                  <a:pt x="364871" y="409194"/>
                </a:lnTo>
                <a:lnTo>
                  <a:pt x="356537" y="399311"/>
                </a:lnTo>
                <a:close/>
              </a:path>
              <a:path w="396875" h="467360">
                <a:moveTo>
                  <a:pt x="376427" y="382524"/>
                </a:moveTo>
                <a:lnTo>
                  <a:pt x="356537" y="399311"/>
                </a:lnTo>
                <a:lnTo>
                  <a:pt x="364871" y="409194"/>
                </a:lnTo>
                <a:lnTo>
                  <a:pt x="345059" y="425831"/>
                </a:lnTo>
                <a:lnTo>
                  <a:pt x="386847" y="425831"/>
                </a:lnTo>
                <a:lnTo>
                  <a:pt x="376427" y="382524"/>
                </a:lnTo>
                <a:close/>
              </a:path>
              <a:path w="396875" h="467360">
                <a:moveTo>
                  <a:pt x="19812" y="0"/>
                </a:moveTo>
                <a:lnTo>
                  <a:pt x="0" y="16763"/>
                </a:lnTo>
                <a:lnTo>
                  <a:pt x="336765" y="415999"/>
                </a:lnTo>
                <a:lnTo>
                  <a:pt x="356537" y="399311"/>
                </a:lnTo>
                <a:lnTo>
                  <a:pt x="19812" y="0"/>
                </a:lnTo>
                <a:close/>
              </a:path>
            </a:pathLst>
          </a:custGeom>
          <a:solidFill>
            <a:srgbClr val="000000"/>
          </a:solidFill>
        </p:spPr>
        <p:txBody>
          <a:bodyPr wrap="square" lIns="0" tIns="0" rIns="0" bIns="0" rtlCol="0"/>
          <a:lstStyle/>
          <a:p>
            <a:endParaRPr sz="1350"/>
          </a:p>
        </p:txBody>
      </p:sp>
      <p:sp>
        <p:nvSpPr>
          <p:cNvPr id="52" name="object 52"/>
          <p:cNvSpPr/>
          <p:nvPr/>
        </p:nvSpPr>
        <p:spPr>
          <a:xfrm>
            <a:off x="4162710" y="3493008"/>
            <a:ext cx="58579" cy="344805"/>
          </a:xfrm>
          <a:custGeom>
            <a:avLst/>
            <a:gdLst/>
            <a:ahLst/>
            <a:cxnLst/>
            <a:rect l="l" t="t" r="r" b="b"/>
            <a:pathLst>
              <a:path w="78104" h="459739">
                <a:moveTo>
                  <a:pt x="0" y="379602"/>
                </a:moveTo>
                <a:lnTo>
                  <a:pt x="34417" y="459358"/>
                </a:lnTo>
                <a:lnTo>
                  <a:pt x="71043" y="395477"/>
                </a:lnTo>
                <a:lnTo>
                  <a:pt x="51054" y="395477"/>
                </a:lnTo>
                <a:lnTo>
                  <a:pt x="25146" y="393953"/>
                </a:lnTo>
                <a:lnTo>
                  <a:pt x="25876" y="381085"/>
                </a:lnTo>
                <a:lnTo>
                  <a:pt x="0" y="379602"/>
                </a:lnTo>
                <a:close/>
              </a:path>
              <a:path w="78104" h="459739">
                <a:moveTo>
                  <a:pt x="25876" y="381085"/>
                </a:moveTo>
                <a:lnTo>
                  <a:pt x="25146" y="393953"/>
                </a:lnTo>
                <a:lnTo>
                  <a:pt x="51054" y="395477"/>
                </a:lnTo>
                <a:lnTo>
                  <a:pt x="51782" y="382569"/>
                </a:lnTo>
                <a:lnTo>
                  <a:pt x="25876" y="381085"/>
                </a:lnTo>
                <a:close/>
              </a:path>
              <a:path w="78104" h="459739">
                <a:moveTo>
                  <a:pt x="51782" y="382569"/>
                </a:moveTo>
                <a:lnTo>
                  <a:pt x="51054" y="395477"/>
                </a:lnTo>
                <a:lnTo>
                  <a:pt x="71043" y="395477"/>
                </a:lnTo>
                <a:lnTo>
                  <a:pt x="77597" y="384047"/>
                </a:lnTo>
                <a:lnTo>
                  <a:pt x="51782" y="382569"/>
                </a:lnTo>
                <a:close/>
              </a:path>
              <a:path w="78104" h="459739">
                <a:moveTo>
                  <a:pt x="47498" y="0"/>
                </a:moveTo>
                <a:lnTo>
                  <a:pt x="25876" y="381085"/>
                </a:lnTo>
                <a:lnTo>
                  <a:pt x="51782" y="382569"/>
                </a:lnTo>
                <a:lnTo>
                  <a:pt x="73279" y="1523"/>
                </a:lnTo>
                <a:lnTo>
                  <a:pt x="47498" y="0"/>
                </a:lnTo>
                <a:close/>
              </a:path>
            </a:pathLst>
          </a:custGeom>
          <a:solidFill>
            <a:srgbClr val="000000"/>
          </a:solidFill>
        </p:spPr>
        <p:txBody>
          <a:bodyPr wrap="square" lIns="0" tIns="0" rIns="0" bIns="0" rtlCol="0"/>
          <a:lstStyle/>
          <a:p>
            <a:endParaRPr sz="1350"/>
          </a:p>
        </p:txBody>
      </p:sp>
      <p:sp>
        <p:nvSpPr>
          <p:cNvPr id="53" name="object 53"/>
          <p:cNvSpPr/>
          <p:nvPr/>
        </p:nvSpPr>
        <p:spPr>
          <a:xfrm>
            <a:off x="3954685" y="3485388"/>
            <a:ext cx="542925" cy="352425"/>
          </a:xfrm>
          <a:custGeom>
            <a:avLst/>
            <a:gdLst/>
            <a:ahLst/>
            <a:cxnLst/>
            <a:rect l="l" t="t" r="r" b="b"/>
            <a:pathLst>
              <a:path w="723900" h="469900">
                <a:moveTo>
                  <a:pt x="651403" y="438542"/>
                </a:moveTo>
                <a:lnTo>
                  <a:pt x="637413" y="460375"/>
                </a:lnTo>
                <a:lnTo>
                  <a:pt x="723900" y="469519"/>
                </a:lnTo>
                <a:lnTo>
                  <a:pt x="709547" y="445516"/>
                </a:lnTo>
                <a:lnTo>
                  <a:pt x="662304" y="445516"/>
                </a:lnTo>
                <a:lnTo>
                  <a:pt x="651403" y="438542"/>
                </a:lnTo>
                <a:close/>
              </a:path>
              <a:path w="723900" h="469900">
                <a:moveTo>
                  <a:pt x="665392" y="416710"/>
                </a:moveTo>
                <a:lnTo>
                  <a:pt x="651403" y="438542"/>
                </a:lnTo>
                <a:lnTo>
                  <a:pt x="662304" y="445516"/>
                </a:lnTo>
                <a:lnTo>
                  <a:pt x="676275" y="423672"/>
                </a:lnTo>
                <a:lnTo>
                  <a:pt x="665392" y="416710"/>
                </a:lnTo>
                <a:close/>
              </a:path>
              <a:path w="723900" h="469900">
                <a:moveTo>
                  <a:pt x="679323" y="394970"/>
                </a:moveTo>
                <a:lnTo>
                  <a:pt x="665392" y="416710"/>
                </a:lnTo>
                <a:lnTo>
                  <a:pt x="676275" y="423672"/>
                </a:lnTo>
                <a:lnTo>
                  <a:pt x="662304" y="445516"/>
                </a:lnTo>
                <a:lnTo>
                  <a:pt x="709547" y="445516"/>
                </a:lnTo>
                <a:lnTo>
                  <a:pt x="679323" y="394970"/>
                </a:lnTo>
                <a:close/>
              </a:path>
              <a:path w="723900" h="469900">
                <a:moveTo>
                  <a:pt x="13970" y="0"/>
                </a:moveTo>
                <a:lnTo>
                  <a:pt x="0" y="21844"/>
                </a:lnTo>
                <a:lnTo>
                  <a:pt x="651403" y="438542"/>
                </a:lnTo>
                <a:lnTo>
                  <a:pt x="665392" y="416710"/>
                </a:lnTo>
                <a:lnTo>
                  <a:pt x="13970" y="0"/>
                </a:lnTo>
                <a:close/>
              </a:path>
            </a:pathLst>
          </a:custGeom>
          <a:solidFill>
            <a:srgbClr val="000000"/>
          </a:solidFill>
        </p:spPr>
        <p:txBody>
          <a:bodyPr wrap="square" lIns="0" tIns="0" rIns="0" bIns="0" rtlCol="0"/>
          <a:lstStyle/>
          <a:p>
            <a:endParaRPr sz="1350"/>
          </a:p>
        </p:txBody>
      </p:sp>
      <p:sp>
        <p:nvSpPr>
          <p:cNvPr id="54" name="object 54"/>
          <p:cNvSpPr/>
          <p:nvPr/>
        </p:nvSpPr>
        <p:spPr>
          <a:xfrm>
            <a:off x="3941636" y="3488055"/>
            <a:ext cx="246221" cy="349568"/>
          </a:xfrm>
          <a:custGeom>
            <a:avLst/>
            <a:gdLst/>
            <a:ahLst/>
            <a:cxnLst/>
            <a:rect l="l" t="t" r="r" b="b"/>
            <a:pathLst>
              <a:path w="328295" h="466089">
                <a:moveTo>
                  <a:pt x="273401" y="409439"/>
                </a:moveTo>
                <a:lnTo>
                  <a:pt x="252095" y="424180"/>
                </a:lnTo>
                <a:lnTo>
                  <a:pt x="328295" y="465963"/>
                </a:lnTo>
                <a:lnTo>
                  <a:pt x="321726" y="420116"/>
                </a:lnTo>
                <a:lnTo>
                  <a:pt x="280797" y="420116"/>
                </a:lnTo>
                <a:lnTo>
                  <a:pt x="273401" y="409439"/>
                </a:lnTo>
                <a:close/>
              </a:path>
              <a:path w="328295" h="466089">
                <a:moveTo>
                  <a:pt x="294723" y="394687"/>
                </a:moveTo>
                <a:lnTo>
                  <a:pt x="273401" y="409439"/>
                </a:lnTo>
                <a:lnTo>
                  <a:pt x="280797" y="420116"/>
                </a:lnTo>
                <a:lnTo>
                  <a:pt x="302133" y="405384"/>
                </a:lnTo>
                <a:lnTo>
                  <a:pt x="294723" y="394687"/>
                </a:lnTo>
                <a:close/>
              </a:path>
              <a:path w="328295" h="466089">
                <a:moveTo>
                  <a:pt x="315975" y="379984"/>
                </a:moveTo>
                <a:lnTo>
                  <a:pt x="294723" y="394687"/>
                </a:lnTo>
                <a:lnTo>
                  <a:pt x="302133" y="405384"/>
                </a:lnTo>
                <a:lnTo>
                  <a:pt x="280797" y="420116"/>
                </a:lnTo>
                <a:lnTo>
                  <a:pt x="321726" y="420116"/>
                </a:lnTo>
                <a:lnTo>
                  <a:pt x="315975" y="379984"/>
                </a:lnTo>
                <a:close/>
              </a:path>
              <a:path w="328295" h="466089">
                <a:moveTo>
                  <a:pt x="21336" y="0"/>
                </a:moveTo>
                <a:lnTo>
                  <a:pt x="0" y="14732"/>
                </a:lnTo>
                <a:lnTo>
                  <a:pt x="273401" y="409439"/>
                </a:lnTo>
                <a:lnTo>
                  <a:pt x="294723" y="394687"/>
                </a:lnTo>
                <a:lnTo>
                  <a:pt x="21336" y="0"/>
                </a:lnTo>
                <a:close/>
              </a:path>
            </a:pathLst>
          </a:custGeom>
          <a:solidFill>
            <a:srgbClr val="000000"/>
          </a:solidFill>
        </p:spPr>
        <p:txBody>
          <a:bodyPr wrap="square" lIns="0" tIns="0" rIns="0" bIns="0" rtlCol="0"/>
          <a:lstStyle/>
          <a:p>
            <a:endParaRPr sz="1350"/>
          </a:p>
        </p:txBody>
      </p:sp>
      <p:sp>
        <p:nvSpPr>
          <p:cNvPr id="55" name="object 55"/>
          <p:cNvSpPr/>
          <p:nvPr/>
        </p:nvSpPr>
        <p:spPr>
          <a:xfrm>
            <a:off x="4420171" y="2135410"/>
            <a:ext cx="303371" cy="518636"/>
          </a:xfrm>
          <a:custGeom>
            <a:avLst/>
            <a:gdLst/>
            <a:ahLst/>
            <a:cxnLst/>
            <a:rect l="l" t="t" r="r" b="b"/>
            <a:pathLst>
              <a:path w="404495" h="691514">
                <a:moveTo>
                  <a:pt x="354610" y="630497"/>
                </a:moveTo>
                <a:lnTo>
                  <a:pt x="332104" y="643382"/>
                </a:lnTo>
                <a:lnTo>
                  <a:pt x="404495" y="691514"/>
                </a:lnTo>
                <a:lnTo>
                  <a:pt x="401652" y="641731"/>
                </a:lnTo>
                <a:lnTo>
                  <a:pt x="361061" y="641731"/>
                </a:lnTo>
                <a:lnTo>
                  <a:pt x="354610" y="630497"/>
                </a:lnTo>
                <a:close/>
              </a:path>
              <a:path w="404495" h="691514">
                <a:moveTo>
                  <a:pt x="377070" y="617639"/>
                </a:moveTo>
                <a:lnTo>
                  <a:pt x="354610" y="630497"/>
                </a:lnTo>
                <a:lnTo>
                  <a:pt x="361061" y="641731"/>
                </a:lnTo>
                <a:lnTo>
                  <a:pt x="383539" y="628903"/>
                </a:lnTo>
                <a:lnTo>
                  <a:pt x="377070" y="617639"/>
                </a:lnTo>
                <a:close/>
              </a:path>
              <a:path w="404495" h="691514">
                <a:moveTo>
                  <a:pt x="399541" y="604774"/>
                </a:moveTo>
                <a:lnTo>
                  <a:pt x="377070" y="617639"/>
                </a:lnTo>
                <a:lnTo>
                  <a:pt x="383539" y="628903"/>
                </a:lnTo>
                <a:lnTo>
                  <a:pt x="361061" y="641731"/>
                </a:lnTo>
                <a:lnTo>
                  <a:pt x="401652" y="641731"/>
                </a:lnTo>
                <a:lnTo>
                  <a:pt x="399541" y="604774"/>
                </a:lnTo>
                <a:close/>
              </a:path>
              <a:path w="404495" h="691514">
                <a:moveTo>
                  <a:pt x="22351" y="0"/>
                </a:moveTo>
                <a:lnTo>
                  <a:pt x="0" y="12953"/>
                </a:lnTo>
                <a:lnTo>
                  <a:pt x="354610" y="630497"/>
                </a:lnTo>
                <a:lnTo>
                  <a:pt x="377070" y="617639"/>
                </a:lnTo>
                <a:lnTo>
                  <a:pt x="22351" y="0"/>
                </a:lnTo>
                <a:close/>
              </a:path>
            </a:pathLst>
          </a:custGeom>
          <a:solidFill>
            <a:srgbClr val="000000"/>
          </a:solidFill>
        </p:spPr>
        <p:txBody>
          <a:bodyPr wrap="square" lIns="0" tIns="0" rIns="0" bIns="0" rtlCol="0"/>
          <a:lstStyle/>
          <a:p>
            <a:endParaRPr sz="1350"/>
          </a:p>
        </p:txBody>
      </p:sp>
      <p:sp>
        <p:nvSpPr>
          <p:cNvPr id="56" name="object 56"/>
          <p:cNvSpPr/>
          <p:nvPr/>
        </p:nvSpPr>
        <p:spPr>
          <a:xfrm>
            <a:off x="4437603" y="2189131"/>
            <a:ext cx="58579" cy="465296"/>
          </a:xfrm>
          <a:custGeom>
            <a:avLst/>
            <a:gdLst/>
            <a:ahLst/>
            <a:cxnLst/>
            <a:rect l="l" t="t" r="r" b="b"/>
            <a:pathLst>
              <a:path w="78104" h="620395">
                <a:moveTo>
                  <a:pt x="0" y="541020"/>
                </a:moveTo>
                <a:lnTo>
                  <a:pt x="36702" y="619887"/>
                </a:lnTo>
                <a:lnTo>
                  <a:pt x="71136" y="555498"/>
                </a:lnTo>
                <a:lnTo>
                  <a:pt x="51435" y="555498"/>
                </a:lnTo>
                <a:lnTo>
                  <a:pt x="25526" y="554736"/>
                </a:lnTo>
                <a:lnTo>
                  <a:pt x="25887" y="541739"/>
                </a:lnTo>
                <a:lnTo>
                  <a:pt x="0" y="541020"/>
                </a:lnTo>
                <a:close/>
              </a:path>
              <a:path w="78104" h="620395">
                <a:moveTo>
                  <a:pt x="25887" y="541739"/>
                </a:moveTo>
                <a:lnTo>
                  <a:pt x="25526" y="554736"/>
                </a:lnTo>
                <a:lnTo>
                  <a:pt x="51435" y="555498"/>
                </a:lnTo>
                <a:lnTo>
                  <a:pt x="51793" y="542458"/>
                </a:lnTo>
                <a:lnTo>
                  <a:pt x="25887" y="541739"/>
                </a:lnTo>
                <a:close/>
              </a:path>
              <a:path w="78104" h="620395">
                <a:moveTo>
                  <a:pt x="51793" y="542458"/>
                </a:moveTo>
                <a:lnTo>
                  <a:pt x="51435" y="555498"/>
                </a:lnTo>
                <a:lnTo>
                  <a:pt x="71136" y="555498"/>
                </a:lnTo>
                <a:lnTo>
                  <a:pt x="77724" y="543179"/>
                </a:lnTo>
                <a:lnTo>
                  <a:pt x="51793" y="542458"/>
                </a:lnTo>
                <a:close/>
              </a:path>
              <a:path w="78104" h="620395">
                <a:moveTo>
                  <a:pt x="40894" y="0"/>
                </a:moveTo>
                <a:lnTo>
                  <a:pt x="25887" y="541739"/>
                </a:lnTo>
                <a:lnTo>
                  <a:pt x="51793" y="542458"/>
                </a:lnTo>
                <a:lnTo>
                  <a:pt x="66675" y="762"/>
                </a:lnTo>
                <a:lnTo>
                  <a:pt x="40894" y="0"/>
                </a:lnTo>
                <a:close/>
              </a:path>
            </a:pathLst>
          </a:custGeom>
          <a:solidFill>
            <a:srgbClr val="000000"/>
          </a:solidFill>
        </p:spPr>
        <p:txBody>
          <a:bodyPr wrap="square" lIns="0" tIns="0" rIns="0" bIns="0" rtlCol="0"/>
          <a:lstStyle/>
          <a:p>
            <a:endParaRPr sz="1350"/>
          </a:p>
        </p:txBody>
      </p:sp>
      <p:sp>
        <p:nvSpPr>
          <p:cNvPr id="57" name="object 57"/>
          <p:cNvSpPr/>
          <p:nvPr/>
        </p:nvSpPr>
        <p:spPr>
          <a:xfrm>
            <a:off x="4207954" y="2184559"/>
            <a:ext cx="279083" cy="469583"/>
          </a:xfrm>
          <a:custGeom>
            <a:avLst/>
            <a:gdLst/>
            <a:ahLst/>
            <a:cxnLst/>
            <a:rect l="l" t="t" r="r" b="b"/>
            <a:pathLst>
              <a:path w="372110" h="626110">
                <a:moveTo>
                  <a:pt x="5588" y="539241"/>
                </a:moveTo>
                <a:lnTo>
                  <a:pt x="0" y="625982"/>
                </a:lnTo>
                <a:lnTo>
                  <a:pt x="72644" y="578357"/>
                </a:lnTo>
                <a:lnTo>
                  <a:pt x="69378" y="576452"/>
                </a:lnTo>
                <a:lnTo>
                  <a:pt x="43815" y="576452"/>
                </a:lnTo>
                <a:lnTo>
                  <a:pt x="21336" y="563499"/>
                </a:lnTo>
                <a:lnTo>
                  <a:pt x="27887" y="552249"/>
                </a:lnTo>
                <a:lnTo>
                  <a:pt x="5588" y="539241"/>
                </a:lnTo>
                <a:close/>
              </a:path>
              <a:path w="372110" h="626110">
                <a:moveTo>
                  <a:pt x="27887" y="552249"/>
                </a:moveTo>
                <a:lnTo>
                  <a:pt x="21336" y="563499"/>
                </a:lnTo>
                <a:lnTo>
                  <a:pt x="43815" y="576452"/>
                </a:lnTo>
                <a:lnTo>
                  <a:pt x="50295" y="565321"/>
                </a:lnTo>
                <a:lnTo>
                  <a:pt x="27887" y="552249"/>
                </a:lnTo>
                <a:close/>
              </a:path>
              <a:path w="372110" h="626110">
                <a:moveTo>
                  <a:pt x="50295" y="565321"/>
                </a:moveTo>
                <a:lnTo>
                  <a:pt x="43815" y="576452"/>
                </a:lnTo>
                <a:lnTo>
                  <a:pt x="69378" y="576452"/>
                </a:lnTo>
                <a:lnTo>
                  <a:pt x="50295" y="565321"/>
                </a:lnTo>
                <a:close/>
              </a:path>
              <a:path w="372110" h="626110">
                <a:moveTo>
                  <a:pt x="349504" y="0"/>
                </a:moveTo>
                <a:lnTo>
                  <a:pt x="27887" y="552249"/>
                </a:lnTo>
                <a:lnTo>
                  <a:pt x="50295" y="565321"/>
                </a:lnTo>
                <a:lnTo>
                  <a:pt x="371856" y="12953"/>
                </a:lnTo>
                <a:lnTo>
                  <a:pt x="349504" y="0"/>
                </a:lnTo>
                <a:close/>
              </a:path>
            </a:pathLst>
          </a:custGeom>
          <a:solidFill>
            <a:srgbClr val="000000"/>
          </a:solidFill>
        </p:spPr>
        <p:txBody>
          <a:bodyPr wrap="square" lIns="0" tIns="0" rIns="0" bIns="0" rtlCol="0"/>
          <a:lstStyle/>
          <a:p>
            <a:endParaRPr sz="1350"/>
          </a:p>
        </p:txBody>
      </p:sp>
      <p:sp>
        <p:nvSpPr>
          <p:cNvPr id="58" name="object 58"/>
          <p:cNvSpPr/>
          <p:nvPr/>
        </p:nvSpPr>
        <p:spPr>
          <a:xfrm>
            <a:off x="4427983" y="2090547"/>
            <a:ext cx="98297" cy="98297"/>
          </a:xfrm>
          <a:prstGeom prst="rect">
            <a:avLst/>
          </a:prstGeom>
          <a:blipFill>
            <a:blip r:embed="rId4" cstate="print"/>
            <a:stretch>
              <a:fillRect/>
            </a:stretch>
          </a:blipFill>
        </p:spPr>
        <p:txBody>
          <a:bodyPr wrap="square" lIns="0" tIns="0" rIns="0" bIns="0" rtlCol="0"/>
          <a:lstStyle/>
          <a:p>
            <a:endParaRPr sz="1350"/>
          </a:p>
        </p:txBody>
      </p:sp>
      <p:sp>
        <p:nvSpPr>
          <p:cNvPr id="59" name="object 59"/>
          <p:cNvSpPr/>
          <p:nvPr/>
        </p:nvSpPr>
        <p:spPr>
          <a:xfrm>
            <a:off x="4427982"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60" name="object 60"/>
          <p:cNvSpPr/>
          <p:nvPr/>
        </p:nvSpPr>
        <p:spPr>
          <a:xfrm>
            <a:off x="4126230" y="3304413"/>
            <a:ext cx="187643" cy="188595"/>
          </a:xfrm>
          <a:custGeom>
            <a:avLst/>
            <a:gdLst/>
            <a:ahLst/>
            <a:cxnLst/>
            <a:rect l="l" t="t" r="r" b="b"/>
            <a:pathLst>
              <a:path w="250189" h="251460">
                <a:moveTo>
                  <a:pt x="124968" y="0"/>
                </a:moveTo>
                <a:lnTo>
                  <a:pt x="173587" y="9876"/>
                </a:lnTo>
                <a:lnTo>
                  <a:pt x="213312" y="36814"/>
                </a:lnTo>
                <a:lnTo>
                  <a:pt x="240107" y="76777"/>
                </a:lnTo>
                <a:lnTo>
                  <a:pt x="249936"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2">
            <a:solidFill>
              <a:srgbClr val="000000"/>
            </a:solidFill>
          </a:ln>
        </p:spPr>
        <p:txBody>
          <a:bodyPr wrap="square" lIns="0" tIns="0" rIns="0" bIns="0" rtlCol="0"/>
          <a:lstStyle/>
          <a:p>
            <a:endParaRPr sz="1350"/>
          </a:p>
        </p:txBody>
      </p:sp>
      <p:sp>
        <p:nvSpPr>
          <p:cNvPr id="61" name="object 61"/>
          <p:cNvSpPr/>
          <p:nvPr/>
        </p:nvSpPr>
        <p:spPr>
          <a:xfrm>
            <a:off x="3867911" y="3304413"/>
            <a:ext cx="188595" cy="188595"/>
          </a:xfrm>
          <a:custGeom>
            <a:avLst/>
            <a:gdLst/>
            <a:ahLst/>
            <a:cxnLst/>
            <a:rect l="l" t="t" r="r" b="b"/>
            <a:pathLst>
              <a:path w="251460" h="251460">
                <a:moveTo>
                  <a:pt x="125730" y="0"/>
                </a:moveTo>
                <a:lnTo>
                  <a:pt x="174682" y="9876"/>
                </a:lnTo>
                <a:lnTo>
                  <a:pt x="214645" y="36814"/>
                </a:lnTo>
                <a:lnTo>
                  <a:pt x="241583" y="76777"/>
                </a:lnTo>
                <a:lnTo>
                  <a:pt x="251460" y="125730"/>
                </a:lnTo>
                <a:lnTo>
                  <a:pt x="241583" y="174682"/>
                </a:lnTo>
                <a:lnTo>
                  <a:pt x="214645" y="214645"/>
                </a:lnTo>
                <a:lnTo>
                  <a:pt x="174682" y="241583"/>
                </a:lnTo>
                <a:lnTo>
                  <a:pt x="125730" y="251460"/>
                </a:lnTo>
                <a:lnTo>
                  <a:pt x="76777" y="241583"/>
                </a:lnTo>
                <a:lnTo>
                  <a:pt x="36814" y="214645"/>
                </a:lnTo>
                <a:lnTo>
                  <a:pt x="9876" y="174682"/>
                </a:lnTo>
                <a:lnTo>
                  <a:pt x="0" y="125730"/>
                </a:lnTo>
                <a:lnTo>
                  <a:pt x="9876" y="76777"/>
                </a:lnTo>
                <a:lnTo>
                  <a:pt x="36814" y="36814"/>
                </a:lnTo>
                <a:lnTo>
                  <a:pt x="76777" y="9876"/>
                </a:lnTo>
                <a:lnTo>
                  <a:pt x="125730" y="0"/>
                </a:lnTo>
                <a:close/>
              </a:path>
            </a:pathLst>
          </a:custGeom>
          <a:ln w="12192">
            <a:solidFill>
              <a:srgbClr val="000000"/>
            </a:solidFill>
          </a:ln>
        </p:spPr>
        <p:txBody>
          <a:bodyPr wrap="square" lIns="0" tIns="0" rIns="0" bIns="0" rtlCol="0"/>
          <a:lstStyle/>
          <a:p>
            <a:endParaRPr sz="1350"/>
          </a:p>
        </p:txBody>
      </p:sp>
      <p:sp>
        <p:nvSpPr>
          <p:cNvPr id="62" name="object 62"/>
          <p:cNvSpPr/>
          <p:nvPr/>
        </p:nvSpPr>
        <p:spPr>
          <a:xfrm>
            <a:off x="4150234" y="2090547"/>
            <a:ext cx="98297" cy="98297"/>
          </a:xfrm>
          <a:prstGeom prst="rect">
            <a:avLst/>
          </a:prstGeom>
          <a:blipFill>
            <a:blip r:embed="rId6" cstate="print"/>
            <a:stretch>
              <a:fillRect/>
            </a:stretch>
          </a:blipFill>
        </p:spPr>
        <p:txBody>
          <a:bodyPr wrap="square" lIns="0" tIns="0" rIns="0" bIns="0" rtlCol="0"/>
          <a:lstStyle/>
          <a:p>
            <a:endParaRPr sz="1350"/>
          </a:p>
        </p:txBody>
      </p:sp>
      <p:sp>
        <p:nvSpPr>
          <p:cNvPr id="63" name="object 63"/>
          <p:cNvSpPr/>
          <p:nvPr/>
        </p:nvSpPr>
        <p:spPr>
          <a:xfrm>
            <a:off x="4150233"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64" name="object 64"/>
          <p:cNvSpPr/>
          <p:nvPr/>
        </p:nvSpPr>
        <p:spPr>
          <a:xfrm>
            <a:off x="3898774" y="2090547"/>
            <a:ext cx="98297" cy="98297"/>
          </a:xfrm>
          <a:prstGeom prst="rect">
            <a:avLst/>
          </a:prstGeom>
          <a:blipFill>
            <a:blip r:embed="rId4" cstate="print"/>
            <a:stretch>
              <a:fillRect/>
            </a:stretch>
          </a:blipFill>
        </p:spPr>
        <p:txBody>
          <a:bodyPr wrap="square" lIns="0" tIns="0" rIns="0" bIns="0" rtlCol="0"/>
          <a:lstStyle/>
          <a:p>
            <a:endParaRPr sz="1350"/>
          </a:p>
        </p:txBody>
      </p:sp>
      <p:sp>
        <p:nvSpPr>
          <p:cNvPr id="65" name="object 65"/>
          <p:cNvSpPr/>
          <p:nvPr/>
        </p:nvSpPr>
        <p:spPr>
          <a:xfrm>
            <a:off x="3898773" y="2090547"/>
            <a:ext cx="98584" cy="98584"/>
          </a:xfrm>
          <a:custGeom>
            <a:avLst/>
            <a:gdLst/>
            <a:ahLst/>
            <a:cxnLst/>
            <a:rect l="l" t="t" r="r" b="b"/>
            <a:pathLst>
              <a:path w="131445"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66" name="object 66"/>
          <p:cNvSpPr/>
          <p:nvPr/>
        </p:nvSpPr>
        <p:spPr>
          <a:xfrm>
            <a:off x="3940016" y="2184654"/>
            <a:ext cx="267176" cy="469583"/>
          </a:xfrm>
          <a:custGeom>
            <a:avLst/>
            <a:gdLst/>
            <a:ahLst/>
            <a:cxnLst/>
            <a:rect l="l" t="t" r="r" b="b"/>
            <a:pathLst>
              <a:path w="356235" h="626110">
                <a:moveTo>
                  <a:pt x="307120" y="564222"/>
                </a:moveTo>
                <a:lnTo>
                  <a:pt x="284480" y="576833"/>
                </a:lnTo>
                <a:lnTo>
                  <a:pt x="356235" y="625855"/>
                </a:lnTo>
                <a:lnTo>
                  <a:pt x="354029" y="575563"/>
                </a:lnTo>
                <a:lnTo>
                  <a:pt x="313436" y="575563"/>
                </a:lnTo>
                <a:lnTo>
                  <a:pt x="307120" y="564222"/>
                </a:lnTo>
                <a:close/>
              </a:path>
              <a:path w="356235" h="626110">
                <a:moveTo>
                  <a:pt x="329772" y="551605"/>
                </a:moveTo>
                <a:lnTo>
                  <a:pt x="307120" y="564222"/>
                </a:lnTo>
                <a:lnTo>
                  <a:pt x="313436" y="575563"/>
                </a:lnTo>
                <a:lnTo>
                  <a:pt x="336042" y="562863"/>
                </a:lnTo>
                <a:lnTo>
                  <a:pt x="329772" y="551605"/>
                </a:lnTo>
                <a:close/>
              </a:path>
              <a:path w="356235" h="626110">
                <a:moveTo>
                  <a:pt x="352425" y="538988"/>
                </a:moveTo>
                <a:lnTo>
                  <a:pt x="329772" y="551605"/>
                </a:lnTo>
                <a:lnTo>
                  <a:pt x="336042" y="562863"/>
                </a:lnTo>
                <a:lnTo>
                  <a:pt x="313436" y="575563"/>
                </a:lnTo>
                <a:lnTo>
                  <a:pt x="354029" y="575563"/>
                </a:lnTo>
                <a:lnTo>
                  <a:pt x="352425" y="538988"/>
                </a:lnTo>
                <a:close/>
              </a:path>
              <a:path w="356235" h="626110">
                <a:moveTo>
                  <a:pt x="22606" y="0"/>
                </a:moveTo>
                <a:lnTo>
                  <a:pt x="0" y="12700"/>
                </a:lnTo>
                <a:lnTo>
                  <a:pt x="307120" y="564222"/>
                </a:lnTo>
                <a:lnTo>
                  <a:pt x="329772" y="551605"/>
                </a:lnTo>
                <a:lnTo>
                  <a:pt x="22606" y="0"/>
                </a:lnTo>
                <a:close/>
              </a:path>
            </a:pathLst>
          </a:custGeom>
          <a:solidFill>
            <a:srgbClr val="000000"/>
          </a:solidFill>
        </p:spPr>
        <p:txBody>
          <a:bodyPr wrap="square" lIns="0" tIns="0" rIns="0" bIns="0" rtlCol="0"/>
          <a:lstStyle/>
          <a:p>
            <a:endParaRPr sz="1350"/>
          </a:p>
        </p:txBody>
      </p:sp>
      <p:sp>
        <p:nvSpPr>
          <p:cNvPr id="67" name="object 67"/>
          <p:cNvSpPr/>
          <p:nvPr/>
        </p:nvSpPr>
        <p:spPr>
          <a:xfrm>
            <a:off x="3942016" y="2182178"/>
            <a:ext cx="522923" cy="471964"/>
          </a:xfrm>
          <a:custGeom>
            <a:avLst/>
            <a:gdLst/>
            <a:ahLst/>
            <a:cxnLst/>
            <a:rect l="l" t="t" r="r" b="b"/>
            <a:pathLst>
              <a:path w="697229" h="629285">
                <a:moveTo>
                  <a:pt x="630829" y="586712"/>
                </a:moveTo>
                <a:lnTo>
                  <a:pt x="613410" y="606043"/>
                </a:lnTo>
                <a:lnTo>
                  <a:pt x="697229" y="629157"/>
                </a:lnTo>
                <a:lnTo>
                  <a:pt x="683971" y="595376"/>
                </a:lnTo>
                <a:lnTo>
                  <a:pt x="640461" y="595376"/>
                </a:lnTo>
                <a:lnTo>
                  <a:pt x="630829" y="586712"/>
                </a:lnTo>
                <a:close/>
              </a:path>
              <a:path w="697229" h="629285">
                <a:moveTo>
                  <a:pt x="648106" y="567538"/>
                </a:moveTo>
                <a:lnTo>
                  <a:pt x="630829" y="586712"/>
                </a:lnTo>
                <a:lnTo>
                  <a:pt x="640461" y="595376"/>
                </a:lnTo>
                <a:lnTo>
                  <a:pt x="657732" y="576199"/>
                </a:lnTo>
                <a:lnTo>
                  <a:pt x="648106" y="567538"/>
                </a:lnTo>
                <a:close/>
              </a:path>
              <a:path w="697229" h="629285">
                <a:moveTo>
                  <a:pt x="665479" y="548258"/>
                </a:moveTo>
                <a:lnTo>
                  <a:pt x="648106" y="567538"/>
                </a:lnTo>
                <a:lnTo>
                  <a:pt x="657732" y="576199"/>
                </a:lnTo>
                <a:lnTo>
                  <a:pt x="640461" y="595376"/>
                </a:lnTo>
                <a:lnTo>
                  <a:pt x="683971" y="595376"/>
                </a:lnTo>
                <a:lnTo>
                  <a:pt x="665479" y="548258"/>
                </a:lnTo>
                <a:close/>
              </a:path>
              <a:path w="697229" h="629285">
                <a:moveTo>
                  <a:pt x="17272" y="0"/>
                </a:moveTo>
                <a:lnTo>
                  <a:pt x="0" y="19303"/>
                </a:lnTo>
                <a:lnTo>
                  <a:pt x="630829" y="586712"/>
                </a:lnTo>
                <a:lnTo>
                  <a:pt x="648106" y="567538"/>
                </a:lnTo>
                <a:lnTo>
                  <a:pt x="17272" y="0"/>
                </a:lnTo>
                <a:close/>
              </a:path>
            </a:pathLst>
          </a:custGeom>
          <a:solidFill>
            <a:srgbClr val="000000"/>
          </a:solidFill>
        </p:spPr>
        <p:txBody>
          <a:bodyPr wrap="square" lIns="0" tIns="0" rIns="0" bIns="0" rtlCol="0"/>
          <a:lstStyle/>
          <a:p>
            <a:endParaRPr sz="1350"/>
          </a:p>
        </p:txBody>
      </p:sp>
      <p:sp>
        <p:nvSpPr>
          <p:cNvPr id="68" name="object 68"/>
          <p:cNvSpPr/>
          <p:nvPr/>
        </p:nvSpPr>
        <p:spPr>
          <a:xfrm>
            <a:off x="3943540" y="2181130"/>
            <a:ext cx="780098" cy="472916"/>
          </a:xfrm>
          <a:custGeom>
            <a:avLst/>
            <a:gdLst/>
            <a:ahLst/>
            <a:cxnLst/>
            <a:rect l="l" t="t" r="r" b="b"/>
            <a:pathLst>
              <a:path w="1040129" h="630554">
                <a:moveTo>
                  <a:pt x="966728" y="601633"/>
                </a:moveTo>
                <a:lnTo>
                  <a:pt x="953388" y="623824"/>
                </a:lnTo>
                <a:lnTo>
                  <a:pt x="1040003" y="630554"/>
                </a:lnTo>
                <a:lnTo>
                  <a:pt x="1025866" y="608329"/>
                </a:lnTo>
                <a:lnTo>
                  <a:pt x="977900" y="608329"/>
                </a:lnTo>
                <a:lnTo>
                  <a:pt x="966728" y="601633"/>
                </a:lnTo>
                <a:close/>
              </a:path>
              <a:path w="1040129" h="630554">
                <a:moveTo>
                  <a:pt x="980048" y="579476"/>
                </a:moveTo>
                <a:lnTo>
                  <a:pt x="966728" y="601633"/>
                </a:lnTo>
                <a:lnTo>
                  <a:pt x="977900" y="608329"/>
                </a:lnTo>
                <a:lnTo>
                  <a:pt x="991108" y="586104"/>
                </a:lnTo>
                <a:lnTo>
                  <a:pt x="980048" y="579476"/>
                </a:lnTo>
                <a:close/>
              </a:path>
              <a:path w="1040129" h="630554">
                <a:moveTo>
                  <a:pt x="993394" y="557276"/>
                </a:moveTo>
                <a:lnTo>
                  <a:pt x="980048" y="579476"/>
                </a:lnTo>
                <a:lnTo>
                  <a:pt x="991108" y="586104"/>
                </a:lnTo>
                <a:lnTo>
                  <a:pt x="977900" y="608329"/>
                </a:lnTo>
                <a:lnTo>
                  <a:pt x="1025866" y="608329"/>
                </a:lnTo>
                <a:lnTo>
                  <a:pt x="993394" y="557276"/>
                </a:lnTo>
                <a:close/>
              </a:path>
              <a:path w="1040129" h="630554">
                <a:moveTo>
                  <a:pt x="13208" y="0"/>
                </a:moveTo>
                <a:lnTo>
                  <a:pt x="0" y="22098"/>
                </a:lnTo>
                <a:lnTo>
                  <a:pt x="966728" y="601633"/>
                </a:lnTo>
                <a:lnTo>
                  <a:pt x="980048" y="579476"/>
                </a:lnTo>
                <a:lnTo>
                  <a:pt x="13208" y="0"/>
                </a:lnTo>
                <a:close/>
              </a:path>
            </a:pathLst>
          </a:custGeom>
          <a:solidFill>
            <a:srgbClr val="000000"/>
          </a:solidFill>
        </p:spPr>
        <p:txBody>
          <a:bodyPr wrap="square" lIns="0" tIns="0" rIns="0" bIns="0" rtlCol="0"/>
          <a:lstStyle/>
          <a:p>
            <a:endParaRPr sz="1350"/>
          </a:p>
        </p:txBody>
      </p:sp>
      <p:sp>
        <p:nvSpPr>
          <p:cNvPr id="69" name="object 69"/>
          <p:cNvSpPr/>
          <p:nvPr/>
        </p:nvSpPr>
        <p:spPr>
          <a:xfrm>
            <a:off x="4191476" y="2184559"/>
            <a:ext cx="274320" cy="469583"/>
          </a:xfrm>
          <a:custGeom>
            <a:avLst/>
            <a:gdLst/>
            <a:ahLst/>
            <a:cxnLst/>
            <a:rect l="l" t="t" r="r" b="b"/>
            <a:pathLst>
              <a:path w="365760" h="626110">
                <a:moveTo>
                  <a:pt x="315730" y="564891"/>
                </a:moveTo>
                <a:lnTo>
                  <a:pt x="293242" y="577722"/>
                </a:lnTo>
                <a:lnTo>
                  <a:pt x="365505" y="625982"/>
                </a:lnTo>
                <a:lnTo>
                  <a:pt x="362736" y="576199"/>
                </a:lnTo>
                <a:lnTo>
                  <a:pt x="322199" y="576199"/>
                </a:lnTo>
                <a:lnTo>
                  <a:pt x="315730" y="564891"/>
                </a:lnTo>
                <a:close/>
              </a:path>
              <a:path w="365760" h="626110">
                <a:moveTo>
                  <a:pt x="338266" y="552031"/>
                </a:moveTo>
                <a:lnTo>
                  <a:pt x="315730" y="564891"/>
                </a:lnTo>
                <a:lnTo>
                  <a:pt x="322199" y="576199"/>
                </a:lnTo>
                <a:lnTo>
                  <a:pt x="344677" y="563244"/>
                </a:lnTo>
                <a:lnTo>
                  <a:pt x="338266" y="552031"/>
                </a:lnTo>
                <a:close/>
              </a:path>
              <a:path w="365760" h="626110">
                <a:moveTo>
                  <a:pt x="360679" y="539241"/>
                </a:moveTo>
                <a:lnTo>
                  <a:pt x="338266" y="552031"/>
                </a:lnTo>
                <a:lnTo>
                  <a:pt x="344677" y="563244"/>
                </a:lnTo>
                <a:lnTo>
                  <a:pt x="322199" y="576199"/>
                </a:lnTo>
                <a:lnTo>
                  <a:pt x="362736" y="576199"/>
                </a:lnTo>
                <a:lnTo>
                  <a:pt x="360679" y="539241"/>
                </a:lnTo>
                <a:close/>
              </a:path>
              <a:path w="365760" h="626110">
                <a:moveTo>
                  <a:pt x="22605" y="0"/>
                </a:moveTo>
                <a:lnTo>
                  <a:pt x="0" y="12953"/>
                </a:lnTo>
                <a:lnTo>
                  <a:pt x="315730" y="564891"/>
                </a:lnTo>
                <a:lnTo>
                  <a:pt x="338266" y="552031"/>
                </a:lnTo>
                <a:lnTo>
                  <a:pt x="22605" y="0"/>
                </a:lnTo>
                <a:close/>
              </a:path>
            </a:pathLst>
          </a:custGeom>
          <a:solidFill>
            <a:srgbClr val="000000"/>
          </a:solidFill>
        </p:spPr>
        <p:txBody>
          <a:bodyPr wrap="square" lIns="0" tIns="0" rIns="0" bIns="0" rtlCol="0"/>
          <a:lstStyle/>
          <a:p>
            <a:endParaRPr sz="1350"/>
          </a:p>
        </p:txBody>
      </p:sp>
      <p:sp>
        <p:nvSpPr>
          <p:cNvPr id="70" name="object 70"/>
          <p:cNvSpPr/>
          <p:nvPr/>
        </p:nvSpPr>
        <p:spPr>
          <a:xfrm>
            <a:off x="4193477" y="2182178"/>
            <a:ext cx="531019" cy="471964"/>
          </a:xfrm>
          <a:custGeom>
            <a:avLst/>
            <a:gdLst/>
            <a:ahLst/>
            <a:cxnLst/>
            <a:rect l="l" t="t" r="r" b="b"/>
            <a:pathLst>
              <a:path w="708025" h="629285">
                <a:moveTo>
                  <a:pt x="641027" y="587271"/>
                </a:moveTo>
                <a:lnTo>
                  <a:pt x="623824" y="606678"/>
                </a:lnTo>
                <a:lnTo>
                  <a:pt x="707771" y="629157"/>
                </a:lnTo>
                <a:lnTo>
                  <a:pt x="694409" y="595883"/>
                </a:lnTo>
                <a:lnTo>
                  <a:pt x="650748" y="595883"/>
                </a:lnTo>
                <a:lnTo>
                  <a:pt x="641027" y="587271"/>
                </a:lnTo>
                <a:close/>
              </a:path>
              <a:path w="708025" h="629285">
                <a:moveTo>
                  <a:pt x="658217" y="567880"/>
                </a:moveTo>
                <a:lnTo>
                  <a:pt x="641027" y="587271"/>
                </a:lnTo>
                <a:lnTo>
                  <a:pt x="650748" y="595883"/>
                </a:lnTo>
                <a:lnTo>
                  <a:pt x="667893" y="576452"/>
                </a:lnTo>
                <a:lnTo>
                  <a:pt x="658217" y="567880"/>
                </a:lnTo>
                <a:close/>
              </a:path>
              <a:path w="708025" h="629285">
                <a:moveTo>
                  <a:pt x="675386" y="548513"/>
                </a:moveTo>
                <a:lnTo>
                  <a:pt x="658217" y="567880"/>
                </a:lnTo>
                <a:lnTo>
                  <a:pt x="667893" y="576452"/>
                </a:lnTo>
                <a:lnTo>
                  <a:pt x="650748" y="595883"/>
                </a:lnTo>
                <a:lnTo>
                  <a:pt x="694409" y="595883"/>
                </a:lnTo>
                <a:lnTo>
                  <a:pt x="675386" y="548513"/>
                </a:lnTo>
                <a:close/>
              </a:path>
              <a:path w="708025" h="629285">
                <a:moveTo>
                  <a:pt x="17272" y="0"/>
                </a:moveTo>
                <a:lnTo>
                  <a:pt x="0" y="19303"/>
                </a:lnTo>
                <a:lnTo>
                  <a:pt x="641027" y="587271"/>
                </a:lnTo>
                <a:lnTo>
                  <a:pt x="658217" y="567880"/>
                </a:lnTo>
                <a:lnTo>
                  <a:pt x="17272" y="0"/>
                </a:lnTo>
                <a:close/>
              </a:path>
            </a:pathLst>
          </a:custGeom>
          <a:solidFill>
            <a:srgbClr val="000000"/>
          </a:solidFill>
        </p:spPr>
        <p:txBody>
          <a:bodyPr wrap="square" lIns="0" tIns="0" rIns="0" bIns="0" rtlCol="0"/>
          <a:lstStyle/>
          <a:p>
            <a:endParaRPr sz="1350"/>
          </a:p>
        </p:txBody>
      </p:sp>
      <p:sp>
        <p:nvSpPr>
          <p:cNvPr id="71" name="object 71"/>
          <p:cNvSpPr/>
          <p:nvPr/>
        </p:nvSpPr>
        <p:spPr>
          <a:xfrm>
            <a:off x="4207954" y="2834830"/>
            <a:ext cx="531019" cy="471964"/>
          </a:xfrm>
          <a:custGeom>
            <a:avLst/>
            <a:gdLst/>
            <a:ahLst/>
            <a:cxnLst/>
            <a:rect l="l" t="t" r="r" b="b"/>
            <a:pathLst>
              <a:path w="708025" h="629285">
                <a:moveTo>
                  <a:pt x="32385" y="548513"/>
                </a:moveTo>
                <a:lnTo>
                  <a:pt x="0" y="629157"/>
                </a:lnTo>
                <a:lnTo>
                  <a:pt x="83947" y="606678"/>
                </a:lnTo>
                <a:lnTo>
                  <a:pt x="74377" y="595883"/>
                </a:lnTo>
                <a:lnTo>
                  <a:pt x="57023" y="595883"/>
                </a:lnTo>
                <a:lnTo>
                  <a:pt x="39878" y="576452"/>
                </a:lnTo>
                <a:lnTo>
                  <a:pt x="49553" y="567880"/>
                </a:lnTo>
                <a:lnTo>
                  <a:pt x="32385" y="548513"/>
                </a:lnTo>
                <a:close/>
              </a:path>
              <a:path w="708025" h="629285">
                <a:moveTo>
                  <a:pt x="49553" y="567880"/>
                </a:moveTo>
                <a:lnTo>
                  <a:pt x="39878" y="576452"/>
                </a:lnTo>
                <a:lnTo>
                  <a:pt x="57023" y="595883"/>
                </a:lnTo>
                <a:lnTo>
                  <a:pt x="66743" y="587271"/>
                </a:lnTo>
                <a:lnTo>
                  <a:pt x="49553" y="567880"/>
                </a:lnTo>
                <a:close/>
              </a:path>
              <a:path w="708025" h="629285">
                <a:moveTo>
                  <a:pt x="66743" y="587271"/>
                </a:moveTo>
                <a:lnTo>
                  <a:pt x="57023" y="595883"/>
                </a:lnTo>
                <a:lnTo>
                  <a:pt x="74377" y="595883"/>
                </a:lnTo>
                <a:lnTo>
                  <a:pt x="66743" y="587271"/>
                </a:lnTo>
                <a:close/>
              </a:path>
              <a:path w="708025" h="629285">
                <a:moveTo>
                  <a:pt x="690499" y="0"/>
                </a:moveTo>
                <a:lnTo>
                  <a:pt x="49553" y="567880"/>
                </a:lnTo>
                <a:lnTo>
                  <a:pt x="66743" y="587271"/>
                </a:lnTo>
                <a:lnTo>
                  <a:pt x="707771" y="19303"/>
                </a:lnTo>
                <a:lnTo>
                  <a:pt x="690499" y="0"/>
                </a:lnTo>
                <a:close/>
              </a:path>
            </a:pathLst>
          </a:custGeom>
          <a:solidFill>
            <a:srgbClr val="000000"/>
          </a:solidFill>
        </p:spPr>
        <p:txBody>
          <a:bodyPr wrap="square" lIns="0" tIns="0" rIns="0" bIns="0" rtlCol="0"/>
          <a:lstStyle/>
          <a:p>
            <a:endParaRPr sz="1350"/>
          </a:p>
        </p:txBody>
      </p:sp>
      <p:sp>
        <p:nvSpPr>
          <p:cNvPr id="72" name="object 72"/>
          <p:cNvSpPr/>
          <p:nvPr/>
        </p:nvSpPr>
        <p:spPr>
          <a:xfrm>
            <a:off x="3949637" y="2833687"/>
            <a:ext cx="787241" cy="473393"/>
          </a:xfrm>
          <a:custGeom>
            <a:avLst/>
            <a:gdLst/>
            <a:ahLst/>
            <a:cxnLst/>
            <a:rect l="l" t="t" r="r" b="b"/>
            <a:pathLst>
              <a:path w="1049654" h="631189">
                <a:moveTo>
                  <a:pt x="46989" y="557530"/>
                </a:moveTo>
                <a:lnTo>
                  <a:pt x="0" y="630682"/>
                </a:lnTo>
                <a:lnTo>
                  <a:pt x="86613" y="624332"/>
                </a:lnTo>
                <a:lnTo>
                  <a:pt x="77348" y="608711"/>
                </a:lnTo>
                <a:lnTo>
                  <a:pt x="62356" y="608711"/>
                </a:lnTo>
                <a:lnTo>
                  <a:pt x="49021" y="586486"/>
                </a:lnTo>
                <a:lnTo>
                  <a:pt x="60219" y="579832"/>
                </a:lnTo>
                <a:lnTo>
                  <a:pt x="46989" y="557530"/>
                </a:lnTo>
                <a:close/>
              </a:path>
              <a:path w="1049654" h="631189">
                <a:moveTo>
                  <a:pt x="60219" y="579832"/>
                </a:moveTo>
                <a:lnTo>
                  <a:pt x="49021" y="586486"/>
                </a:lnTo>
                <a:lnTo>
                  <a:pt x="62356" y="608711"/>
                </a:lnTo>
                <a:lnTo>
                  <a:pt x="73442" y="602125"/>
                </a:lnTo>
                <a:lnTo>
                  <a:pt x="60219" y="579832"/>
                </a:lnTo>
                <a:close/>
              </a:path>
              <a:path w="1049654" h="631189">
                <a:moveTo>
                  <a:pt x="73442" y="602125"/>
                </a:moveTo>
                <a:lnTo>
                  <a:pt x="62356" y="608711"/>
                </a:lnTo>
                <a:lnTo>
                  <a:pt x="77348" y="608711"/>
                </a:lnTo>
                <a:lnTo>
                  <a:pt x="73442" y="602125"/>
                </a:lnTo>
                <a:close/>
              </a:path>
              <a:path w="1049654" h="631189">
                <a:moveTo>
                  <a:pt x="1036065" y="0"/>
                </a:moveTo>
                <a:lnTo>
                  <a:pt x="60219" y="579832"/>
                </a:lnTo>
                <a:lnTo>
                  <a:pt x="73442" y="602125"/>
                </a:lnTo>
                <a:lnTo>
                  <a:pt x="1049401" y="22351"/>
                </a:lnTo>
                <a:lnTo>
                  <a:pt x="1036065" y="0"/>
                </a:lnTo>
                <a:close/>
              </a:path>
            </a:pathLst>
          </a:custGeom>
          <a:solidFill>
            <a:srgbClr val="000000"/>
          </a:solidFill>
        </p:spPr>
        <p:txBody>
          <a:bodyPr wrap="square" lIns="0" tIns="0" rIns="0" bIns="0" rtlCol="0"/>
          <a:lstStyle/>
          <a:p>
            <a:endParaRPr sz="1350"/>
          </a:p>
        </p:txBody>
      </p:sp>
      <p:sp>
        <p:nvSpPr>
          <p:cNvPr id="73" name="object 73"/>
          <p:cNvSpPr/>
          <p:nvPr/>
        </p:nvSpPr>
        <p:spPr>
          <a:xfrm>
            <a:off x="4207954" y="2837211"/>
            <a:ext cx="279083" cy="469583"/>
          </a:xfrm>
          <a:custGeom>
            <a:avLst/>
            <a:gdLst/>
            <a:ahLst/>
            <a:cxnLst/>
            <a:rect l="l" t="t" r="r" b="b"/>
            <a:pathLst>
              <a:path w="372110" h="626110">
                <a:moveTo>
                  <a:pt x="5588" y="539242"/>
                </a:moveTo>
                <a:lnTo>
                  <a:pt x="0" y="625982"/>
                </a:lnTo>
                <a:lnTo>
                  <a:pt x="72644" y="578357"/>
                </a:lnTo>
                <a:lnTo>
                  <a:pt x="69378" y="576452"/>
                </a:lnTo>
                <a:lnTo>
                  <a:pt x="43815" y="576452"/>
                </a:lnTo>
                <a:lnTo>
                  <a:pt x="21336" y="563499"/>
                </a:lnTo>
                <a:lnTo>
                  <a:pt x="27887" y="552249"/>
                </a:lnTo>
                <a:lnTo>
                  <a:pt x="5588" y="539242"/>
                </a:lnTo>
                <a:close/>
              </a:path>
              <a:path w="372110" h="626110">
                <a:moveTo>
                  <a:pt x="27887" y="552249"/>
                </a:moveTo>
                <a:lnTo>
                  <a:pt x="21336" y="563499"/>
                </a:lnTo>
                <a:lnTo>
                  <a:pt x="43815" y="576452"/>
                </a:lnTo>
                <a:lnTo>
                  <a:pt x="50295" y="565321"/>
                </a:lnTo>
                <a:lnTo>
                  <a:pt x="27887" y="552249"/>
                </a:lnTo>
                <a:close/>
              </a:path>
              <a:path w="372110" h="626110">
                <a:moveTo>
                  <a:pt x="50295" y="565321"/>
                </a:moveTo>
                <a:lnTo>
                  <a:pt x="43815" y="576452"/>
                </a:lnTo>
                <a:lnTo>
                  <a:pt x="69378" y="576452"/>
                </a:lnTo>
                <a:lnTo>
                  <a:pt x="50295" y="565321"/>
                </a:lnTo>
                <a:close/>
              </a:path>
              <a:path w="372110" h="626110">
                <a:moveTo>
                  <a:pt x="349504" y="0"/>
                </a:moveTo>
                <a:lnTo>
                  <a:pt x="27887" y="552249"/>
                </a:lnTo>
                <a:lnTo>
                  <a:pt x="50295" y="565321"/>
                </a:lnTo>
                <a:lnTo>
                  <a:pt x="371856" y="12953"/>
                </a:lnTo>
                <a:lnTo>
                  <a:pt x="349504" y="0"/>
                </a:lnTo>
                <a:close/>
              </a:path>
            </a:pathLst>
          </a:custGeom>
          <a:solidFill>
            <a:srgbClr val="000000"/>
          </a:solidFill>
        </p:spPr>
        <p:txBody>
          <a:bodyPr wrap="square" lIns="0" tIns="0" rIns="0" bIns="0" rtlCol="0"/>
          <a:lstStyle/>
          <a:p>
            <a:endParaRPr sz="1350"/>
          </a:p>
        </p:txBody>
      </p:sp>
      <p:sp>
        <p:nvSpPr>
          <p:cNvPr id="74" name="object 74"/>
          <p:cNvSpPr/>
          <p:nvPr/>
        </p:nvSpPr>
        <p:spPr>
          <a:xfrm>
            <a:off x="3949637" y="2834735"/>
            <a:ext cx="534829" cy="471964"/>
          </a:xfrm>
          <a:custGeom>
            <a:avLst/>
            <a:gdLst/>
            <a:ahLst/>
            <a:cxnLst/>
            <a:rect l="l" t="t" r="r" b="b"/>
            <a:pathLst>
              <a:path w="713104" h="629285">
                <a:moveTo>
                  <a:pt x="32638" y="548766"/>
                </a:moveTo>
                <a:lnTo>
                  <a:pt x="0" y="629284"/>
                </a:lnTo>
                <a:lnTo>
                  <a:pt x="84073" y="607059"/>
                </a:lnTo>
                <a:lnTo>
                  <a:pt x="74436" y="596138"/>
                </a:lnTo>
                <a:lnTo>
                  <a:pt x="57150" y="596138"/>
                </a:lnTo>
                <a:lnTo>
                  <a:pt x="40131" y="576707"/>
                </a:lnTo>
                <a:lnTo>
                  <a:pt x="49793" y="568208"/>
                </a:lnTo>
                <a:lnTo>
                  <a:pt x="32638" y="548766"/>
                </a:lnTo>
                <a:close/>
              </a:path>
              <a:path w="713104" h="629285">
                <a:moveTo>
                  <a:pt x="49793" y="568208"/>
                </a:moveTo>
                <a:lnTo>
                  <a:pt x="40131" y="576707"/>
                </a:lnTo>
                <a:lnTo>
                  <a:pt x="57150" y="596138"/>
                </a:lnTo>
                <a:lnTo>
                  <a:pt x="66884" y="587578"/>
                </a:lnTo>
                <a:lnTo>
                  <a:pt x="49793" y="568208"/>
                </a:lnTo>
                <a:close/>
              </a:path>
              <a:path w="713104" h="629285">
                <a:moveTo>
                  <a:pt x="66884" y="587578"/>
                </a:moveTo>
                <a:lnTo>
                  <a:pt x="57150" y="596138"/>
                </a:lnTo>
                <a:lnTo>
                  <a:pt x="74436" y="596138"/>
                </a:lnTo>
                <a:lnTo>
                  <a:pt x="66884" y="587578"/>
                </a:lnTo>
                <a:close/>
              </a:path>
              <a:path w="713104" h="629285">
                <a:moveTo>
                  <a:pt x="695705" y="0"/>
                </a:moveTo>
                <a:lnTo>
                  <a:pt x="49793" y="568208"/>
                </a:lnTo>
                <a:lnTo>
                  <a:pt x="66884" y="587578"/>
                </a:lnTo>
                <a:lnTo>
                  <a:pt x="712851" y="19557"/>
                </a:lnTo>
                <a:lnTo>
                  <a:pt x="695705" y="0"/>
                </a:lnTo>
                <a:close/>
              </a:path>
            </a:pathLst>
          </a:custGeom>
          <a:solidFill>
            <a:srgbClr val="000000"/>
          </a:solidFill>
        </p:spPr>
        <p:txBody>
          <a:bodyPr wrap="square" lIns="0" tIns="0" rIns="0" bIns="0" rtlCol="0"/>
          <a:lstStyle/>
          <a:p>
            <a:endParaRPr sz="1350"/>
          </a:p>
        </p:txBody>
      </p:sp>
      <p:sp>
        <p:nvSpPr>
          <p:cNvPr id="75" name="object 75"/>
          <p:cNvSpPr/>
          <p:nvPr/>
        </p:nvSpPr>
        <p:spPr>
          <a:xfrm>
            <a:off x="3949637" y="2837497"/>
            <a:ext cx="258604" cy="469583"/>
          </a:xfrm>
          <a:custGeom>
            <a:avLst/>
            <a:gdLst/>
            <a:ahLst/>
            <a:cxnLst/>
            <a:rect l="l" t="t" r="r" b="b"/>
            <a:pathLst>
              <a:path w="344804" h="626110">
                <a:moveTo>
                  <a:pt x="2539" y="538734"/>
                </a:moveTo>
                <a:lnTo>
                  <a:pt x="0" y="625602"/>
                </a:lnTo>
                <a:lnTo>
                  <a:pt x="70992" y="575437"/>
                </a:lnTo>
                <a:lnTo>
                  <a:pt x="69571" y="574675"/>
                </a:lnTo>
                <a:lnTo>
                  <a:pt x="42037" y="574675"/>
                </a:lnTo>
                <a:lnTo>
                  <a:pt x="19303" y="562356"/>
                </a:lnTo>
                <a:lnTo>
                  <a:pt x="25409" y="550996"/>
                </a:lnTo>
                <a:lnTo>
                  <a:pt x="2539" y="538734"/>
                </a:lnTo>
                <a:close/>
              </a:path>
              <a:path w="344804" h="626110">
                <a:moveTo>
                  <a:pt x="25409" y="550996"/>
                </a:moveTo>
                <a:lnTo>
                  <a:pt x="19303" y="562356"/>
                </a:lnTo>
                <a:lnTo>
                  <a:pt x="42037" y="574675"/>
                </a:lnTo>
                <a:lnTo>
                  <a:pt x="48197" y="563214"/>
                </a:lnTo>
                <a:lnTo>
                  <a:pt x="25409" y="550996"/>
                </a:lnTo>
                <a:close/>
              </a:path>
              <a:path w="344804" h="626110">
                <a:moveTo>
                  <a:pt x="48197" y="563214"/>
                </a:moveTo>
                <a:lnTo>
                  <a:pt x="42037" y="574675"/>
                </a:lnTo>
                <a:lnTo>
                  <a:pt x="69571" y="574675"/>
                </a:lnTo>
                <a:lnTo>
                  <a:pt x="48197" y="563214"/>
                </a:lnTo>
                <a:close/>
              </a:path>
              <a:path w="344804" h="626110">
                <a:moveTo>
                  <a:pt x="321563" y="0"/>
                </a:moveTo>
                <a:lnTo>
                  <a:pt x="25409" y="550996"/>
                </a:lnTo>
                <a:lnTo>
                  <a:pt x="48197" y="563214"/>
                </a:lnTo>
                <a:lnTo>
                  <a:pt x="344423" y="12192"/>
                </a:lnTo>
                <a:lnTo>
                  <a:pt x="321563" y="0"/>
                </a:lnTo>
                <a:close/>
              </a:path>
            </a:pathLst>
          </a:custGeom>
          <a:solidFill>
            <a:srgbClr val="000000"/>
          </a:solidFill>
        </p:spPr>
        <p:txBody>
          <a:bodyPr wrap="square" lIns="0" tIns="0" rIns="0" bIns="0" rtlCol="0"/>
          <a:lstStyle/>
          <a:p>
            <a:endParaRPr sz="1350"/>
          </a:p>
        </p:txBody>
      </p:sp>
      <p:sp>
        <p:nvSpPr>
          <p:cNvPr id="76" name="object 76"/>
          <p:cNvSpPr/>
          <p:nvPr/>
        </p:nvSpPr>
        <p:spPr>
          <a:xfrm>
            <a:off x="4463415"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77" name="object 77"/>
          <p:cNvSpPr/>
          <p:nvPr/>
        </p:nvSpPr>
        <p:spPr>
          <a:xfrm>
            <a:off x="4153661" y="4030789"/>
            <a:ext cx="58293" cy="171983"/>
          </a:xfrm>
          <a:prstGeom prst="rect">
            <a:avLst/>
          </a:prstGeom>
          <a:blipFill>
            <a:blip r:embed="rId5" cstate="print"/>
            <a:stretch>
              <a:fillRect/>
            </a:stretch>
          </a:blipFill>
        </p:spPr>
        <p:txBody>
          <a:bodyPr wrap="square" lIns="0" tIns="0" rIns="0" bIns="0" rtlCol="0"/>
          <a:lstStyle/>
          <a:p>
            <a:endParaRPr sz="1350"/>
          </a:p>
        </p:txBody>
      </p:sp>
      <p:sp>
        <p:nvSpPr>
          <p:cNvPr id="78" name="object 78"/>
          <p:cNvSpPr/>
          <p:nvPr/>
        </p:nvSpPr>
        <p:spPr>
          <a:xfrm>
            <a:off x="4173664" y="2193988"/>
            <a:ext cx="58579" cy="460058"/>
          </a:xfrm>
          <a:custGeom>
            <a:avLst/>
            <a:gdLst/>
            <a:ahLst/>
            <a:cxnLst/>
            <a:rect l="l" t="t" r="r" b="b"/>
            <a:pathLst>
              <a:path w="78104" h="613410">
                <a:moveTo>
                  <a:pt x="25977" y="535304"/>
                </a:moveTo>
                <a:lnTo>
                  <a:pt x="0" y="535432"/>
                </a:lnTo>
                <a:lnTo>
                  <a:pt x="39242" y="613029"/>
                </a:lnTo>
                <a:lnTo>
                  <a:pt x="71206" y="548259"/>
                </a:lnTo>
                <a:lnTo>
                  <a:pt x="26035" y="548259"/>
                </a:lnTo>
                <a:lnTo>
                  <a:pt x="25977" y="535304"/>
                </a:lnTo>
                <a:close/>
              </a:path>
              <a:path w="78104" h="613410">
                <a:moveTo>
                  <a:pt x="51885" y="535177"/>
                </a:moveTo>
                <a:lnTo>
                  <a:pt x="25977" y="535304"/>
                </a:lnTo>
                <a:lnTo>
                  <a:pt x="26035" y="548259"/>
                </a:lnTo>
                <a:lnTo>
                  <a:pt x="51942" y="548132"/>
                </a:lnTo>
                <a:lnTo>
                  <a:pt x="51885" y="535177"/>
                </a:lnTo>
                <a:close/>
              </a:path>
              <a:path w="78104" h="613410">
                <a:moveTo>
                  <a:pt x="77724" y="535051"/>
                </a:moveTo>
                <a:lnTo>
                  <a:pt x="51885" y="535177"/>
                </a:lnTo>
                <a:lnTo>
                  <a:pt x="51942" y="548132"/>
                </a:lnTo>
                <a:lnTo>
                  <a:pt x="26035" y="548259"/>
                </a:lnTo>
                <a:lnTo>
                  <a:pt x="71206" y="548259"/>
                </a:lnTo>
                <a:lnTo>
                  <a:pt x="77724" y="535051"/>
                </a:lnTo>
                <a:close/>
              </a:path>
              <a:path w="78104" h="613410">
                <a:moveTo>
                  <a:pt x="49529" y="0"/>
                </a:moveTo>
                <a:lnTo>
                  <a:pt x="23622" y="0"/>
                </a:lnTo>
                <a:lnTo>
                  <a:pt x="25977" y="535304"/>
                </a:lnTo>
                <a:lnTo>
                  <a:pt x="51885" y="535177"/>
                </a:lnTo>
                <a:lnTo>
                  <a:pt x="49529" y="0"/>
                </a:lnTo>
                <a:close/>
              </a:path>
            </a:pathLst>
          </a:custGeom>
          <a:solidFill>
            <a:srgbClr val="000000"/>
          </a:solidFill>
        </p:spPr>
        <p:txBody>
          <a:bodyPr wrap="square" lIns="0" tIns="0" rIns="0" bIns="0" rtlCol="0"/>
          <a:lstStyle/>
          <a:p>
            <a:endParaRPr sz="1350"/>
          </a:p>
        </p:txBody>
      </p:sp>
      <p:sp>
        <p:nvSpPr>
          <p:cNvPr id="79" name="object 79"/>
          <p:cNvSpPr/>
          <p:nvPr/>
        </p:nvSpPr>
        <p:spPr>
          <a:xfrm>
            <a:off x="4178237" y="2854642"/>
            <a:ext cx="58579" cy="460058"/>
          </a:xfrm>
          <a:custGeom>
            <a:avLst/>
            <a:gdLst/>
            <a:ahLst/>
            <a:cxnLst/>
            <a:rect l="l" t="t" r="r" b="b"/>
            <a:pathLst>
              <a:path w="78104" h="613410">
                <a:moveTo>
                  <a:pt x="25977" y="535304"/>
                </a:moveTo>
                <a:lnTo>
                  <a:pt x="0" y="535432"/>
                </a:lnTo>
                <a:lnTo>
                  <a:pt x="39242" y="613029"/>
                </a:lnTo>
                <a:lnTo>
                  <a:pt x="71206" y="548259"/>
                </a:lnTo>
                <a:lnTo>
                  <a:pt x="26034" y="548259"/>
                </a:lnTo>
                <a:lnTo>
                  <a:pt x="25977" y="535304"/>
                </a:lnTo>
                <a:close/>
              </a:path>
              <a:path w="78104" h="613410">
                <a:moveTo>
                  <a:pt x="51885" y="535177"/>
                </a:moveTo>
                <a:lnTo>
                  <a:pt x="25977" y="535304"/>
                </a:lnTo>
                <a:lnTo>
                  <a:pt x="26034" y="548259"/>
                </a:lnTo>
                <a:lnTo>
                  <a:pt x="51942" y="548132"/>
                </a:lnTo>
                <a:lnTo>
                  <a:pt x="51885" y="535177"/>
                </a:lnTo>
                <a:close/>
              </a:path>
              <a:path w="78104" h="613410">
                <a:moveTo>
                  <a:pt x="77723" y="535051"/>
                </a:moveTo>
                <a:lnTo>
                  <a:pt x="51885" y="535177"/>
                </a:lnTo>
                <a:lnTo>
                  <a:pt x="51942" y="548132"/>
                </a:lnTo>
                <a:lnTo>
                  <a:pt x="26034" y="548259"/>
                </a:lnTo>
                <a:lnTo>
                  <a:pt x="71206" y="548259"/>
                </a:lnTo>
                <a:lnTo>
                  <a:pt x="77723" y="535051"/>
                </a:lnTo>
                <a:close/>
              </a:path>
              <a:path w="78104" h="613410">
                <a:moveTo>
                  <a:pt x="49529" y="0"/>
                </a:moveTo>
                <a:lnTo>
                  <a:pt x="23621" y="0"/>
                </a:lnTo>
                <a:lnTo>
                  <a:pt x="25977" y="535304"/>
                </a:lnTo>
                <a:lnTo>
                  <a:pt x="51885" y="535177"/>
                </a:lnTo>
                <a:lnTo>
                  <a:pt x="49529" y="0"/>
                </a:lnTo>
                <a:close/>
              </a:path>
            </a:pathLst>
          </a:custGeom>
          <a:solidFill>
            <a:srgbClr val="000000"/>
          </a:solidFill>
        </p:spPr>
        <p:txBody>
          <a:bodyPr wrap="square" lIns="0" tIns="0" rIns="0" bIns="0" rtlCol="0"/>
          <a:lstStyle/>
          <a:p>
            <a:endParaRPr sz="1350"/>
          </a:p>
        </p:txBody>
      </p:sp>
      <p:sp>
        <p:nvSpPr>
          <p:cNvPr id="80" name="object 80"/>
          <p:cNvSpPr/>
          <p:nvPr/>
        </p:nvSpPr>
        <p:spPr>
          <a:xfrm>
            <a:off x="4127373" y="2650616"/>
            <a:ext cx="187643" cy="187643"/>
          </a:xfrm>
          <a:custGeom>
            <a:avLst/>
            <a:gdLst/>
            <a:ahLst/>
            <a:cxnLst/>
            <a:rect l="l" t="t" r="r" b="b"/>
            <a:pathLst>
              <a:path w="250189" h="250189">
                <a:moveTo>
                  <a:pt x="124968" y="0"/>
                </a:moveTo>
                <a:lnTo>
                  <a:pt x="173587" y="9828"/>
                </a:lnTo>
                <a:lnTo>
                  <a:pt x="213312" y="36623"/>
                </a:lnTo>
                <a:lnTo>
                  <a:pt x="240107" y="76348"/>
                </a:lnTo>
                <a:lnTo>
                  <a:pt x="249936" y="124968"/>
                </a:lnTo>
                <a:lnTo>
                  <a:pt x="240107" y="173587"/>
                </a:lnTo>
                <a:lnTo>
                  <a:pt x="213312" y="213312"/>
                </a:lnTo>
                <a:lnTo>
                  <a:pt x="173587" y="240107"/>
                </a:lnTo>
                <a:lnTo>
                  <a:pt x="124968" y="249936"/>
                </a:lnTo>
                <a:lnTo>
                  <a:pt x="76348" y="240107"/>
                </a:lnTo>
                <a:lnTo>
                  <a:pt x="36623" y="213312"/>
                </a:lnTo>
                <a:lnTo>
                  <a:pt x="9828" y="173587"/>
                </a:lnTo>
                <a:lnTo>
                  <a:pt x="0" y="124968"/>
                </a:lnTo>
                <a:lnTo>
                  <a:pt x="9828" y="76348"/>
                </a:lnTo>
                <a:lnTo>
                  <a:pt x="36623" y="36623"/>
                </a:lnTo>
                <a:lnTo>
                  <a:pt x="76348" y="9828"/>
                </a:lnTo>
                <a:lnTo>
                  <a:pt x="124968" y="0"/>
                </a:lnTo>
                <a:close/>
              </a:path>
            </a:pathLst>
          </a:custGeom>
          <a:ln w="12192">
            <a:solidFill>
              <a:srgbClr val="000000"/>
            </a:solidFill>
          </a:ln>
        </p:spPr>
        <p:txBody>
          <a:bodyPr wrap="square" lIns="0" tIns="0" rIns="0" bIns="0" rtlCol="0"/>
          <a:lstStyle/>
          <a:p>
            <a:endParaRPr sz="1350"/>
          </a:p>
        </p:txBody>
      </p:sp>
      <p:sp>
        <p:nvSpPr>
          <p:cNvPr id="81" name="object 81"/>
          <p:cNvSpPr/>
          <p:nvPr/>
        </p:nvSpPr>
        <p:spPr>
          <a:xfrm>
            <a:off x="3412998" y="3824477"/>
            <a:ext cx="187643" cy="188595"/>
          </a:xfrm>
          <a:custGeom>
            <a:avLst/>
            <a:gdLst/>
            <a:ahLst/>
            <a:cxnLst/>
            <a:rect l="l" t="t" r="r" b="b"/>
            <a:pathLst>
              <a:path w="250189" h="251460">
                <a:moveTo>
                  <a:pt x="124968" y="0"/>
                </a:moveTo>
                <a:lnTo>
                  <a:pt x="173587" y="9876"/>
                </a:lnTo>
                <a:lnTo>
                  <a:pt x="213312" y="36814"/>
                </a:lnTo>
                <a:lnTo>
                  <a:pt x="240107" y="76777"/>
                </a:lnTo>
                <a:lnTo>
                  <a:pt x="249936" y="125730"/>
                </a:lnTo>
                <a:lnTo>
                  <a:pt x="240107" y="174682"/>
                </a:lnTo>
                <a:lnTo>
                  <a:pt x="213312" y="214645"/>
                </a:lnTo>
                <a:lnTo>
                  <a:pt x="173587" y="241583"/>
                </a:lnTo>
                <a:lnTo>
                  <a:pt x="124968" y="251460"/>
                </a:lnTo>
                <a:lnTo>
                  <a:pt x="76348" y="241583"/>
                </a:lnTo>
                <a:lnTo>
                  <a:pt x="36623" y="214645"/>
                </a:lnTo>
                <a:lnTo>
                  <a:pt x="9828" y="174682"/>
                </a:lnTo>
                <a:lnTo>
                  <a:pt x="0" y="125730"/>
                </a:lnTo>
                <a:lnTo>
                  <a:pt x="9828" y="76777"/>
                </a:lnTo>
                <a:lnTo>
                  <a:pt x="36623" y="36814"/>
                </a:lnTo>
                <a:lnTo>
                  <a:pt x="76348" y="9876"/>
                </a:lnTo>
                <a:lnTo>
                  <a:pt x="124968" y="0"/>
                </a:lnTo>
                <a:close/>
              </a:path>
            </a:pathLst>
          </a:custGeom>
          <a:ln w="12192">
            <a:solidFill>
              <a:srgbClr val="000000"/>
            </a:solidFill>
          </a:ln>
        </p:spPr>
        <p:txBody>
          <a:bodyPr wrap="square" lIns="0" tIns="0" rIns="0" bIns="0" rtlCol="0"/>
          <a:lstStyle/>
          <a:p>
            <a:endParaRPr sz="1350"/>
          </a:p>
        </p:txBody>
      </p:sp>
      <p:sp>
        <p:nvSpPr>
          <p:cNvPr id="82" name="object 82"/>
          <p:cNvSpPr/>
          <p:nvPr/>
        </p:nvSpPr>
        <p:spPr>
          <a:xfrm>
            <a:off x="3103245" y="3824477"/>
            <a:ext cx="187643" cy="188595"/>
          </a:xfrm>
          <a:custGeom>
            <a:avLst/>
            <a:gdLst/>
            <a:ahLst/>
            <a:cxnLst/>
            <a:rect l="l" t="t" r="r" b="b"/>
            <a:pathLst>
              <a:path w="250189" h="251460">
                <a:moveTo>
                  <a:pt x="124967" y="0"/>
                </a:moveTo>
                <a:lnTo>
                  <a:pt x="173587" y="9876"/>
                </a:lnTo>
                <a:lnTo>
                  <a:pt x="213312" y="36814"/>
                </a:lnTo>
                <a:lnTo>
                  <a:pt x="240107" y="76777"/>
                </a:lnTo>
                <a:lnTo>
                  <a:pt x="249935" y="125730"/>
                </a:lnTo>
                <a:lnTo>
                  <a:pt x="240107" y="174682"/>
                </a:lnTo>
                <a:lnTo>
                  <a:pt x="213312" y="214645"/>
                </a:lnTo>
                <a:lnTo>
                  <a:pt x="173587" y="241583"/>
                </a:lnTo>
                <a:lnTo>
                  <a:pt x="124967" y="251460"/>
                </a:lnTo>
                <a:lnTo>
                  <a:pt x="76348" y="241583"/>
                </a:lnTo>
                <a:lnTo>
                  <a:pt x="36623" y="214645"/>
                </a:lnTo>
                <a:lnTo>
                  <a:pt x="9828" y="174682"/>
                </a:lnTo>
                <a:lnTo>
                  <a:pt x="0" y="125730"/>
                </a:lnTo>
                <a:lnTo>
                  <a:pt x="9828" y="76777"/>
                </a:lnTo>
                <a:lnTo>
                  <a:pt x="36623" y="36814"/>
                </a:lnTo>
                <a:lnTo>
                  <a:pt x="76348" y="9876"/>
                </a:lnTo>
                <a:lnTo>
                  <a:pt x="124967" y="0"/>
                </a:lnTo>
                <a:close/>
              </a:path>
            </a:pathLst>
          </a:custGeom>
          <a:ln w="12192">
            <a:solidFill>
              <a:srgbClr val="000000"/>
            </a:solidFill>
          </a:ln>
        </p:spPr>
        <p:txBody>
          <a:bodyPr wrap="square" lIns="0" tIns="0" rIns="0" bIns="0" rtlCol="0"/>
          <a:lstStyle/>
          <a:p>
            <a:endParaRPr sz="1350"/>
          </a:p>
        </p:txBody>
      </p:sp>
      <p:sp>
        <p:nvSpPr>
          <p:cNvPr id="83" name="object 83"/>
          <p:cNvSpPr/>
          <p:nvPr/>
        </p:nvSpPr>
        <p:spPr>
          <a:xfrm>
            <a:off x="3209545" y="3474720"/>
            <a:ext cx="297656" cy="350519"/>
          </a:xfrm>
          <a:custGeom>
            <a:avLst/>
            <a:gdLst/>
            <a:ahLst/>
            <a:cxnLst/>
            <a:rect l="l" t="t" r="r" b="b"/>
            <a:pathLst>
              <a:path w="396875" h="467360">
                <a:moveTo>
                  <a:pt x="336765" y="415999"/>
                </a:moveTo>
                <a:lnTo>
                  <a:pt x="316991" y="432688"/>
                </a:lnTo>
                <a:lnTo>
                  <a:pt x="396747" y="466978"/>
                </a:lnTo>
                <a:lnTo>
                  <a:pt x="386847" y="425831"/>
                </a:lnTo>
                <a:lnTo>
                  <a:pt x="345058" y="425831"/>
                </a:lnTo>
                <a:lnTo>
                  <a:pt x="336765" y="415999"/>
                </a:lnTo>
                <a:close/>
              </a:path>
              <a:path w="396875" h="467360">
                <a:moveTo>
                  <a:pt x="356537" y="399311"/>
                </a:moveTo>
                <a:lnTo>
                  <a:pt x="336765" y="415999"/>
                </a:lnTo>
                <a:lnTo>
                  <a:pt x="345058" y="425831"/>
                </a:lnTo>
                <a:lnTo>
                  <a:pt x="364870" y="409194"/>
                </a:lnTo>
                <a:lnTo>
                  <a:pt x="356537" y="399311"/>
                </a:lnTo>
                <a:close/>
              </a:path>
              <a:path w="396875" h="467360">
                <a:moveTo>
                  <a:pt x="376427" y="382523"/>
                </a:moveTo>
                <a:lnTo>
                  <a:pt x="356537" y="399311"/>
                </a:lnTo>
                <a:lnTo>
                  <a:pt x="364870" y="409194"/>
                </a:lnTo>
                <a:lnTo>
                  <a:pt x="345058" y="425831"/>
                </a:lnTo>
                <a:lnTo>
                  <a:pt x="386847" y="425831"/>
                </a:lnTo>
                <a:lnTo>
                  <a:pt x="376427" y="382523"/>
                </a:lnTo>
                <a:close/>
              </a:path>
              <a:path w="396875" h="467360">
                <a:moveTo>
                  <a:pt x="19812" y="0"/>
                </a:moveTo>
                <a:lnTo>
                  <a:pt x="0" y="16763"/>
                </a:lnTo>
                <a:lnTo>
                  <a:pt x="336765" y="415999"/>
                </a:lnTo>
                <a:lnTo>
                  <a:pt x="356537" y="399311"/>
                </a:lnTo>
                <a:lnTo>
                  <a:pt x="19812" y="0"/>
                </a:lnTo>
                <a:close/>
              </a:path>
            </a:pathLst>
          </a:custGeom>
          <a:solidFill>
            <a:srgbClr val="000000"/>
          </a:solidFill>
        </p:spPr>
        <p:txBody>
          <a:bodyPr wrap="square" lIns="0" tIns="0" rIns="0" bIns="0" rtlCol="0"/>
          <a:lstStyle/>
          <a:p>
            <a:endParaRPr sz="1350"/>
          </a:p>
        </p:txBody>
      </p:sp>
      <p:sp>
        <p:nvSpPr>
          <p:cNvPr id="84" name="object 84"/>
          <p:cNvSpPr/>
          <p:nvPr/>
        </p:nvSpPr>
        <p:spPr>
          <a:xfrm>
            <a:off x="3171730" y="3480434"/>
            <a:ext cx="58579" cy="344805"/>
          </a:xfrm>
          <a:custGeom>
            <a:avLst/>
            <a:gdLst/>
            <a:ahLst/>
            <a:cxnLst/>
            <a:rect l="l" t="t" r="r" b="b"/>
            <a:pathLst>
              <a:path w="78105" h="459739">
                <a:moveTo>
                  <a:pt x="0" y="379603"/>
                </a:moveTo>
                <a:lnTo>
                  <a:pt x="34416" y="459359"/>
                </a:lnTo>
                <a:lnTo>
                  <a:pt x="71043" y="395478"/>
                </a:lnTo>
                <a:lnTo>
                  <a:pt x="51053" y="395478"/>
                </a:lnTo>
                <a:lnTo>
                  <a:pt x="25145" y="393954"/>
                </a:lnTo>
                <a:lnTo>
                  <a:pt x="25876" y="381085"/>
                </a:lnTo>
                <a:lnTo>
                  <a:pt x="0" y="379603"/>
                </a:lnTo>
                <a:close/>
              </a:path>
              <a:path w="78105" h="459739">
                <a:moveTo>
                  <a:pt x="25876" y="381085"/>
                </a:moveTo>
                <a:lnTo>
                  <a:pt x="25145" y="393954"/>
                </a:lnTo>
                <a:lnTo>
                  <a:pt x="51053" y="395478"/>
                </a:lnTo>
                <a:lnTo>
                  <a:pt x="51782" y="382569"/>
                </a:lnTo>
                <a:lnTo>
                  <a:pt x="25876" y="381085"/>
                </a:lnTo>
                <a:close/>
              </a:path>
              <a:path w="78105" h="459739">
                <a:moveTo>
                  <a:pt x="51782" y="382569"/>
                </a:moveTo>
                <a:lnTo>
                  <a:pt x="51053" y="395478"/>
                </a:lnTo>
                <a:lnTo>
                  <a:pt x="71043" y="395478"/>
                </a:lnTo>
                <a:lnTo>
                  <a:pt x="77596" y="384048"/>
                </a:lnTo>
                <a:lnTo>
                  <a:pt x="51782" y="382569"/>
                </a:lnTo>
                <a:close/>
              </a:path>
              <a:path w="78105" h="459739">
                <a:moveTo>
                  <a:pt x="47497" y="0"/>
                </a:moveTo>
                <a:lnTo>
                  <a:pt x="25876" y="381085"/>
                </a:lnTo>
                <a:lnTo>
                  <a:pt x="51782" y="382569"/>
                </a:lnTo>
                <a:lnTo>
                  <a:pt x="73278" y="1524"/>
                </a:lnTo>
                <a:lnTo>
                  <a:pt x="47497" y="0"/>
                </a:lnTo>
                <a:close/>
              </a:path>
            </a:pathLst>
          </a:custGeom>
          <a:solidFill>
            <a:srgbClr val="000000"/>
          </a:solidFill>
        </p:spPr>
        <p:txBody>
          <a:bodyPr wrap="square" lIns="0" tIns="0" rIns="0" bIns="0" rtlCol="0"/>
          <a:lstStyle/>
          <a:p>
            <a:endParaRPr sz="1350"/>
          </a:p>
        </p:txBody>
      </p:sp>
      <p:sp>
        <p:nvSpPr>
          <p:cNvPr id="85" name="object 85"/>
          <p:cNvSpPr/>
          <p:nvPr/>
        </p:nvSpPr>
        <p:spPr>
          <a:xfrm>
            <a:off x="2964847" y="3472815"/>
            <a:ext cx="542925" cy="352425"/>
          </a:xfrm>
          <a:custGeom>
            <a:avLst/>
            <a:gdLst/>
            <a:ahLst/>
            <a:cxnLst/>
            <a:rect l="l" t="t" r="r" b="b"/>
            <a:pathLst>
              <a:path w="723900" h="469900">
                <a:moveTo>
                  <a:pt x="651403" y="438542"/>
                </a:moveTo>
                <a:lnTo>
                  <a:pt x="637413" y="460374"/>
                </a:lnTo>
                <a:lnTo>
                  <a:pt x="723900" y="469518"/>
                </a:lnTo>
                <a:lnTo>
                  <a:pt x="709547" y="445515"/>
                </a:lnTo>
                <a:lnTo>
                  <a:pt x="662304" y="445515"/>
                </a:lnTo>
                <a:lnTo>
                  <a:pt x="651403" y="438542"/>
                </a:lnTo>
                <a:close/>
              </a:path>
              <a:path w="723900" h="469900">
                <a:moveTo>
                  <a:pt x="665392" y="416710"/>
                </a:moveTo>
                <a:lnTo>
                  <a:pt x="651403" y="438542"/>
                </a:lnTo>
                <a:lnTo>
                  <a:pt x="662304" y="445515"/>
                </a:lnTo>
                <a:lnTo>
                  <a:pt x="676275" y="423671"/>
                </a:lnTo>
                <a:lnTo>
                  <a:pt x="665392" y="416710"/>
                </a:lnTo>
                <a:close/>
              </a:path>
              <a:path w="723900" h="469900">
                <a:moveTo>
                  <a:pt x="679322" y="394969"/>
                </a:moveTo>
                <a:lnTo>
                  <a:pt x="665392" y="416710"/>
                </a:lnTo>
                <a:lnTo>
                  <a:pt x="676275" y="423671"/>
                </a:lnTo>
                <a:lnTo>
                  <a:pt x="662304" y="445515"/>
                </a:lnTo>
                <a:lnTo>
                  <a:pt x="709547" y="445515"/>
                </a:lnTo>
                <a:lnTo>
                  <a:pt x="679322" y="394969"/>
                </a:lnTo>
                <a:close/>
              </a:path>
              <a:path w="723900" h="469900">
                <a:moveTo>
                  <a:pt x="13969" y="0"/>
                </a:moveTo>
                <a:lnTo>
                  <a:pt x="0" y="21843"/>
                </a:lnTo>
                <a:lnTo>
                  <a:pt x="651403" y="438542"/>
                </a:lnTo>
                <a:lnTo>
                  <a:pt x="665392" y="416710"/>
                </a:lnTo>
                <a:lnTo>
                  <a:pt x="13969" y="0"/>
                </a:lnTo>
                <a:close/>
              </a:path>
            </a:pathLst>
          </a:custGeom>
          <a:solidFill>
            <a:srgbClr val="000000"/>
          </a:solidFill>
        </p:spPr>
        <p:txBody>
          <a:bodyPr wrap="square" lIns="0" tIns="0" rIns="0" bIns="0" rtlCol="0"/>
          <a:lstStyle/>
          <a:p>
            <a:endParaRPr sz="1350"/>
          </a:p>
        </p:txBody>
      </p:sp>
      <p:sp>
        <p:nvSpPr>
          <p:cNvPr id="86" name="object 86"/>
          <p:cNvSpPr/>
          <p:nvPr/>
        </p:nvSpPr>
        <p:spPr>
          <a:xfrm>
            <a:off x="2951797" y="3475482"/>
            <a:ext cx="246221" cy="349568"/>
          </a:xfrm>
          <a:custGeom>
            <a:avLst/>
            <a:gdLst/>
            <a:ahLst/>
            <a:cxnLst/>
            <a:rect l="l" t="t" r="r" b="b"/>
            <a:pathLst>
              <a:path w="328294" h="466089">
                <a:moveTo>
                  <a:pt x="273401" y="409439"/>
                </a:moveTo>
                <a:lnTo>
                  <a:pt x="252094" y="424180"/>
                </a:lnTo>
                <a:lnTo>
                  <a:pt x="328294" y="465963"/>
                </a:lnTo>
                <a:lnTo>
                  <a:pt x="321726" y="420116"/>
                </a:lnTo>
                <a:lnTo>
                  <a:pt x="280796" y="420116"/>
                </a:lnTo>
                <a:lnTo>
                  <a:pt x="273401" y="409439"/>
                </a:lnTo>
                <a:close/>
              </a:path>
              <a:path w="328294" h="466089">
                <a:moveTo>
                  <a:pt x="294723" y="394687"/>
                </a:moveTo>
                <a:lnTo>
                  <a:pt x="273401" y="409439"/>
                </a:lnTo>
                <a:lnTo>
                  <a:pt x="280796" y="420116"/>
                </a:lnTo>
                <a:lnTo>
                  <a:pt x="302132" y="405384"/>
                </a:lnTo>
                <a:lnTo>
                  <a:pt x="294723" y="394687"/>
                </a:lnTo>
                <a:close/>
              </a:path>
              <a:path w="328294" h="466089">
                <a:moveTo>
                  <a:pt x="315975" y="379984"/>
                </a:moveTo>
                <a:lnTo>
                  <a:pt x="294723" y="394687"/>
                </a:lnTo>
                <a:lnTo>
                  <a:pt x="302132" y="405384"/>
                </a:lnTo>
                <a:lnTo>
                  <a:pt x="280796" y="420116"/>
                </a:lnTo>
                <a:lnTo>
                  <a:pt x="321726" y="420116"/>
                </a:lnTo>
                <a:lnTo>
                  <a:pt x="315975" y="379984"/>
                </a:lnTo>
                <a:close/>
              </a:path>
              <a:path w="328294" h="466089">
                <a:moveTo>
                  <a:pt x="21336" y="0"/>
                </a:moveTo>
                <a:lnTo>
                  <a:pt x="0" y="14731"/>
                </a:lnTo>
                <a:lnTo>
                  <a:pt x="273401" y="409439"/>
                </a:lnTo>
                <a:lnTo>
                  <a:pt x="294723" y="394687"/>
                </a:lnTo>
                <a:lnTo>
                  <a:pt x="21336" y="0"/>
                </a:lnTo>
                <a:close/>
              </a:path>
            </a:pathLst>
          </a:custGeom>
          <a:solidFill>
            <a:srgbClr val="000000"/>
          </a:solidFill>
        </p:spPr>
        <p:txBody>
          <a:bodyPr wrap="square" lIns="0" tIns="0" rIns="0" bIns="0" rtlCol="0"/>
          <a:lstStyle/>
          <a:p>
            <a:endParaRPr sz="1350"/>
          </a:p>
        </p:txBody>
      </p:sp>
      <p:sp>
        <p:nvSpPr>
          <p:cNvPr id="87" name="object 87"/>
          <p:cNvSpPr/>
          <p:nvPr/>
        </p:nvSpPr>
        <p:spPr>
          <a:xfrm>
            <a:off x="3135249" y="3292983"/>
            <a:ext cx="188595" cy="187643"/>
          </a:xfrm>
          <a:custGeom>
            <a:avLst/>
            <a:gdLst/>
            <a:ahLst/>
            <a:cxnLst/>
            <a:rect l="l" t="t" r="r" b="b"/>
            <a:pathLst>
              <a:path w="251460" h="250189">
                <a:moveTo>
                  <a:pt x="125730" y="0"/>
                </a:moveTo>
                <a:lnTo>
                  <a:pt x="174682" y="9828"/>
                </a:lnTo>
                <a:lnTo>
                  <a:pt x="214645" y="36623"/>
                </a:lnTo>
                <a:lnTo>
                  <a:pt x="241583" y="76348"/>
                </a:lnTo>
                <a:lnTo>
                  <a:pt x="251460" y="124967"/>
                </a:lnTo>
                <a:lnTo>
                  <a:pt x="241583" y="173587"/>
                </a:lnTo>
                <a:lnTo>
                  <a:pt x="214645" y="213312"/>
                </a:lnTo>
                <a:lnTo>
                  <a:pt x="174682" y="240107"/>
                </a:lnTo>
                <a:lnTo>
                  <a:pt x="125730" y="249935"/>
                </a:lnTo>
                <a:lnTo>
                  <a:pt x="76777" y="240107"/>
                </a:lnTo>
                <a:lnTo>
                  <a:pt x="36814" y="213312"/>
                </a:lnTo>
                <a:lnTo>
                  <a:pt x="9876" y="173587"/>
                </a:lnTo>
                <a:lnTo>
                  <a:pt x="0" y="124967"/>
                </a:lnTo>
                <a:lnTo>
                  <a:pt x="9876" y="76348"/>
                </a:lnTo>
                <a:lnTo>
                  <a:pt x="36814" y="36623"/>
                </a:lnTo>
                <a:lnTo>
                  <a:pt x="76777" y="9828"/>
                </a:lnTo>
                <a:lnTo>
                  <a:pt x="125730" y="0"/>
                </a:lnTo>
                <a:close/>
              </a:path>
            </a:pathLst>
          </a:custGeom>
          <a:ln w="12192">
            <a:solidFill>
              <a:srgbClr val="000000"/>
            </a:solidFill>
          </a:ln>
        </p:spPr>
        <p:txBody>
          <a:bodyPr wrap="square" lIns="0" tIns="0" rIns="0" bIns="0" rtlCol="0"/>
          <a:lstStyle/>
          <a:p>
            <a:endParaRPr sz="1350"/>
          </a:p>
        </p:txBody>
      </p:sp>
      <p:sp>
        <p:nvSpPr>
          <p:cNvPr id="88" name="object 88"/>
          <p:cNvSpPr/>
          <p:nvPr/>
        </p:nvSpPr>
        <p:spPr>
          <a:xfrm>
            <a:off x="2878074" y="3292983"/>
            <a:ext cx="187643" cy="187643"/>
          </a:xfrm>
          <a:custGeom>
            <a:avLst/>
            <a:gdLst/>
            <a:ahLst/>
            <a:cxnLst/>
            <a:rect l="l" t="t" r="r" b="b"/>
            <a:pathLst>
              <a:path w="250189" h="250189">
                <a:moveTo>
                  <a:pt x="124968" y="0"/>
                </a:moveTo>
                <a:lnTo>
                  <a:pt x="173587" y="9828"/>
                </a:lnTo>
                <a:lnTo>
                  <a:pt x="213312" y="36623"/>
                </a:lnTo>
                <a:lnTo>
                  <a:pt x="240107" y="76348"/>
                </a:lnTo>
                <a:lnTo>
                  <a:pt x="249936" y="124967"/>
                </a:lnTo>
                <a:lnTo>
                  <a:pt x="240107" y="173587"/>
                </a:lnTo>
                <a:lnTo>
                  <a:pt x="213312" y="213312"/>
                </a:lnTo>
                <a:lnTo>
                  <a:pt x="173587" y="240107"/>
                </a:lnTo>
                <a:lnTo>
                  <a:pt x="124968" y="249935"/>
                </a:lnTo>
                <a:lnTo>
                  <a:pt x="76348" y="240107"/>
                </a:lnTo>
                <a:lnTo>
                  <a:pt x="36623" y="213312"/>
                </a:lnTo>
                <a:lnTo>
                  <a:pt x="9828" y="173587"/>
                </a:lnTo>
                <a:lnTo>
                  <a:pt x="0" y="124967"/>
                </a:lnTo>
                <a:lnTo>
                  <a:pt x="9828" y="76348"/>
                </a:lnTo>
                <a:lnTo>
                  <a:pt x="36623" y="36623"/>
                </a:lnTo>
                <a:lnTo>
                  <a:pt x="76348" y="9828"/>
                </a:lnTo>
                <a:lnTo>
                  <a:pt x="124968" y="0"/>
                </a:lnTo>
                <a:close/>
              </a:path>
            </a:pathLst>
          </a:custGeom>
          <a:ln w="12192">
            <a:solidFill>
              <a:srgbClr val="000000"/>
            </a:solidFill>
          </a:ln>
        </p:spPr>
        <p:txBody>
          <a:bodyPr wrap="square" lIns="0" tIns="0" rIns="0" bIns="0" rtlCol="0"/>
          <a:lstStyle/>
          <a:p>
            <a:endParaRPr sz="1350"/>
          </a:p>
        </p:txBody>
      </p:sp>
      <p:sp>
        <p:nvSpPr>
          <p:cNvPr id="89" name="object 89"/>
          <p:cNvSpPr/>
          <p:nvPr/>
        </p:nvSpPr>
        <p:spPr>
          <a:xfrm>
            <a:off x="3159252" y="2077975"/>
            <a:ext cx="98297" cy="98297"/>
          </a:xfrm>
          <a:prstGeom prst="rect">
            <a:avLst/>
          </a:prstGeom>
          <a:blipFill>
            <a:blip r:embed="rId7" cstate="print"/>
            <a:stretch>
              <a:fillRect/>
            </a:stretch>
          </a:blipFill>
        </p:spPr>
        <p:txBody>
          <a:bodyPr wrap="square" lIns="0" tIns="0" rIns="0" bIns="0" rtlCol="0"/>
          <a:lstStyle/>
          <a:p>
            <a:endParaRPr sz="1350"/>
          </a:p>
        </p:txBody>
      </p:sp>
      <p:sp>
        <p:nvSpPr>
          <p:cNvPr id="90" name="object 90"/>
          <p:cNvSpPr/>
          <p:nvPr/>
        </p:nvSpPr>
        <p:spPr>
          <a:xfrm>
            <a:off x="3159252" y="2077974"/>
            <a:ext cx="98584" cy="98584"/>
          </a:xfrm>
          <a:custGeom>
            <a:avLst/>
            <a:gdLst/>
            <a:ahLst/>
            <a:cxnLst/>
            <a:rect l="l" t="t" r="r" b="b"/>
            <a:pathLst>
              <a:path w="131444"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91" name="object 91"/>
          <p:cNvSpPr/>
          <p:nvPr/>
        </p:nvSpPr>
        <p:spPr>
          <a:xfrm>
            <a:off x="2908935" y="2077975"/>
            <a:ext cx="98297" cy="98297"/>
          </a:xfrm>
          <a:prstGeom prst="rect">
            <a:avLst/>
          </a:prstGeom>
          <a:blipFill>
            <a:blip r:embed="rId8" cstate="print"/>
            <a:stretch>
              <a:fillRect/>
            </a:stretch>
          </a:blipFill>
        </p:spPr>
        <p:txBody>
          <a:bodyPr wrap="square" lIns="0" tIns="0" rIns="0" bIns="0" rtlCol="0"/>
          <a:lstStyle/>
          <a:p>
            <a:endParaRPr sz="1350"/>
          </a:p>
        </p:txBody>
      </p:sp>
      <p:sp>
        <p:nvSpPr>
          <p:cNvPr id="92" name="object 92"/>
          <p:cNvSpPr/>
          <p:nvPr/>
        </p:nvSpPr>
        <p:spPr>
          <a:xfrm>
            <a:off x="2908935" y="2077974"/>
            <a:ext cx="98584" cy="98584"/>
          </a:xfrm>
          <a:custGeom>
            <a:avLst/>
            <a:gdLst/>
            <a:ahLst/>
            <a:cxnLst/>
            <a:rect l="l" t="t" r="r" b="b"/>
            <a:pathLst>
              <a:path w="131444" h="131444">
                <a:moveTo>
                  <a:pt x="0" y="131063"/>
                </a:moveTo>
                <a:lnTo>
                  <a:pt x="131063" y="131063"/>
                </a:lnTo>
                <a:lnTo>
                  <a:pt x="131063" y="0"/>
                </a:lnTo>
                <a:lnTo>
                  <a:pt x="0" y="0"/>
                </a:lnTo>
                <a:lnTo>
                  <a:pt x="0" y="131063"/>
                </a:lnTo>
                <a:close/>
              </a:path>
            </a:pathLst>
          </a:custGeom>
          <a:ln w="6096">
            <a:solidFill>
              <a:srgbClr val="A4A4A4"/>
            </a:solidFill>
          </a:ln>
        </p:spPr>
        <p:txBody>
          <a:bodyPr wrap="square" lIns="0" tIns="0" rIns="0" bIns="0" rtlCol="0"/>
          <a:lstStyle/>
          <a:p>
            <a:endParaRPr sz="1350"/>
          </a:p>
        </p:txBody>
      </p:sp>
      <p:sp>
        <p:nvSpPr>
          <p:cNvPr id="93" name="object 93"/>
          <p:cNvSpPr/>
          <p:nvPr/>
        </p:nvSpPr>
        <p:spPr>
          <a:xfrm>
            <a:off x="2930366" y="2176843"/>
            <a:ext cx="58579" cy="464820"/>
          </a:xfrm>
          <a:custGeom>
            <a:avLst/>
            <a:gdLst/>
            <a:ahLst/>
            <a:cxnLst/>
            <a:rect l="l" t="t" r="r" b="b"/>
            <a:pathLst>
              <a:path w="78105" h="619760">
                <a:moveTo>
                  <a:pt x="26005" y="541739"/>
                </a:moveTo>
                <a:lnTo>
                  <a:pt x="0" y="541781"/>
                </a:lnTo>
                <a:lnTo>
                  <a:pt x="39115" y="619505"/>
                </a:lnTo>
                <a:lnTo>
                  <a:pt x="71236" y="554736"/>
                </a:lnTo>
                <a:lnTo>
                  <a:pt x="26034" y="554736"/>
                </a:lnTo>
                <a:lnTo>
                  <a:pt x="26005" y="541739"/>
                </a:lnTo>
                <a:close/>
              </a:path>
              <a:path w="78105" h="619760">
                <a:moveTo>
                  <a:pt x="51913" y="541697"/>
                </a:moveTo>
                <a:lnTo>
                  <a:pt x="26005" y="541739"/>
                </a:lnTo>
                <a:lnTo>
                  <a:pt x="26034" y="554736"/>
                </a:lnTo>
                <a:lnTo>
                  <a:pt x="51943" y="554608"/>
                </a:lnTo>
                <a:lnTo>
                  <a:pt x="51913" y="541697"/>
                </a:lnTo>
                <a:close/>
              </a:path>
              <a:path w="78105" h="619760">
                <a:moveTo>
                  <a:pt x="77724" y="541654"/>
                </a:moveTo>
                <a:lnTo>
                  <a:pt x="51913" y="541697"/>
                </a:lnTo>
                <a:lnTo>
                  <a:pt x="51943" y="554608"/>
                </a:lnTo>
                <a:lnTo>
                  <a:pt x="26034" y="554736"/>
                </a:lnTo>
                <a:lnTo>
                  <a:pt x="71236" y="554736"/>
                </a:lnTo>
                <a:lnTo>
                  <a:pt x="77724" y="541654"/>
                </a:lnTo>
                <a:close/>
              </a:path>
              <a:path w="78105" h="619760">
                <a:moveTo>
                  <a:pt x="50672" y="0"/>
                </a:moveTo>
                <a:lnTo>
                  <a:pt x="24764" y="0"/>
                </a:lnTo>
                <a:lnTo>
                  <a:pt x="26005" y="541739"/>
                </a:lnTo>
                <a:lnTo>
                  <a:pt x="51913" y="541697"/>
                </a:lnTo>
                <a:lnTo>
                  <a:pt x="50672" y="0"/>
                </a:lnTo>
                <a:close/>
              </a:path>
            </a:pathLst>
          </a:custGeom>
          <a:solidFill>
            <a:srgbClr val="000000"/>
          </a:solidFill>
        </p:spPr>
        <p:txBody>
          <a:bodyPr wrap="square" lIns="0" tIns="0" rIns="0" bIns="0" rtlCol="0"/>
          <a:lstStyle/>
          <a:p>
            <a:endParaRPr sz="1350"/>
          </a:p>
        </p:txBody>
      </p:sp>
      <p:sp>
        <p:nvSpPr>
          <p:cNvPr id="94" name="object 94"/>
          <p:cNvSpPr/>
          <p:nvPr/>
        </p:nvSpPr>
        <p:spPr>
          <a:xfrm>
            <a:off x="2959799" y="2172271"/>
            <a:ext cx="258604" cy="469583"/>
          </a:xfrm>
          <a:custGeom>
            <a:avLst/>
            <a:gdLst/>
            <a:ahLst/>
            <a:cxnLst/>
            <a:rect l="l" t="t" r="r" b="b"/>
            <a:pathLst>
              <a:path w="344805" h="626110">
                <a:moveTo>
                  <a:pt x="2539" y="538734"/>
                </a:moveTo>
                <a:lnTo>
                  <a:pt x="0" y="625601"/>
                </a:lnTo>
                <a:lnTo>
                  <a:pt x="70993" y="575437"/>
                </a:lnTo>
                <a:lnTo>
                  <a:pt x="69571" y="574675"/>
                </a:lnTo>
                <a:lnTo>
                  <a:pt x="42037" y="574675"/>
                </a:lnTo>
                <a:lnTo>
                  <a:pt x="19303" y="562355"/>
                </a:lnTo>
                <a:lnTo>
                  <a:pt x="25409" y="550996"/>
                </a:lnTo>
                <a:lnTo>
                  <a:pt x="2539" y="538734"/>
                </a:lnTo>
                <a:close/>
              </a:path>
              <a:path w="344805" h="626110">
                <a:moveTo>
                  <a:pt x="25409" y="550996"/>
                </a:moveTo>
                <a:lnTo>
                  <a:pt x="19303" y="562355"/>
                </a:lnTo>
                <a:lnTo>
                  <a:pt x="42037" y="574675"/>
                </a:lnTo>
                <a:lnTo>
                  <a:pt x="48197" y="563214"/>
                </a:lnTo>
                <a:lnTo>
                  <a:pt x="25409" y="550996"/>
                </a:lnTo>
                <a:close/>
              </a:path>
              <a:path w="344805" h="626110">
                <a:moveTo>
                  <a:pt x="48197" y="563214"/>
                </a:moveTo>
                <a:lnTo>
                  <a:pt x="42037" y="574675"/>
                </a:lnTo>
                <a:lnTo>
                  <a:pt x="69571" y="574675"/>
                </a:lnTo>
                <a:lnTo>
                  <a:pt x="48197" y="563214"/>
                </a:lnTo>
                <a:close/>
              </a:path>
              <a:path w="344805" h="626110">
                <a:moveTo>
                  <a:pt x="321563" y="0"/>
                </a:moveTo>
                <a:lnTo>
                  <a:pt x="25409" y="550996"/>
                </a:lnTo>
                <a:lnTo>
                  <a:pt x="48197" y="563214"/>
                </a:lnTo>
                <a:lnTo>
                  <a:pt x="344424" y="12191"/>
                </a:lnTo>
                <a:lnTo>
                  <a:pt x="321563" y="0"/>
                </a:lnTo>
                <a:close/>
              </a:path>
            </a:pathLst>
          </a:custGeom>
          <a:solidFill>
            <a:srgbClr val="000000"/>
          </a:solidFill>
        </p:spPr>
        <p:txBody>
          <a:bodyPr wrap="square" lIns="0" tIns="0" rIns="0" bIns="0" rtlCol="0"/>
          <a:lstStyle/>
          <a:p>
            <a:endParaRPr sz="1350"/>
          </a:p>
        </p:txBody>
      </p:sp>
      <p:sp>
        <p:nvSpPr>
          <p:cNvPr id="95" name="object 95"/>
          <p:cNvSpPr/>
          <p:nvPr/>
        </p:nvSpPr>
        <p:spPr>
          <a:xfrm>
            <a:off x="2950178" y="2172080"/>
            <a:ext cx="267176" cy="469583"/>
          </a:xfrm>
          <a:custGeom>
            <a:avLst/>
            <a:gdLst/>
            <a:ahLst/>
            <a:cxnLst/>
            <a:rect l="l" t="t" r="r" b="b"/>
            <a:pathLst>
              <a:path w="356235" h="626110">
                <a:moveTo>
                  <a:pt x="307120" y="564222"/>
                </a:moveTo>
                <a:lnTo>
                  <a:pt x="284480" y="576833"/>
                </a:lnTo>
                <a:lnTo>
                  <a:pt x="356235" y="625855"/>
                </a:lnTo>
                <a:lnTo>
                  <a:pt x="354029" y="575563"/>
                </a:lnTo>
                <a:lnTo>
                  <a:pt x="313436" y="575563"/>
                </a:lnTo>
                <a:lnTo>
                  <a:pt x="307120" y="564222"/>
                </a:lnTo>
                <a:close/>
              </a:path>
              <a:path w="356235" h="626110">
                <a:moveTo>
                  <a:pt x="329772" y="551605"/>
                </a:moveTo>
                <a:lnTo>
                  <a:pt x="307120" y="564222"/>
                </a:lnTo>
                <a:lnTo>
                  <a:pt x="313436" y="575563"/>
                </a:lnTo>
                <a:lnTo>
                  <a:pt x="336042" y="562863"/>
                </a:lnTo>
                <a:lnTo>
                  <a:pt x="329772" y="551605"/>
                </a:lnTo>
                <a:close/>
              </a:path>
              <a:path w="356235" h="626110">
                <a:moveTo>
                  <a:pt x="352425" y="538988"/>
                </a:moveTo>
                <a:lnTo>
                  <a:pt x="329772" y="551605"/>
                </a:lnTo>
                <a:lnTo>
                  <a:pt x="336042" y="562863"/>
                </a:lnTo>
                <a:lnTo>
                  <a:pt x="313436" y="575563"/>
                </a:lnTo>
                <a:lnTo>
                  <a:pt x="354029" y="575563"/>
                </a:lnTo>
                <a:lnTo>
                  <a:pt x="352425" y="538988"/>
                </a:lnTo>
                <a:close/>
              </a:path>
              <a:path w="356235" h="626110">
                <a:moveTo>
                  <a:pt x="22606" y="0"/>
                </a:moveTo>
                <a:lnTo>
                  <a:pt x="0" y="12700"/>
                </a:lnTo>
                <a:lnTo>
                  <a:pt x="307120" y="564222"/>
                </a:lnTo>
                <a:lnTo>
                  <a:pt x="329772" y="551605"/>
                </a:lnTo>
                <a:lnTo>
                  <a:pt x="22606" y="0"/>
                </a:lnTo>
                <a:close/>
              </a:path>
            </a:pathLst>
          </a:custGeom>
          <a:solidFill>
            <a:srgbClr val="000000"/>
          </a:solidFill>
        </p:spPr>
        <p:txBody>
          <a:bodyPr wrap="square" lIns="0" tIns="0" rIns="0" bIns="0" rtlCol="0"/>
          <a:lstStyle/>
          <a:p>
            <a:endParaRPr sz="1350"/>
          </a:p>
        </p:txBody>
      </p:sp>
      <p:sp>
        <p:nvSpPr>
          <p:cNvPr id="96" name="object 96"/>
          <p:cNvSpPr/>
          <p:nvPr/>
        </p:nvSpPr>
        <p:spPr>
          <a:xfrm>
            <a:off x="2930366" y="2830639"/>
            <a:ext cx="58579" cy="464820"/>
          </a:xfrm>
          <a:custGeom>
            <a:avLst/>
            <a:gdLst/>
            <a:ahLst/>
            <a:cxnLst/>
            <a:rect l="l" t="t" r="r" b="b"/>
            <a:pathLst>
              <a:path w="78105" h="619760">
                <a:moveTo>
                  <a:pt x="26005" y="541739"/>
                </a:moveTo>
                <a:lnTo>
                  <a:pt x="0" y="541782"/>
                </a:lnTo>
                <a:lnTo>
                  <a:pt x="39115" y="619506"/>
                </a:lnTo>
                <a:lnTo>
                  <a:pt x="71236" y="554736"/>
                </a:lnTo>
                <a:lnTo>
                  <a:pt x="26034" y="554736"/>
                </a:lnTo>
                <a:lnTo>
                  <a:pt x="26005" y="541739"/>
                </a:lnTo>
                <a:close/>
              </a:path>
              <a:path w="78105" h="619760">
                <a:moveTo>
                  <a:pt x="51913" y="541697"/>
                </a:moveTo>
                <a:lnTo>
                  <a:pt x="26005" y="541739"/>
                </a:lnTo>
                <a:lnTo>
                  <a:pt x="26034" y="554736"/>
                </a:lnTo>
                <a:lnTo>
                  <a:pt x="51943" y="554608"/>
                </a:lnTo>
                <a:lnTo>
                  <a:pt x="51913" y="541697"/>
                </a:lnTo>
                <a:close/>
              </a:path>
              <a:path w="78105" h="619760">
                <a:moveTo>
                  <a:pt x="77724" y="541655"/>
                </a:moveTo>
                <a:lnTo>
                  <a:pt x="51913" y="541697"/>
                </a:lnTo>
                <a:lnTo>
                  <a:pt x="51943" y="554608"/>
                </a:lnTo>
                <a:lnTo>
                  <a:pt x="26034" y="554736"/>
                </a:lnTo>
                <a:lnTo>
                  <a:pt x="71236" y="554736"/>
                </a:lnTo>
                <a:lnTo>
                  <a:pt x="77724" y="541655"/>
                </a:lnTo>
                <a:close/>
              </a:path>
              <a:path w="78105" h="619760">
                <a:moveTo>
                  <a:pt x="50672" y="0"/>
                </a:moveTo>
                <a:lnTo>
                  <a:pt x="24764" y="0"/>
                </a:lnTo>
                <a:lnTo>
                  <a:pt x="26005" y="541739"/>
                </a:lnTo>
                <a:lnTo>
                  <a:pt x="51913" y="541697"/>
                </a:lnTo>
                <a:lnTo>
                  <a:pt x="50672" y="0"/>
                </a:lnTo>
                <a:close/>
              </a:path>
            </a:pathLst>
          </a:custGeom>
          <a:solidFill>
            <a:srgbClr val="000000"/>
          </a:solidFill>
        </p:spPr>
        <p:txBody>
          <a:bodyPr wrap="square" lIns="0" tIns="0" rIns="0" bIns="0" rtlCol="0"/>
          <a:lstStyle/>
          <a:p>
            <a:endParaRPr sz="1350"/>
          </a:p>
        </p:txBody>
      </p:sp>
      <p:sp>
        <p:nvSpPr>
          <p:cNvPr id="97" name="object 97"/>
          <p:cNvSpPr/>
          <p:nvPr/>
        </p:nvSpPr>
        <p:spPr>
          <a:xfrm>
            <a:off x="2959799" y="2826067"/>
            <a:ext cx="258604" cy="469583"/>
          </a:xfrm>
          <a:custGeom>
            <a:avLst/>
            <a:gdLst/>
            <a:ahLst/>
            <a:cxnLst/>
            <a:rect l="l" t="t" r="r" b="b"/>
            <a:pathLst>
              <a:path w="344805" h="626110">
                <a:moveTo>
                  <a:pt x="2539" y="538734"/>
                </a:moveTo>
                <a:lnTo>
                  <a:pt x="0" y="625602"/>
                </a:lnTo>
                <a:lnTo>
                  <a:pt x="70993" y="575437"/>
                </a:lnTo>
                <a:lnTo>
                  <a:pt x="69571" y="574675"/>
                </a:lnTo>
                <a:lnTo>
                  <a:pt x="42037" y="574675"/>
                </a:lnTo>
                <a:lnTo>
                  <a:pt x="19303" y="562356"/>
                </a:lnTo>
                <a:lnTo>
                  <a:pt x="25409" y="550996"/>
                </a:lnTo>
                <a:lnTo>
                  <a:pt x="2539" y="538734"/>
                </a:lnTo>
                <a:close/>
              </a:path>
              <a:path w="344805" h="626110">
                <a:moveTo>
                  <a:pt x="25409" y="550996"/>
                </a:moveTo>
                <a:lnTo>
                  <a:pt x="19303" y="562356"/>
                </a:lnTo>
                <a:lnTo>
                  <a:pt x="42037" y="574675"/>
                </a:lnTo>
                <a:lnTo>
                  <a:pt x="48197" y="563214"/>
                </a:lnTo>
                <a:lnTo>
                  <a:pt x="25409" y="550996"/>
                </a:lnTo>
                <a:close/>
              </a:path>
              <a:path w="344805" h="626110">
                <a:moveTo>
                  <a:pt x="48197" y="563214"/>
                </a:moveTo>
                <a:lnTo>
                  <a:pt x="42037" y="574675"/>
                </a:lnTo>
                <a:lnTo>
                  <a:pt x="69571" y="574675"/>
                </a:lnTo>
                <a:lnTo>
                  <a:pt x="48197" y="563214"/>
                </a:lnTo>
                <a:close/>
              </a:path>
              <a:path w="344805" h="626110">
                <a:moveTo>
                  <a:pt x="321563" y="0"/>
                </a:moveTo>
                <a:lnTo>
                  <a:pt x="25409" y="550996"/>
                </a:lnTo>
                <a:lnTo>
                  <a:pt x="48197" y="563214"/>
                </a:lnTo>
                <a:lnTo>
                  <a:pt x="344424" y="12192"/>
                </a:lnTo>
                <a:lnTo>
                  <a:pt x="321563" y="0"/>
                </a:lnTo>
                <a:close/>
              </a:path>
            </a:pathLst>
          </a:custGeom>
          <a:solidFill>
            <a:srgbClr val="000000"/>
          </a:solidFill>
        </p:spPr>
        <p:txBody>
          <a:bodyPr wrap="square" lIns="0" tIns="0" rIns="0" bIns="0" rtlCol="0"/>
          <a:lstStyle/>
          <a:p>
            <a:endParaRPr sz="1350"/>
          </a:p>
        </p:txBody>
      </p:sp>
      <p:sp>
        <p:nvSpPr>
          <p:cNvPr id="98" name="object 98"/>
          <p:cNvSpPr/>
          <p:nvPr/>
        </p:nvSpPr>
        <p:spPr>
          <a:xfrm>
            <a:off x="2950178" y="2825876"/>
            <a:ext cx="267176" cy="469583"/>
          </a:xfrm>
          <a:custGeom>
            <a:avLst/>
            <a:gdLst/>
            <a:ahLst/>
            <a:cxnLst/>
            <a:rect l="l" t="t" r="r" b="b"/>
            <a:pathLst>
              <a:path w="356235" h="626110">
                <a:moveTo>
                  <a:pt x="307120" y="564222"/>
                </a:moveTo>
                <a:lnTo>
                  <a:pt x="284480" y="576833"/>
                </a:lnTo>
                <a:lnTo>
                  <a:pt x="356235" y="625856"/>
                </a:lnTo>
                <a:lnTo>
                  <a:pt x="354029" y="575563"/>
                </a:lnTo>
                <a:lnTo>
                  <a:pt x="313436" y="575563"/>
                </a:lnTo>
                <a:lnTo>
                  <a:pt x="307120" y="564222"/>
                </a:lnTo>
                <a:close/>
              </a:path>
              <a:path w="356235" h="626110">
                <a:moveTo>
                  <a:pt x="329772" y="551605"/>
                </a:moveTo>
                <a:lnTo>
                  <a:pt x="307120" y="564222"/>
                </a:lnTo>
                <a:lnTo>
                  <a:pt x="313436" y="575563"/>
                </a:lnTo>
                <a:lnTo>
                  <a:pt x="336042" y="562863"/>
                </a:lnTo>
                <a:lnTo>
                  <a:pt x="329772" y="551605"/>
                </a:lnTo>
                <a:close/>
              </a:path>
              <a:path w="356235" h="626110">
                <a:moveTo>
                  <a:pt x="352425" y="538988"/>
                </a:moveTo>
                <a:lnTo>
                  <a:pt x="329772" y="551605"/>
                </a:lnTo>
                <a:lnTo>
                  <a:pt x="336042" y="562863"/>
                </a:lnTo>
                <a:lnTo>
                  <a:pt x="313436" y="575563"/>
                </a:lnTo>
                <a:lnTo>
                  <a:pt x="354029" y="575563"/>
                </a:lnTo>
                <a:lnTo>
                  <a:pt x="352425" y="538988"/>
                </a:lnTo>
                <a:close/>
              </a:path>
              <a:path w="356235" h="626110">
                <a:moveTo>
                  <a:pt x="22606" y="0"/>
                </a:moveTo>
                <a:lnTo>
                  <a:pt x="0" y="12700"/>
                </a:lnTo>
                <a:lnTo>
                  <a:pt x="307120" y="564222"/>
                </a:lnTo>
                <a:lnTo>
                  <a:pt x="329772" y="551605"/>
                </a:lnTo>
                <a:lnTo>
                  <a:pt x="22606" y="0"/>
                </a:lnTo>
                <a:close/>
              </a:path>
            </a:pathLst>
          </a:custGeom>
          <a:solidFill>
            <a:srgbClr val="000000"/>
          </a:solidFill>
        </p:spPr>
        <p:txBody>
          <a:bodyPr wrap="square" lIns="0" tIns="0" rIns="0" bIns="0" rtlCol="0"/>
          <a:lstStyle/>
          <a:p>
            <a:endParaRPr sz="1350"/>
          </a:p>
        </p:txBody>
      </p:sp>
      <p:sp>
        <p:nvSpPr>
          <p:cNvPr id="99" name="object 99"/>
          <p:cNvSpPr/>
          <p:nvPr/>
        </p:nvSpPr>
        <p:spPr>
          <a:xfrm>
            <a:off x="3473576" y="4019360"/>
            <a:ext cx="58293" cy="171983"/>
          </a:xfrm>
          <a:prstGeom prst="rect">
            <a:avLst/>
          </a:prstGeom>
          <a:blipFill>
            <a:blip r:embed="rId9" cstate="print"/>
            <a:stretch>
              <a:fillRect/>
            </a:stretch>
          </a:blipFill>
        </p:spPr>
        <p:txBody>
          <a:bodyPr wrap="square" lIns="0" tIns="0" rIns="0" bIns="0" rtlCol="0"/>
          <a:lstStyle/>
          <a:p>
            <a:endParaRPr sz="1350"/>
          </a:p>
        </p:txBody>
      </p:sp>
      <p:sp>
        <p:nvSpPr>
          <p:cNvPr id="100" name="object 100"/>
          <p:cNvSpPr/>
          <p:nvPr/>
        </p:nvSpPr>
        <p:spPr>
          <a:xfrm>
            <a:off x="3162680" y="4019360"/>
            <a:ext cx="58293" cy="171983"/>
          </a:xfrm>
          <a:prstGeom prst="rect">
            <a:avLst/>
          </a:prstGeom>
          <a:blipFill>
            <a:blip r:embed="rId9" cstate="print"/>
            <a:stretch>
              <a:fillRect/>
            </a:stretch>
          </a:blipFill>
        </p:spPr>
        <p:txBody>
          <a:bodyPr wrap="square" lIns="0" tIns="0" rIns="0" bIns="0" rtlCol="0"/>
          <a:lstStyle/>
          <a:p>
            <a:endParaRPr sz="1350"/>
          </a:p>
        </p:txBody>
      </p:sp>
      <p:sp>
        <p:nvSpPr>
          <p:cNvPr id="101" name="object 101"/>
          <p:cNvSpPr/>
          <p:nvPr/>
        </p:nvSpPr>
        <p:spPr>
          <a:xfrm>
            <a:off x="3182683" y="2182558"/>
            <a:ext cx="58579" cy="460058"/>
          </a:xfrm>
          <a:custGeom>
            <a:avLst/>
            <a:gdLst/>
            <a:ahLst/>
            <a:cxnLst/>
            <a:rect l="l" t="t" r="r" b="b"/>
            <a:pathLst>
              <a:path w="78105" h="613410">
                <a:moveTo>
                  <a:pt x="25977" y="535304"/>
                </a:moveTo>
                <a:lnTo>
                  <a:pt x="0" y="535432"/>
                </a:lnTo>
                <a:lnTo>
                  <a:pt x="39243" y="613029"/>
                </a:lnTo>
                <a:lnTo>
                  <a:pt x="71206" y="548259"/>
                </a:lnTo>
                <a:lnTo>
                  <a:pt x="26035" y="548259"/>
                </a:lnTo>
                <a:lnTo>
                  <a:pt x="25977" y="535304"/>
                </a:lnTo>
                <a:close/>
              </a:path>
              <a:path w="78105" h="613410">
                <a:moveTo>
                  <a:pt x="51885" y="535177"/>
                </a:moveTo>
                <a:lnTo>
                  <a:pt x="25977" y="535304"/>
                </a:lnTo>
                <a:lnTo>
                  <a:pt x="26035" y="548259"/>
                </a:lnTo>
                <a:lnTo>
                  <a:pt x="51943" y="548132"/>
                </a:lnTo>
                <a:lnTo>
                  <a:pt x="51885" y="535177"/>
                </a:lnTo>
                <a:close/>
              </a:path>
              <a:path w="78105" h="613410">
                <a:moveTo>
                  <a:pt x="77724" y="535051"/>
                </a:moveTo>
                <a:lnTo>
                  <a:pt x="51885" y="535177"/>
                </a:lnTo>
                <a:lnTo>
                  <a:pt x="51943" y="548132"/>
                </a:lnTo>
                <a:lnTo>
                  <a:pt x="26035" y="548259"/>
                </a:lnTo>
                <a:lnTo>
                  <a:pt x="71206" y="548259"/>
                </a:lnTo>
                <a:lnTo>
                  <a:pt x="77724" y="535051"/>
                </a:lnTo>
                <a:close/>
              </a:path>
              <a:path w="78105" h="613410">
                <a:moveTo>
                  <a:pt x="49530" y="0"/>
                </a:moveTo>
                <a:lnTo>
                  <a:pt x="23622" y="0"/>
                </a:lnTo>
                <a:lnTo>
                  <a:pt x="25977" y="535304"/>
                </a:lnTo>
                <a:lnTo>
                  <a:pt x="51885" y="535177"/>
                </a:lnTo>
                <a:lnTo>
                  <a:pt x="49530" y="0"/>
                </a:lnTo>
                <a:close/>
              </a:path>
            </a:pathLst>
          </a:custGeom>
          <a:solidFill>
            <a:srgbClr val="000000"/>
          </a:solidFill>
        </p:spPr>
        <p:txBody>
          <a:bodyPr wrap="square" lIns="0" tIns="0" rIns="0" bIns="0" rtlCol="0"/>
          <a:lstStyle/>
          <a:p>
            <a:endParaRPr sz="1350"/>
          </a:p>
        </p:txBody>
      </p:sp>
      <p:sp>
        <p:nvSpPr>
          <p:cNvPr id="102" name="object 102"/>
          <p:cNvSpPr/>
          <p:nvPr/>
        </p:nvSpPr>
        <p:spPr>
          <a:xfrm>
            <a:off x="3188399" y="2843212"/>
            <a:ext cx="58579" cy="460058"/>
          </a:xfrm>
          <a:custGeom>
            <a:avLst/>
            <a:gdLst/>
            <a:ahLst/>
            <a:cxnLst/>
            <a:rect l="l" t="t" r="r" b="b"/>
            <a:pathLst>
              <a:path w="78105" h="613410">
                <a:moveTo>
                  <a:pt x="25977" y="535304"/>
                </a:moveTo>
                <a:lnTo>
                  <a:pt x="0" y="535432"/>
                </a:lnTo>
                <a:lnTo>
                  <a:pt x="39243" y="613029"/>
                </a:lnTo>
                <a:lnTo>
                  <a:pt x="71206" y="548258"/>
                </a:lnTo>
                <a:lnTo>
                  <a:pt x="26034" y="548258"/>
                </a:lnTo>
                <a:lnTo>
                  <a:pt x="25977" y="535304"/>
                </a:lnTo>
                <a:close/>
              </a:path>
              <a:path w="78105" h="613410">
                <a:moveTo>
                  <a:pt x="51885" y="535177"/>
                </a:moveTo>
                <a:lnTo>
                  <a:pt x="25977" y="535304"/>
                </a:lnTo>
                <a:lnTo>
                  <a:pt x="26034" y="548258"/>
                </a:lnTo>
                <a:lnTo>
                  <a:pt x="51943" y="548132"/>
                </a:lnTo>
                <a:lnTo>
                  <a:pt x="51885" y="535177"/>
                </a:lnTo>
                <a:close/>
              </a:path>
              <a:path w="78105" h="613410">
                <a:moveTo>
                  <a:pt x="77724" y="535051"/>
                </a:moveTo>
                <a:lnTo>
                  <a:pt x="51885" y="535177"/>
                </a:lnTo>
                <a:lnTo>
                  <a:pt x="51943" y="548132"/>
                </a:lnTo>
                <a:lnTo>
                  <a:pt x="26034" y="548258"/>
                </a:lnTo>
                <a:lnTo>
                  <a:pt x="71206" y="548258"/>
                </a:lnTo>
                <a:lnTo>
                  <a:pt x="77724" y="535051"/>
                </a:lnTo>
                <a:close/>
              </a:path>
              <a:path w="78105" h="613410">
                <a:moveTo>
                  <a:pt x="49529" y="0"/>
                </a:moveTo>
                <a:lnTo>
                  <a:pt x="23621" y="0"/>
                </a:lnTo>
                <a:lnTo>
                  <a:pt x="25977" y="535304"/>
                </a:lnTo>
                <a:lnTo>
                  <a:pt x="51885" y="535177"/>
                </a:lnTo>
                <a:lnTo>
                  <a:pt x="49529" y="0"/>
                </a:lnTo>
                <a:close/>
              </a:path>
            </a:pathLst>
          </a:custGeom>
          <a:solidFill>
            <a:srgbClr val="000000"/>
          </a:solidFill>
        </p:spPr>
        <p:txBody>
          <a:bodyPr wrap="square" lIns="0" tIns="0" rIns="0" bIns="0" rtlCol="0"/>
          <a:lstStyle/>
          <a:p>
            <a:endParaRPr sz="1350"/>
          </a:p>
        </p:txBody>
      </p:sp>
      <p:sp>
        <p:nvSpPr>
          <p:cNvPr id="103" name="object 103"/>
          <p:cNvSpPr/>
          <p:nvPr/>
        </p:nvSpPr>
        <p:spPr>
          <a:xfrm>
            <a:off x="3136391" y="2638043"/>
            <a:ext cx="188595" cy="188595"/>
          </a:xfrm>
          <a:custGeom>
            <a:avLst/>
            <a:gdLst/>
            <a:ahLst/>
            <a:cxnLst/>
            <a:rect l="l" t="t" r="r" b="b"/>
            <a:pathLst>
              <a:path w="251460" h="251460">
                <a:moveTo>
                  <a:pt x="125730" y="0"/>
                </a:moveTo>
                <a:lnTo>
                  <a:pt x="174682" y="9876"/>
                </a:lnTo>
                <a:lnTo>
                  <a:pt x="214645" y="36814"/>
                </a:lnTo>
                <a:lnTo>
                  <a:pt x="241583" y="76777"/>
                </a:lnTo>
                <a:lnTo>
                  <a:pt x="251460" y="125730"/>
                </a:lnTo>
                <a:lnTo>
                  <a:pt x="241583" y="174682"/>
                </a:lnTo>
                <a:lnTo>
                  <a:pt x="214645" y="214645"/>
                </a:lnTo>
                <a:lnTo>
                  <a:pt x="174682" y="241583"/>
                </a:lnTo>
                <a:lnTo>
                  <a:pt x="125730" y="251460"/>
                </a:lnTo>
                <a:lnTo>
                  <a:pt x="76777" y="241583"/>
                </a:lnTo>
                <a:lnTo>
                  <a:pt x="36814" y="214645"/>
                </a:lnTo>
                <a:lnTo>
                  <a:pt x="9876" y="174682"/>
                </a:lnTo>
                <a:lnTo>
                  <a:pt x="0" y="125730"/>
                </a:lnTo>
                <a:lnTo>
                  <a:pt x="9876" y="76777"/>
                </a:lnTo>
                <a:lnTo>
                  <a:pt x="36814" y="36814"/>
                </a:lnTo>
                <a:lnTo>
                  <a:pt x="76777" y="9876"/>
                </a:lnTo>
                <a:lnTo>
                  <a:pt x="125730" y="0"/>
                </a:lnTo>
                <a:close/>
              </a:path>
            </a:pathLst>
          </a:custGeom>
          <a:ln w="12192">
            <a:solidFill>
              <a:srgbClr val="000000"/>
            </a:solidFill>
          </a:ln>
        </p:spPr>
        <p:txBody>
          <a:bodyPr wrap="square" lIns="0" tIns="0" rIns="0" bIns="0" rtlCol="0"/>
          <a:lstStyle/>
          <a:p>
            <a:endParaRPr sz="1350"/>
          </a:p>
        </p:txBody>
      </p:sp>
      <p:sp>
        <p:nvSpPr>
          <p:cNvPr id="104" name="object 104"/>
          <p:cNvSpPr/>
          <p:nvPr/>
        </p:nvSpPr>
        <p:spPr>
          <a:xfrm>
            <a:off x="2876930" y="2638043"/>
            <a:ext cx="187643" cy="187643"/>
          </a:xfrm>
          <a:custGeom>
            <a:avLst/>
            <a:gdLst/>
            <a:ahLst/>
            <a:cxnLst/>
            <a:rect l="l" t="t" r="r" b="b"/>
            <a:pathLst>
              <a:path w="250189" h="250189">
                <a:moveTo>
                  <a:pt x="124968" y="0"/>
                </a:moveTo>
                <a:lnTo>
                  <a:pt x="173587" y="9828"/>
                </a:lnTo>
                <a:lnTo>
                  <a:pt x="213312" y="36623"/>
                </a:lnTo>
                <a:lnTo>
                  <a:pt x="240107" y="76348"/>
                </a:lnTo>
                <a:lnTo>
                  <a:pt x="249936" y="124968"/>
                </a:lnTo>
                <a:lnTo>
                  <a:pt x="240107" y="173587"/>
                </a:lnTo>
                <a:lnTo>
                  <a:pt x="213312" y="213312"/>
                </a:lnTo>
                <a:lnTo>
                  <a:pt x="173587" y="240107"/>
                </a:lnTo>
                <a:lnTo>
                  <a:pt x="124968" y="249936"/>
                </a:lnTo>
                <a:lnTo>
                  <a:pt x="76348" y="240107"/>
                </a:lnTo>
                <a:lnTo>
                  <a:pt x="36623" y="213312"/>
                </a:lnTo>
                <a:lnTo>
                  <a:pt x="9828" y="173587"/>
                </a:lnTo>
                <a:lnTo>
                  <a:pt x="0" y="124968"/>
                </a:lnTo>
                <a:lnTo>
                  <a:pt x="9828" y="76348"/>
                </a:lnTo>
                <a:lnTo>
                  <a:pt x="36623" y="36623"/>
                </a:lnTo>
                <a:lnTo>
                  <a:pt x="76348" y="9828"/>
                </a:lnTo>
                <a:lnTo>
                  <a:pt x="124968" y="0"/>
                </a:lnTo>
                <a:close/>
              </a:path>
            </a:pathLst>
          </a:custGeom>
          <a:ln w="12192">
            <a:solidFill>
              <a:srgbClr val="000000"/>
            </a:solidFill>
          </a:ln>
        </p:spPr>
        <p:txBody>
          <a:bodyPr wrap="square" lIns="0" tIns="0" rIns="0" bIns="0" rtlCol="0"/>
          <a:lstStyle/>
          <a:p>
            <a:endParaRPr sz="1350"/>
          </a:p>
        </p:txBody>
      </p:sp>
      <p:sp>
        <p:nvSpPr>
          <p:cNvPr id="105" name="object 105"/>
          <p:cNvSpPr txBox="1"/>
          <p:nvPr/>
        </p:nvSpPr>
        <p:spPr>
          <a:xfrm>
            <a:off x="3941350" y="1361885"/>
            <a:ext cx="1262539" cy="286617"/>
          </a:xfrm>
          <a:prstGeom prst="rect">
            <a:avLst/>
          </a:prstGeom>
        </p:spPr>
        <p:txBody>
          <a:bodyPr vert="horz" wrap="square" lIns="0" tIns="9525" rIns="0" bIns="0" rtlCol="0">
            <a:spAutoFit/>
          </a:bodyPr>
          <a:lstStyle/>
          <a:p>
            <a:pPr marL="9525">
              <a:spcBef>
                <a:spcPts val="75"/>
              </a:spcBef>
            </a:pPr>
            <a:r>
              <a:rPr spc="-49" dirty="0">
                <a:latin typeface="Arial"/>
                <a:cs typeface="Arial"/>
              </a:rPr>
              <a:t>testing </a:t>
            </a:r>
            <a:r>
              <a:rPr spc="-71" dirty="0">
                <a:latin typeface="Arial"/>
                <a:cs typeface="Arial"/>
              </a:rPr>
              <a:t>data</a:t>
            </a:r>
            <a:r>
              <a:rPr spc="-206" dirty="0">
                <a:latin typeface="Arial"/>
                <a:cs typeface="Arial"/>
              </a:rPr>
              <a:t> </a:t>
            </a:r>
            <a:r>
              <a:rPr spc="-124" dirty="0">
                <a:latin typeface="Arial"/>
                <a:cs typeface="Arial"/>
              </a:rPr>
              <a:t>x</a:t>
            </a:r>
            <a:endParaRPr>
              <a:latin typeface="Arial"/>
              <a:cs typeface="Arial"/>
            </a:endParaRPr>
          </a:p>
        </p:txBody>
      </p:sp>
      <p:sp>
        <p:nvSpPr>
          <p:cNvPr id="106" name="object 106"/>
          <p:cNvSpPr txBox="1"/>
          <p:nvPr/>
        </p:nvSpPr>
        <p:spPr>
          <a:xfrm>
            <a:off x="1423340" y="1199769"/>
            <a:ext cx="2065020" cy="332303"/>
          </a:xfrm>
          <a:prstGeom prst="rect">
            <a:avLst/>
          </a:prstGeom>
        </p:spPr>
        <p:txBody>
          <a:bodyPr vert="horz" wrap="square" lIns="0" tIns="9049" rIns="0" bIns="0" rtlCol="0">
            <a:spAutoFit/>
          </a:bodyPr>
          <a:lstStyle/>
          <a:p>
            <a:pPr marL="9525">
              <a:spcBef>
                <a:spcPts val="71"/>
              </a:spcBef>
            </a:pPr>
            <a:r>
              <a:rPr sz="2100" b="1" i="1" u="sng" spc="-191" dirty="0">
                <a:uFill>
                  <a:solidFill>
                    <a:srgbClr val="000000"/>
                  </a:solidFill>
                </a:uFill>
                <a:latin typeface="Arial"/>
                <a:cs typeface="Arial"/>
              </a:rPr>
              <a:t>Testing </a:t>
            </a:r>
            <a:r>
              <a:rPr sz="2100" b="1" i="1" u="sng" spc="-109" dirty="0">
                <a:uFill>
                  <a:solidFill>
                    <a:srgbClr val="000000"/>
                  </a:solidFill>
                </a:uFill>
                <a:latin typeface="Arial"/>
                <a:cs typeface="Arial"/>
              </a:rPr>
              <a:t>of</a:t>
            </a:r>
            <a:r>
              <a:rPr sz="2100" b="1" i="1" u="sng" spc="-56" dirty="0">
                <a:uFill>
                  <a:solidFill>
                    <a:srgbClr val="000000"/>
                  </a:solidFill>
                </a:uFill>
                <a:latin typeface="Arial"/>
                <a:cs typeface="Arial"/>
              </a:rPr>
              <a:t> </a:t>
            </a:r>
            <a:r>
              <a:rPr sz="2100" b="1" i="1" u="sng" spc="-139" dirty="0">
                <a:uFill>
                  <a:solidFill>
                    <a:srgbClr val="000000"/>
                  </a:solidFill>
                </a:uFill>
                <a:latin typeface="Arial"/>
                <a:cs typeface="Arial"/>
              </a:rPr>
              <a:t>Dropout</a:t>
            </a:r>
            <a:endParaRPr sz="2100">
              <a:latin typeface="Arial"/>
              <a:cs typeface="Arial"/>
            </a:endParaRPr>
          </a:p>
        </p:txBody>
      </p:sp>
      <p:sp>
        <p:nvSpPr>
          <p:cNvPr id="107" name="object 107"/>
          <p:cNvSpPr txBox="1"/>
          <p:nvPr/>
        </p:nvSpPr>
        <p:spPr>
          <a:xfrm>
            <a:off x="4654326" y="2852738"/>
            <a:ext cx="538609" cy="387191"/>
          </a:xfrm>
          <a:prstGeom prst="rect">
            <a:avLst/>
          </a:prstGeom>
        </p:spPr>
        <p:txBody>
          <a:bodyPr vert="vert" wrap="square" lIns="0" tIns="0" rIns="0" bIns="0" rtlCol="0">
            <a:spAutoFit/>
          </a:bodyPr>
          <a:lstStyle/>
          <a:p>
            <a:pPr marL="9525">
              <a:lnSpc>
                <a:spcPts val="2066"/>
              </a:lnSpc>
            </a:pPr>
            <a:r>
              <a:rPr sz="2100" dirty="0">
                <a:latin typeface="Arial"/>
                <a:cs typeface="Arial"/>
              </a:rPr>
              <a:t>……</a:t>
            </a:r>
            <a:endParaRPr sz="2100">
              <a:latin typeface="Arial"/>
              <a:cs typeface="Arial"/>
            </a:endParaRPr>
          </a:p>
        </p:txBody>
      </p:sp>
      <p:sp>
        <p:nvSpPr>
          <p:cNvPr id="108" name="object 108"/>
          <p:cNvSpPr txBox="1"/>
          <p:nvPr/>
        </p:nvSpPr>
        <p:spPr>
          <a:xfrm>
            <a:off x="2851213" y="4686834"/>
            <a:ext cx="744379" cy="286617"/>
          </a:xfrm>
          <a:prstGeom prst="rect">
            <a:avLst/>
          </a:prstGeom>
        </p:spPr>
        <p:txBody>
          <a:bodyPr vert="horz" wrap="square" lIns="0" tIns="9525" rIns="0" bIns="0" rtlCol="0">
            <a:spAutoFit/>
          </a:bodyPr>
          <a:lstStyle/>
          <a:p>
            <a:pPr marL="9525">
              <a:spcBef>
                <a:spcPts val="75"/>
              </a:spcBef>
            </a:pPr>
            <a:r>
              <a:rPr spc="-169" dirty="0">
                <a:latin typeface="Arial"/>
                <a:cs typeface="Arial"/>
              </a:rPr>
              <a:t>a</a:t>
            </a:r>
            <a:r>
              <a:rPr spc="-113" dirty="0">
                <a:latin typeface="Arial"/>
                <a:cs typeface="Arial"/>
              </a:rPr>
              <a:t>v</a:t>
            </a:r>
            <a:r>
              <a:rPr spc="-49" dirty="0">
                <a:latin typeface="Arial"/>
                <a:cs typeface="Arial"/>
              </a:rPr>
              <a:t>e</a:t>
            </a:r>
            <a:r>
              <a:rPr spc="-60" dirty="0">
                <a:latin typeface="Arial"/>
                <a:cs typeface="Arial"/>
              </a:rPr>
              <a:t>r</a:t>
            </a:r>
            <a:r>
              <a:rPr spc="-150" dirty="0">
                <a:latin typeface="Arial"/>
                <a:cs typeface="Arial"/>
              </a:rPr>
              <a:t>a</a:t>
            </a:r>
            <a:r>
              <a:rPr spc="-169" dirty="0">
                <a:latin typeface="Arial"/>
                <a:cs typeface="Arial"/>
              </a:rPr>
              <a:t>g</a:t>
            </a:r>
            <a:r>
              <a:rPr spc="-109" dirty="0">
                <a:latin typeface="Arial"/>
                <a:cs typeface="Arial"/>
              </a:rPr>
              <a:t>e</a:t>
            </a:r>
            <a:endParaRPr>
              <a:latin typeface="Arial"/>
              <a:cs typeface="Arial"/>
            </a:endParaRPr>
          </a:p>
        </p:txBody>
      </p:sp>
      <p:sp>
        <p:nvSpPr>
          <p:cNvPr id="109" name="object 109"/>
          <p:cNvSpPr/>
          <p:nvPr/>
        </p:nvSpPr>
        <p:spPr>
          <a:xfrm>
            <a:off x="2089975" y="1686210"/>
            <a:ext cx="1859280" cy="390049"/>
          </a:xfrm>
          <a:custGeom>
            <a:avLst/>
            <a:gdLst/>
            <a:ahLst/>
            <a:cxnLst/>
            <a:rect l="l" t="t" r="r" b="b"/>
            <a:pathLst>
              <a:path w="2479040" h="520064">
                <a:moveTo>
                  <a:pt x="101727" y="407670"/>
                </a:moveTo>
                <a:lnTo>
                  <a:pt x="0" y="485013"/>
                </a:lnTo>
                <a:lnTo>
                  <a:pt x="122935" y="520065"/>
                </a:lnTo>
                <a:lnTo>
                  <a:pt x="116537" y="486156"/>
                </a:lnTo>
                <a:lnTo>
                  <a:pt x="97154" y="486156"/>
                </a:lnTo>
                <a:lnTo>
                  <a:pt x="90043" y="448691"/>
                </a:lnTo>
                <a:lnTo>
                  <a:pt x="108800" y="445156"/>
                </a:lnTo>
                <a:lnTo>
                  <a:pt x="101727" y="407670"/>
                </a:lnTo>
                <a:close/>
              </a:path>
              <a:path w="2479040" h="520064">
                <a:moveTo>
                  <a:pt x="108800" y="445156"/>
                </a:moveTo>
                <a:lnTo>
                  <a:pt x="90043" y="448691"/>
                </a:lnTo>
                <a:lnTo>
                  <a:pt x="97154" y="486156"/>
                </a:lnTo>
                <a:lnTo>
                  <a:pt x="115871" y="482628"/>
                </a:lnTo>
                <a:lnTo>
                  <a:pt x="108800" y="445156"/>
                </a:lnTo>
                <a:close/>
              </a:path>
              <a:path w="2479040" h="520064">
                <a:moveTo>
                  <a:pt x="115871" y="482628"/>
                </a:moveTo>
                <a:lnTo>
                  <a:pt x="97154" y="486156"/>
                </a:lnTo>
                <a:lnTo>
                  <a:pt x="116537" y="486156"/>
                </a:lnTo>
                <a:lnTo>
                  <a:pt x="115871" y="482628"/>
                </a:lnTo>
                <a:close/>
              </a:path>
              <a:path w="2479040" h="520064">
                <a:moveTo>
                  <a:pt x="2471419" y="0"/>
                </a:moveTo>
                <a:lnTo>
                  <a:pt x="108800" y="445156"/>
                </a:lnTo>
                <a:lnTo>
                  <a:pt x="115871" y="482628"/>
                </a:lnTo>
                <a:lnTo>
                  <a:pt x="2478531" y="37338"/>
                </a:lnTo>
                <a:lnTo>
                  <a:pt x="2471419" y="0"/>
                </a:lnTo>
                <a:close/>
              </a:path>
            </a:pathLst>
          </a:custGeom>
          <a:solidFill>
            <a:srgbClr val="0000FF"/>
          </a:solidFill>
        </p:spPr>
        <p:txBody>
          <a:bodyPr wrap="square" lIns="0" tIns="0" rIns="0" bIns="0" rtlCol="0"/>
          <a:lstStyle/>
          <a:p>
            <a:endParaRPr sz="1350"/>
          </a:p>
        </p:txBody>
      </p:sp>
      <p:sp>
        <p:nvSpPr>
          <p:cNvPr id="110" name="object 110"/>
          <p:cNvSpPr/>
          <p:nvPr/>
        </p:nvSpPr>
        <p:spPr>
          <a:xfrm>
            <a:off x="3291268" y="1704498"/>
            <a:ext cx="660558" cy="333851"/>
          </a:xfrm>
          <a:custGeom>
            <a:avLst/>
            <a:gdLst/>
            <a:ahLst/>
            <a:cxnLst/>
            <a:rect l="l" t="t" r="r" b="b"/>
            <a:pathLst>
              <a:path w="880745" h="445135">
                <a:moveTo>
                  <a:pt x="77597" y="342138"/>
                </a:moveTo>
                <a:lnTo>
                  <a:pt x="0" y="443738"/>
                </a:lnTo>
                <a:lnTo>
                  <a:pt x="127762" y="444881"/>
                </a:lnTo>
                <a:lnTo>
                  <a:pt x="115112" y="418973"/>
                </a:lnTo>
                <a:lnTo>
                  <a:pt x="93980" y="418973"/>
                </a:lnTo>
                <a:lnTo>
                  <a:pt x="77216" y="384810"/>
                </a:lnTo>
                <a:lnTo>
                  <a:pt x="94340" y="376430"/>
                </a:lnTo>
                <a:lnTo>
                  <a:pt x="77597" y="342138"/>
                </a:lnTo>
                <a:close/>
              </a:path>
              <a:path w="880745" h="445135">
                <a:moveTo>
                  <a:pt x="94340" y="376430"/>
                </a:moveTo>
                <a:lnTo>
                  <a:pt x="77216" y="384810"/>
                </a:lnTo>
                <a:lnTo>
                  <a:pt x="93980" y="418973"/>
                </a:lnTo>
                <a:lnTo>
                  <a:pt x="111038" y="410628"/>
                </a:lnTo>
                <a:lnTo>
                  <a:pt x="94340" y="376430"/>
                </a:lnTo>
                <a:close/>
              </a:path>
              <a:path w="880745" h="445135">
                <a:moveTo>
                  <a:pt x="111038" y="410628"/>
                </a:moveTo>
                <a:lnTo>
                  <a:pt x="93980" y="418973"/>
                </a:lnTo>
                <a:lnTo>
                  <a:pt x="115112" y="418973"/>
                </a:lnTo>
                <a:lnTo>
                  <a:pt x="111038" y="410628"/>
                </a:lnTo>
                <a:close/>
              </a:path>
              <a:path w="880745" h="445135">
                <a:moveTo>
                  <a:pt x="863600" y="0"/>
                </a:moveTo>
                <a:lnTo>
                  <a:pt x="94340" y="376430"/>
                </a:lnTo>
                <a:lnTo>
                  <a:pt x="111038" y="410628"/>
                </a:lnTo>
                <a:lnTo>
                  <a:pt x="880364" y="34289"/>
                </a:lnTo>
                <a:lnTo>
                  <a:pt x="863600" y="0"/>
                </a:lnTo>
                <a:close/>
              </a:path>
            </a:pathLst>
          </a:custGeom>
          <a:solidFill>
            <a:srgbClr val="0000FF"/>
          </a:solidFill>
        </p:spPr>
        <p:txBody>
          <a:bodyPr wrap="square" lIns="0" tIns="0" rIns="0" bIns="0" rtlCol="0"/>
          <a:lstStyle/>
          <a:p>
            <a:endParaRPr sz="1350"/>
          </a:p>
        </p:txBody>
      </p:sp>
      <p:sp>
        <p:nvSpPr>
          <p:cNvPr id="111" name="object 111"/>
          <p:cNvSpPr/>
          <p:nvPr/>
        </p:nvSpPr>
        <p:spPr>
          <a:xfrm>
            <a:off x="3917823" y="1706214"/>
            <a:ext cx="435293" cy="350996"/>
          </a:xfrm>
          <a:custGeom>
            <a:avLst/>
            <a:gdLst/>
            <a:ahLst/>
            <a:cxnLst/>
            <a:rect l="l" t="t" r="r" b="b"/>
            <a:pathLst>
              <a:path w="580389" h="467994">
                <a:moveTo>
                  <a:pt x="478663" y="411564"/>
                </a:moveTo>
                <a:lnTo>
                  <a:pt x="454913" y="441325"/>
                </a:lnTo>
                <a:lnTo>
                  <a:pt x="579882" y="467995"/>
                </a:lnTo>
                <a:lnTo>
                  <a:pt x="559229" y="423418"/>
                </a:lnTo>
                <a:lnTo>
                  <a:pt x="493522" y="423418"/>
                </a:lnTo>
                <a:lnTo>
                  <a:pt x="478663" y="411564"/>
                </a:lnTo>
                <a:close/>
              </a:path>
              <a:path w="580389" h="467994">
                <a:moveTo>
                  <a:pt x="502392" y="381828"/>
                </a:moveTo>
                <a:lnTo>
                  <a:pt x="478663" y="411564"/>
                </a:lnTo>
                <a:lnTo>
                  <a:pt x="493522" y="423418"/>
                </a:lnTo>
                <a:lnTo>
                  <a:pt x="517271" y="393700"/>
                </a:lnTo>
                <a:lnTo>
                  <a:pt x="502392" y="381828"/>
                </a:lnTo>
                <a:close/>
              </a:path>
              <a:path w="580389" h="467994">
                <a:moveTo>
                  <a:pt x="526161" y="352044"/>
                </a:moveTo>
                <a:lnTo>
                  <a:pt x="502392" y="381828"/>
                </a:lnTo>
                <a:lnTo>
                  <a:pt x="517271" y="393700"/>
                </a:lnTo>
                <a:lnTo>
                  <a:pt x="493522" y="423418"/>
                </a:lnTo>
                <a:lnTo>
                  <a:pt x="559229" y="423418"/>
                </a:lnTo>
                <a:lnTo>
                  <a:pt x="526161" y="352044"/>
                </a:lnTo>
                <a:close/>
              </a:path>
              <a:path w="580389" h="467994">
                <a:moveTo>
                  <a:pt x="23875" y="0"/>
                </a:moveTo>
                <a:lnTo>
                  <a:pt x="0" y="29718"/>
                </a:lnTo>
                <a:lnTo>
                  <a:pt x="478663" y="411564"/>
                </a:lnTo>
                <a:lnTo>
                  <a:pt x="502392" y="381828"/>
                </a:lnTo>
                <a:lnTo>
                  <a:pt x="23875" y="0"/>
                </a:lnTo>
                <a:close/>
              </a:path>
            </a:pathLst>
          </a:custGeom>
          <a:solidFill>
            <a:srgbClr val="0000FF"/>
          </a:solidFill>
        </p:spPr>
        <p:txBody>
          <a:bodyPr wrap="square" lIns="0" tIns="0" rIns="0" bIns="0" rtlCol="0"/>
          <a:lstStyle/>
          <a:p>
            <a:endParaRPr sz="1350"/>
          </a:p>
        </p:txBody>
      </p:sp>
      <p:sp>
        <p:nvSpPr>
          <p:cNvPr id="112" name="object 112"/>
          <p:cNvSpPr txBox="1"/>
          <p:nvPr/>
        </p:nvSpPr>
        <p:spPr>
          <a:xfrm>
            <a:off x="1845336" y="4127678"/>
            <a:ext cx="200501" cy="286617"/>
          </a:xfrm>
          <a:prstGeom prst="rect">
            <a:avLst/>
          </a:prstGeom>
        </p:spPr>
        <p:txBody>
          <a:bodyPr vert="horz" wrap="square" lIns="0" tIns="9525" rIns="0" bIns="0" rtlCol="0">
            <a:spAutoFit/>
          </a:bodyPr>
          <a:lstStyle/>
          <a:p>
            <a:pPr marL="9525">
              <a:spcBef>
                <a:spcPts val="75"/>
              </a:spcBef>
            </a:pPr>
            <a:r>
              <a:rPr spc="-83" dirty="0">
                <a:latin typeface="Arial"/>
                <a:cs typeface="Arial"/>
              </a:rPr>
              <a:t>y</a:t>
            </a:r>
            <a:r>
              <a:rPr spc="-95" baseline="-20833" dirty="0">
                <a:latin typeface="Arial"/>
                <a:cs typeface="Arial"/>
              </a:rPr>
              <a:t>1</a:t>
            </a:r>
            <a:endParaRPr baseline="-20833">
              <a:latin typeface="Arial"/>
              <a:cs typeface="Arial"/>
            </a:endParaRPr>
          </a:p>
        </p:txBody>
      </p:sp>
      <p:sp>
        <p:nvSpPr>
          <p:cNvPr id="113" name="object 113"/>
          <p:cNvSpPr txBox="1"/>
          <p:nvPr/>
        </p:nvSpPr>
        <p:spPr>
          <a:xfrm>
            <a:off x="3275267" y="4161054"/>
            <a:ext cx="200501" cy="286617"/>
          </a:xfrm>
          <a:prstGeom prst="rect">
            <a:avLst/>
          </a:prstGeom>
        </p:spPr>
        <p:txBody>
          <a:bodyPr vert="horz" wrap="square" lIns="0" tIns="9525" rIns="0" bIns="0" rtlCol="0">
            <a:spAutoFit/>
          </a:bodyPr>
          <a:lstStyle/>
          <a:p>
            <a:pPr marL="9525">
              <a:spcBef>
                <a:spcPts val="75"/>
              </a:spcBef>
            </a:pPr>
            <a:r>
              <a:rPr spc="-86" dirty="0">
                <a:latin typeface="Arial"/>
                <a:cs typeface="Arial"/>
              </a:rPr>
              <a:t>y</a:t>
            </a:r>
            <a:r>
              <a:rPr spc="-95" baseline="-20833" dirty="0">
                <a:latin typeface="Arial"/>
                <a:cs typeface="Arial"/>
              </a:rPr>
              <a:t>2</a:t>
            </a:r>
            <a:endParaRPr baseline="-20833">
              <a:latin typeface="Arial"/>
              <a:cs typeface="Arial"/>
            </a:endParaRPr>
          </a:p>
        </p:txBody>
      </p:sp>
      <p:sp>
        <p:nvSpPr>
          <p:cNvPr id="114" name="object 114"/>
          <p:cNvSpPr txBox="1"/>
          <p:nvPr/>
        </p:nvSpPr>
        <p:spPr>
          <a:xfrm>
            <a:off x="4303204" y="4148023"/>
            <a:ext cx="200501" cy="286617"/>
          </a:xfrm>
          <a:prstGeom prst="rect">
            <a:avLst/>
          </a:prstGeom>
        </p:spPr>
        <p:txBody>
          <a:bodyPr vert="horz" wrap="square" lIns="0" tIns="9525" rIns="0" bIns="0" rtlCol="0">
            <a:spAutoFit/>
          </a:bodyPr>
          <a:lstStyle/>
          <a:p>
            <a:pPr marL="9525">
              <a:spcBef>
                <a:spcPts val="75"/>
              </a:spcBef>
            </a:pPr>
            <a:r>
              <a:rPr spc="-83" dirty="0">
                <a:latin typeface="Arial"/>
                <a:cs typeface="Arial"/>
              </a:rPr>
              <a:t>y</a:t>
            </a:r>
            <a:r>
              <a:rPr spc="-95" baseline="-20833" dirty="0">
                <a:latin typeface="Arial"/>
                <a:cs typeface="Arial"/>
              </a:rPr>
              <a:t>3</a:t>
            </a:r>
            <a:endParaRPr baseline="-20833">
              <a:latin typeface="Arial"/>
              <a:cs typeface="Arial"/>
            </a:endParaRPr>
          </a:p>
        </p:txBody>
      </p:sp>
      <p:sp>
        <p:nvSpPr>
          <p:cNvPr id="115" name="object 115"/>
          <p:cNvSpPr/>
          <p:nvPr/>
        </p:nvSpPr>
        <p:spPr>
          <a:xfrm>
            <a:off x="2047923" y="4483941"/>
            <a:ext cx="688181" cy="303848"/>
          </a:xfrm>
          <a:custGeom>
            <a:avLst/>
            <a:gdLst/>
            <a:ahLst/>
            <a:cxnLst/>
            <a:rect l="l" t="t" r="r" b="b"/>
            <a:pathLst>
              <a:path w="917575" h="405129">
                <a:moveTo>
                  <a:pt x="804616" y="369304"/>
                </a:moveTo>
                <a:lnTo>
                  <a:pt x="790003" y="404507"/>
                </a:lnTo>
                <a:lnTo>
                  <a:pt x="917511" y="395566"/>
                </a:lnTo>
                <a:lnTo>
                  <a:pt x="901107" y="376631"/>
                </a:lnTo>
                <a:lnTo>
                  <a:pt x="822261" y="376631"/>
                </a:lnTo>
                <a:lnTo>
                  <a:pt x="804616" y="369304"/>
                </a:lnTo>
                <a:close/>
              </a:path>
              <a:path w="917575" h="405129">
                <a:moveTo>
                  <a:pt x="819220" y="334124"/>
                </a:moveTo>
                <a:lnTo>
                  <a:pt x="804616" y="369304"/>
                </a:lnTo>
                <a:lnTo>
                  <a:pt x="822261" y="376631"/>
                </a:lnTo>
                <a:lnTo>
                  <a:pt x="836866" y="341452"/>
                </a:lnTo>
                <a:lnTo>
                  <a:pt x="819220" y="334124"/>
                </a:lnTo>
                <a:close/>
              </a:path>
              <a:path w="917575" h="405129">
                <a:moveTo>
                  <a:pt x="833818" y="298958"/>
                </a:moveTo>
                <a:lnTo>
                  <a:pt x="819220" y="334124"/>
                </a:lnTo>
                <a:lnTo>
                  <a:pt x="836866" y="341452"/>
                </a:lnTo>
                <a:lnTo>
                  <a:pt x="822261" y="376631"/>
                </a:lnTo>
                <a:lnTo>
                  <a:pt x="901107" y="376631"/>
                </a:lnTo>
                <a:lnTo>
                  <a:pt x="833818" y="298958"/>
                </a:lnTo>
                <a:close/>
              </a:path>
              <a:path w="917575" h="405129">
                <a:moveTo>
                  <a:pt x="14605" y="0"/>
                </a:moveTo>
                <a:lnTo>
                  <a:pt x="0" y="35179"/>
                </a:lnTo>
                <a:lnTo>
                  <a:pt x="804616" y="369304"/>
                </a:lnTo>
                <a:lnTo>
                  <a:pt x="819220" y="334124"/>
                </a:lnTo>
                <a:lnTo>
                  <a:pt x="14605" y="0"/>
                </a:lnTo>
                <a:close/>
              </a:path>
            </a:pathLst>
          </a:custGeom>
          <a:solidFill>
            <a:srgbClr val="0000FF"/>
          </a:solidFill>
        </p:spPr>
        <p:txBody>
          <a:bodyPr wrap="square" lIns="0" tIns="0" rIns="0" bIns="0" rtlCol="0"/>
          <a:lstStyle/>
          <a:p>
            <a:endParaRPr sz="1350"/>
          </a:p>
        </p:txBody>
      </p:sp>
      <p:sp>
        <p:nvSpPr>
          <p:cNvPr id="116" name="object 116"/>
          <p:cNvSpPr/>
          <p:nvPr/>
        </p:nvSpPr>
        <p:spPr>
          <a:xfrm>
            <a:off x="3304698" y="4494886"/>
            <a:ext cx="85248" cy="267176"/>
          </a:xfrm>
          <a:custGeom>
            <a:avLst/>
            <a:gdLst/>
            <a:ahLst/>
            <a:cxnLst/>
            <a:rect l="l" t="t" r="r" b="b"/>
            <a:pathLst>
              <a:path w="113664" h="356235">
                <a:moveTo>
                  <a:pt x="0" y="234188"/>
                </a:moveTo>
                <a:lnTo>
                  <a:pt x="38481" y="356057"/>
                </a:lnTo>
                <a:lnTo>
                  <a:pt x="103721" y="264998"/>
                </a:lnTo>
                <a:lnTo>
                  <a:pt x="72262" y="264998"/>
                </a:lnTo>
                <a:lnTo>
                  <a:pt x="34671" y="259003"/>
                </a:lnTo>
                <a:lnTo>
                  <a:pt x="37668" y="240192"/>
                </a:lnTo>
                <a:lnTo>
                  <a:pt x="0" y="234188"/>
                </a:lnTo>
                <a:close/>
              </a:path>
              <a:path w="113664" h="356235">
                <a:moveTo>
                  <a:pt x="37668" y="240192"/>
                </a:moveTo>
                <a:lnTo>
                  <a:pt x="34671" y="259003"/>
                </a:lnTo>
                <a:lnTo>
                  <a:pt x="72262" y="264998"/>
                </a:lnTo>
                <a:lnTo>
                  <a:pt x="75261" y="246184"/>
                </a:lnTo>
                <a:lnTo>
                  <a:pt x="37668" y="240192"/>
                </a:lnTo>
                <a:close/>
              </a:path>
              <a:path w="113664" h="356235">
                <a:moveTo>
                  <a:pt x="75261" y="246184"/>
                </a:moveTo>
                <a:lnTo>
                  <a:pt x="72262" y="264998"/>
                </a:lnTo>
                <a:lnTo>
                  <a:pt x="103721" y="264998"/>
                </a:lnTo>
                <a:lnTo>
                  <a:pt x="112903" y="252183"/>
                </a:lnTo>
                <a:lnTo>
                  <a:pt x="75261" y="246184"/>
                </a:lnTo>
                <a:close/>
              </a:path>
              <a:path w="113664" h="356235">
                <a:moveTo>
                  <a:pt x="75946" y="0"/>
                </a:moveTo>
                <a:lnTo>
                  <a:pt x="37668" y="240192"/>
                </a:lnTo>
                <a:lnTo>
                  <a:pt x="75261" y="246184"/>
                </a:lnTo>
                <a:lnTo>
                  <a:pt x="113537" y="5994"/>
                </a:lnTo>
                <a:lnTo>
                  <a:pt x="75946" y="0"/>
                </a:lnTo>
                <a:close/>
              </a:path>
            </a:pathLst>
          </a:custGeom>
          <a:solidFill>
            <a:srgbClr val="0000FF"/>
          </a:solidFill>
        </p:spPr>
        <p:txBody>
          <a:bodyPr wrap="square" lIns="0" tIns="0" rIns="0" bIns="0" rtlCol="0"/>
          <a:lstStyle/>
          <a:p>
            <a:endParaRPr sz="1350"/>
          </a:p>
        </p:txBody>
      </p:sp>
      <p:sp>
        <p:nvSpPr>
          <p:cNvPr id="117" name="object 117"/>
          <p:cNvSpPr/>
          <p:nvPr/>
        </p:nvSpPr>
        <p:spPr>
          <a:xfrm>
            <a:off x="3707320" y="4470521"/>
            <a:ext cx="631508" cy="312896"/>
          </a:xfrm>
          <a:custGeom>
            <a:avLst/>
            <a:gdLst/>
            <a:ahLst/>
            <a:cxnLst/>
            <a:rect l="l" t="t" r="r" b="b"/>
            <a:pathLst>
              <a:path w="842010" h="417195">
                <a:moveTo>
                  <a:pt x="78612" y="313575"/>
                </a:moveTo>
                <a:lnTo>
                  <a:pt x="0" y="414324"/>
                </a:lnTo>
                <a:lnTo>
                  <a:pt x="127761" y="416775"/>
                </a:lnTo>
                <a:lnTo>
                  <a:pt x="115278" y="390563"/>
                </a:lnTo>
                <a:lnTo>
                  <a:pt x="94233" y="390563"/>
                </a:lnTo>
                <a:lnTo>
                  <a:pt x="77850" y="356171"/>
                </a:lnTo>
                <a:lnTo>
                  <a:pt x="95007" y="347999"/>
                </a:lnTo>
                <a:lnTo>
                  <a:pt x="78612" y="313575"/>
                </a:lnTo>
                <a:close/>
              </a:path>
              <a:path w="842010" h="417195">
                <a:moveTo>
                  <a:pt x="95007" y="347999"/>
                </a:moveTo>
                <a:lnTo>
                  <a:pt x="77850" y="356171"/>
                </a:lnTo>
                <a:lnTo>
                  <a:pt x="94233" y="390563"/>
                </a:lnTo>
                <a:lnTo>
                  <a:pt x="111387" y="382392"/>
                </a:lnTo>
                <a:lnTo>
                  <a:pt x="95007" y="347999"/>
                </a:lnTo>
                <a:close/>
              </a:path>
              <a:path w="842010" h="417195">
                <a:moveTo>
                  <a:pt x="111387" y="382392"/>
                </a:moveTo>
                <a:lnTo>
                  <a:pt x="94233" y="390563"/>
                </a:lnTo>
                <a:lnTo>
                  <a:pt x="115278" y="390563"/>
                </a:lnTo>
                <a:lnTo>
                  <a:pt x="111387" y="382392"/>
                </a:lnTo>
                <a:close/>
              </a:path>
              <a:path w="842010" h="417195">
                <a:moveTo>
                  <a:pt x="825626" y="0"/>
                </a:moveTo>
                <a:lnTo>
                  <a:pt x="95007" y="347999"/>
                </a:lnTo>
                <a:lnTo>
                  <a:pt x="111387" y="382392"/>
                </a:lnTo>
                <a:lnTo>
                  <a:pt x="842009" y="34391"/>
                </a:lnTo>
                <a:lnTo>
                  <a:pt x="825626" y="0"/>
                </a:lnTo>
                <a:close/>
              </a:path>
            </a:pathLst>
          </a:custGeom>
          <a:solidFill>
            <a:srgbClr val="0000FF"/>
          </a:solidFill>
        </p:spPr>
        <p:txBody>
          <a:bodyPr wrap="square" lIns="0" tIns="0" rIns="0" bIns="0" rtlCol="0"/>
          <a:lstStyle/>
          <a:p>
            <a:endParaRPr sz="1350"/>
          </a:p>
        </p:txBody>
      </p:sp>
      <p:sp>
        <p:nvSpPr>
          <p:cNvPr id="118" name="object 118"/>
          <p:cNvSpPr/>
          <p:nvPr/>
        </p:nvSpPr>
        <p:spPr>
          <a:xfrm>
            <a:off x="6214491" y="2654046"/>
            <a:ext cx="193358" cy="193358"/>
          </a:xfrm>
          <a:custGeom>
            <a:avLst/>
            <a:gdLst/>
            <a:ahLst/>
            <a:cxnLst/>
            <a:rect l="l" t="t" r="r" b="b"/>
            <a:pathLst>
              <a:path w="257809" h="257810">
                <a:moveTo>
                  <a:pt x="128777" y="0"/>
                </a:move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9" y="219837"/>
                </a:lnTo>
                <a:lnTo>
                  <a:pt x="10120" y="178903"/>
                </a:lnTo>
                <a:lnTo>
                  <a:pt x="0" y="128778"/>
                </a:lnTo>
                <a:lnTo>
                  <a:pt x="10120" y="78652"/>
                </a:lnTo>
                <a:lnTo>
                  <a:pt x="37719"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19" name="object 119"/>
          <p:cNvSpPr/>
          <p:nvPr/>
        </p:nvSpPr>
        <p:spPr>
          <a:xfrm>
            <a:off x="5949315" y="2654046"/>
            <a:ext cx="193358" cy="193358"/>
          </a:xfrm>
          <a:custGeom>
            <a:avLst/>
            <a:gdLst/>
            <a:ahLst/>
            <a:cxnLst/>
            <a:rect l="l" t="t" r="r" b="b"/>
            <a:pathLst>
              <a:path w="257809" h="257810">
                <a:moveTo>
                  <a:pt x="128777" y="0"/>
                </a:move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lnTo>
                  <a:pt x="10120" y="78652"/>
                </a:lnTo>
                <a:lnTo>
                  <a:pt x="37718"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20" name="object 120"/>
          <p:cNvSpPr/>
          <p:nvPr/>
        </p:nvSpPr>
        <p:spPr>
          <a:xfrm>
            <a:off x="5684139" y="2654046"/>
            <a:ext cx="193358" cy="193358"/>
          </a:xfrm>
          <a:custGeom>
            <a:avLst/>
            <a:gdLst/>
            <a:ahLst/>
            <a:cxnLst/>
            <a:rect l="l" t="t" r="r" b="b"/>
            <a:pathLst>
              <a:path w="257810" h="257810">
                <a:moveTo>
                  <a:pt x="128777" y="0"/>
                </a:moveTo>
                <a:lnTo>
                  <a:pt x="178903" y="10120"/>
                </a:lnTo>
                <a:lnTo>
                  <a:pt x="219837" y="37719"/>
                </a:lnTo>
                <a:lnTo>
                  <a:pt x="247435" y="78652"/>
                </a:lnTo>
                <a:lnTo>
                  <a:pt x="257556" y="128778"/>
                </a:lnTo>
                <a:lnTo>
                  <a:pt x="247435" y="178903"/>
                </a:lnTo>
                <a:lnTo>
                  <a:pt x="219837" y="219837"/>
                </a:lnTo>
                <a:lnTo>
                  <a:pt x="178903" y="247435"/>
                </a:lnTo>
                <a:lnTo>
                  <a:pt x="128777" y="257556"/>
                </a:lnTo>
                <a:lnTo>
                  <a:pt x="78652" y="247435"/>
                </a:lnTo>
                <a:lnTo>
                  <a:pt x="37719" y="219837"/>
                </a:lnTo>
                <a:lnTo>
                  <a:pt x="10120" y="178903"/>
                </a:lnTo>
                <a:lnTo>
                  <a:pt x="0" y="128778"/>
                </a:lnTo>
                <a:lnTo>
                  <a:pt x="10120" y="78652"/>
                </a:lnTo>
                <a:lnTo>
                  <a:pt x="37719"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21" name="object 121"/>
          <p:cNvSpPr/>
          <p:nvPr/>
        </p:nvSpPr>
        <p:spPr>
          <a:xfrm>
            <a:off x="5420106" y="2654046"/>
            <a:ext cx="193358" cy="193358"/>
          </a:xfrm>
          <a:custGeom>
            <a:avLst/>
            <a:gdLst/>
            <a:ahLst/>
            <a:cxnLst/>
            <a:rect l="l" t="t" r="r" b="b"/>
            <a:pathLst>
              <a:path w="257810" h="257810">
                <a:moveTo>
                  <a:pt x="128777" y="0"/>
                </a:move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lnTo>
                  <a:pt x="10120" y="78652"/>
                </a:lnTo>
                <a:lnTo>
                  <a:pt x="37718"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22" name="object 122"/>
          <p:cNvSpPr/>
          <p:nvPr/>
        </p:nvSpPr>
        <p:spPr>
          <a:xfrm>
            <a:off x="5982461" y="3869056"/>
            <a:ext cx="193358" cy="194309"/>
          </a:xfrm>
          <a:custGeom>
            <a:avLst/>
            <a:gdLst/>
            <a:ahLst/>
            <a:cxnLst/>
            <a:rect l="l" t="t" r="r" b="b"/>
            <a:pathLst>
              <a:path w="257809" h="259079">
                <a:moveTo>
                  <a:pt x="128778" y="0"/>
                </a:move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9" y="221122"/>
                </a:lnTo>
                <a:lnTo>
                  <a:pt x="10120" y="179945"/>
                </a:lnTo>
                <a:lnTo>
                  <a:pt x="0" y="129540"/>
                </a:lnTo>
                <a:lnTo>
                  <a:pt x="10120" y="79134"/>
                </a:lnTo>
                <a:lnTo>
                  <a:pt x="37719" y="37957"/>
                </a:lnTo>
                <a:lnTo>
                  <a:pt x="78652" y="10185"/>
                </a:lnTo>
                <a:lnTo>
                  <a:pt x="128778" y="0"/>
                </a:lnTo>
                <a:close/>
              </a:path>
            </a:pathLst>
          </a:custGeom>
          <a:ln w="12192">
            <a:solidFill>
              <a:srgbClr val="000000"/>
            </a:solidFill>
          </a:ln>
        </p:spPr>
        <p:txBody>
          <a:bodyPr wrap="square" lIns="0" tIns="0" rIns="0" bIns="0" rtlCol="0"/>
          <a:lstStyle/>
          <a:p>
            <a:endParaRPr sz="1350"/>
          </a:p>
        </p:txBody>
      </p:sp>
      <p:sp>
        <p:nvSpPr>
          <p:cNvPr id="123" name="object 123"/>
          <p:cNvSpPr/>
          <p:nvPr/>
        </p:nvSpPr>
        <p:spPr>
          <a:xfrm>
            <a:off x="5664708" y="3869056"/>
            <a:ext cx="193358" cy="194309"/>
          </a:xfrm>
          <a:custGeom>
            <a:avLst/>
            <a:gdLst/>
            <a:ahLst/>
            <a:cxnLst/>
            <a:rect l="l" t="t" r="r" b="b"/>
            <a:pathLst>
              <a:path w="257810" h="259079">
                <a:moveTo>
                  <a:pt x="128777" y="0"/>
                </a:moveTo>
                <a:lnTo>
                  <a:pt x="178903" y="10185"/>
                </a:lnTo>
                <a:lnTo>
                  <a:pt x="219836" y="37957"/>
                </a:lnTo>
                <a:lnTo>
                  <a:pt x="247435" y="79134"/>
                </a:lnTo>
                <a:lnTo>
                  <a:pt x="257555" y="129540"/>
                </a:lnTo>
                <a:lnTo>
                  <a:pt x="247435" y="179945"/>
                </a:lnTo>
                <a:lnTo>
                  <a:pt x="219836" y="221122"/>
                </a:lnTo>
                <a:lnTo>
                  <a:pt x="178903" y="248894"/>
                </a:lnTo>
                <a:lnTo>
                  <a:pt x="128777" y="259080"/>
                </a:lnTo>
                <a:lnTo>
                  <a:pt x="78652" y="248894"/>
                </a:lnTo>
                <a:lnTo>
                  <a:pt x="37718" y="221122"/>
                </a:lnTo>
                <a:lnTo>
                  <a:pt x="10120" y="179945"/>
                </a:lnTo>
                <a:lnTo>
                  <a:pt x="0" y="129540"/>
                </a:lnTo>
                <a:lnTo>
                  <a:pt x="10120" y="79134"/>
                </a:lnTo>
                <a:lnTo>
                  <a:pt x="37718" y="37957"/>
                </a:lnTo>
                <a:lnTo>
                  <a:pt x="78652" y="10185"/>
                </a:lnTo>
                <a:lnTo>
                  <a:pt x="128777" y="0"/>
                </a:lnTo>
                <a:close/>
              </a:path>
            </a:pathLst>
          </a:custGeom>
          <a:ln w="12192">
            <a:solidFill>
              <a:srgbClr val="000000"/>
            </a:solidFill>
          </a:ln>
        </p:spPr>
        <p:txBody>
          <a:bodyPr wrap="square" lIns="0" tIns="0" rIns="0" bIns="0" rtlCol="0"/>
          <a:lstStyle/>
          <a:p>
            <a:endParaRPr sz="1350"/>
          </a:p>
        </p:txBody>
      </p:sp>
      <p:sp>
        <p:nvSpPr>
          <p:cNvPr id="124" name="object 124"/>
          <p:cNvSpPr/>
          <p:nvPr/>
        </p:nvSpPr>
        <p:spPr>
          <a:xfrm>
            <a:off x="6269356" y="2075687"/>
            <a:ext cx="100583" cy="100584"/>
          </a:xfrm>
          <a:prstGeom prst="rect">
            <a:avLst/>
          </a:prstGeom>
          <a:blipFill>
            <a:blip r:embed="rId10" cstate="print"/>
            <a:stretch>
              <a:fillRect/>
            </a:stretch>
          </a:blipFill>
        </p:spPr>
        <p:txBody>
          <a:bodyPr wrap="square" lIns="0" tIns="0" rIns="0" bIns="0" rtlCol="0"/>
          <a:lstStyle/>
          <a:p>
            <a:endParaRPr sz="1350"/>
          </a:p>
        </p:txBody>
      </p:sp>
      <p:sp>
        <p:nvSpPr>
          <p:cNvPr id="125" name="object 125"/>
          <p:cNvSpPr/>
          <p:nvPr/>
        </p:nvSpPr>
        <p:spPr>
          <a:xfrm>
            <a:off x="6269355" y="2075687"/>
            <a:ext cx="100965" cy="100965"/>
          </a:xfrm>
          <a:custGeom>
            <a:avLst/>
            <a:gdLst/>
            <a:ahLst/>
            <a:cxnLst/>
            <a:rect l="l" t="t" r="r" b="b"/>
            <a:pathLst>
              <a:path w="134620" h="134619">
                <a:moveTo>
                  <a:pt x="0" y="134112"/>
                </a:moveTo>
                <a:lnTo>
                  <a:pt x="134111" y="134112"/>
                </a:lnTo>
                <a:lnTo>
                  <a:pt x="134111" y="0"/>
                </a:lnTo>
                <a:lnTo>
                  <a:pt x="0" y="0"/>
                </a:lnTo>
                <a:lnTo>
                  <a:pt x="0" y="134112"/>
                </a:lnTo>
                <a:close/>
              </a:path>
            </a:pathLst>
          </a:custGeom>
          <a:ln w="6096">
            <a:solidFill>
              <a:srgbClr val="A4A4A4"/>
            </a:solidFill>
          </a:ln>
        </p:spPr>
        <p:txBody>
          <a:bodyPr wrap="square" lIns="0" tIns="0" rIns="0" bIns="0" rtlCol="0"/>
          <a:lstStyle/>
          <a:p>
            <a:endParaRPr sz="1350"/>
          </a:p>
        </p:txBody>
      </p:sp>
      <p:sp>
        <p:nvSpPr>
          <p:cNvPr id="126" name="object 126"/>
          <p:cNvSpPr/>
          <p:nvPr/>
        </p:nvSpPr>
        <p:spPr>
          <a:xfrm>
            <a:off x="6284119" y="2176653"/>
            <a:ext cx="58579" cy="477679"/>
          </a:xfrm>
          <a:custGeom>
            <a:avLst/>
            <a:gdLst/>
            <a:ahLst/>
            <a:cxnLst/>
            <a:rect l="l" t="t" r="r" b="b"/>
            <a:pathLst>
              <a:path w="78104" h="636904">
                <a:moveTo>
                  <a:pt x="0" y="558165"/>
                </a:moveTo>
                <a:lnTo>
                  <a:pt x="37465" y="636524"/>
                </a:lnTo>
                <a:lnTo>
                  <a:pt x="71107" y="572008"/>
                </a:lnTo>
                <a:lnTo>
                  <a:pt x="51561" y="572008"/>
                </a:lnTo>
                <a:lnTo>
                  <a:pt x="25653" y="571626"/>
                </a:lnTo>
                <a:lnTo>
                  <a:pt x="25876" y="558630"/>
                </a:lnTo>
                <a:lnTo>
                  <a:pt x="0" y="558165"/>
                </a:lnTo>
                <a:close/>
              </a:path>
              <a:path w="78104" h="636904">
                <a:moveTo>
                  <a:pt x="25876" y="558630"/>
                </a:moveTo>
                <a:lnTo>
                  <a:pt x="25653" y="571626"/>
                </a:lnTo>
                <a:lnTo>
                  <a:pt x="51561" y="572008"/>
                </a:lnTo>
                <a:lnTo>
                  <a:pt x="51782" y="559097"/>
                </a:lnTo>
                <a:lnTo>
                  <a:pt x="25876" y="558630"/>
                </a:lnTo>
                <a:close/>
              </a:path>
              <a:path w="78104" h="636904">
                <a:moveTo>
                  <a:pt x="51782" y="559097"/>
                </a:moveTo>
                <a:lnTo>
                  <a:pt x="51561" y="572008"/>
                </a:lnTo>
                <a:lnTo>
                  <a:pt x="71107" y="572008"/>
                </a:lnTo>
                <a:lnTo>
                  <a:pt x="77597" y="559562"/>
                </a:lnTo>
                <a:lnTo>
                  <a:pt x="51782" y="559097"/>
                </a:lnTo>
                <a:close/>
              </a:path>
              <a:path w="78104" h="636904">
                <a:moveTo>
                  <a:pt x="35432" y="0"/>
                </a:moveTo>
                <a:lnTo>
                  <a:pt x="25876" y="558630"/>
                </a:lnTo>
                <a:lnTo>
                  <a:pt x="51782" y="559097"/>
                </a:lnTo>
                <a:lnTo>
                  <a:pt x="61341" y="508"/>
                </a:lnTo>
                <a:lnTo>
                  <a:pt x="35432" y="0"/>
                </a:lnTo>
                <a:close/>
              </a:path>
            </a:pathLst>
          </a:custGeom>
          <a:solidFill>
            <a:srgbClr val="000000"/>
          </a:solidFill>
        </p:spPr>
        <p:txBody>
          <a:bodyPr wrap="square" lIns="0" tIns="0" rIns="0" bIns="0" rtlCol="0"/>
          <a:lstStyle/>
          <a:p>
            <a:endParaRPr sz="1350"/>
          </a:p>
        </p:txBody>
      </p:sp>
      <p:sp>
        <p:nvSpPr>
          <p:cNvPr id="127" name="object 127"/>
          <p:cNvSpPr/>
          <p:nvPr/>
        </p:nvSpPr>
        <p:spPr>
          <a:xfrm>
            <a:off x="6045898" y="2171986"/>
            <a:ext cx="282416" cy="482441"/>
          </a:xfrm>
          <a:custGeom>
            <a:avLst/>
            <a:gdLst/>
            <a:ahLst/>
            <a:cxnLst/>
            <a:rect l="l" t="t" r="r" b="b"/>
            <a:pathLst>
              <a:path w="376554" h="643254">
                <a:moveTo>
                  <a:pt x="4952" y="556006"/>
                </a:moveTo>
                <a:lnTo>
                  <a:pt x="0" y="642747"/>
                </a:lnTo>
                <a:lnTo>
                  <a:pt x="72390" y="594741"/>
                </a:lnTo>
                <a:lnTo>
                  <a:pt x="69515" y="593090"/>
                </a:lnTo>
                <a:lnTo>
                  <a:pt x="43433" y="593090"/>
                </a:lnTo>
                <a:lnTo>
                  <a:pt x="20954" y="580136"/>
                </a:lnTo>
                <a:lnTo>
                  <a:pt x="27403" y="568901"/>
                </a:lnTo>
                <a:lnTo>
                  <a:pt x="4952" y="556006"/>
                </a:lnTo>
                <a:close/>
              </a:path>
              <a:path w="376554" h="643254">
                <a:moveTo>
                  <a:pt x="27403" y="568901"/>
                </a:moveTo>
                <a:lnTo>
                  <a:pt x="20954" y="580136"/>
                </a:lnTo>
                <a:lnTo>
                  <a:pt x="43433" y="593090"/>
                </a:lnTo>
                <a:lnTo>
                  <a:pt x="49900" y="581823"/>
                </a:lnTo>
                <a:lnTo>
                  <a:pt x="27403" y="568901"/>
                </a:lnTo>
                <a:close/>
              </a:path>
              <a:path w="376554" h="643254">
                <a:moveTo>
                  <a:pt x="49900" y="581823"/>
                </a:moveTo>
                <a:lnTo>
                  <a:pt x="43433" y="593090"/>
                </a:lnTo>
                <a:lnTo>
                  <a:pt x="69515" y="593090"/>
                </a:lnTo>
                <a:lnTo>
                  <a:pt x="49900" y="581823"/>
                </a:lnTo>
                <a:close/>
              </a:path>
              <a:path w="376554" h="643254">
                <a:moveTo>
                  <a:pt x="353949" y="0"/>
                </a:moveTo>
                <a:lnTo>
                  <a:pt x="27403" y="568901"/>
                </a:lnTo>
                <a:lnTo>
                  <a:pt x="49900" y="581823"/>
                </a:lnTo>
                <a:lnTo>
                  <a:pt x="376427" y="12954"/>
                </a:lnTo>
                <a:lnTo>
                  <a:pt x="353949" y="0"/>
                </a:lnTo>
                <a:close/>
              </a:path>
            </a:pathLst>
          </a:custGeom>
          <a:solidFill>
            <a:srgbClr val="000000"/>
          </a:solidFill>
        </p:spPr>
        <p:txBody>
          <a:bodyPr wrap="square" lIns="0" tIns="0" rIns="0" bIns="0" rtlCol="0"/>
          <a:lstStyle/>
          <a:p>
            <a:endParaRPr sz="1350"/>
          </a:p>
        </p:txBody>
      </p:sp>
      <p:sp>
        <p:nvSpPr>
          <p:cNvPr id="128" name="object 128"/>
          <p:cNvSpPr/>
          <p:nvPr/>
        </p:nvSpPr>
        <p:spPr>
          <a:xfrm>
            <a:off x="5781865" y="2169604"/>
            <a:ext cx="545306" cy="484823"/>
          </a:xfrm>
          <a:custGeom>
            <a:avLst/>
            <a:gdLst/>
            <a:ahLst/>
            <a:cxnLst/>
            <a:rect l="l" t="t" r="r" b="b"/>
            <a:pathLst>
              <a:path w="727075" h="646429">
                <a:moveTo>
                  <a:pt x="32385" y="565277"/>
                </a:moveTo>
                <a:lnTo>
                  <a:pt x="0" y="645922"/>
                </a:lnTo>
                <a:lnTo>
                  <a:pt x="83947" y="623443"/>
                </a:lnTo>
                <a:lnTo>
                  <a:pt x="74377" y="612648"/>
                </a:lnTo>
                <a:lnTo>
                  <a:pt x="57023" y="612648"/>
                </a:lnTo>
                <a:lnTo>
                  <a:pt x="39878" y="593344"/>
                </a:lnTo>
                <a:lnTo>
                  <a:pt x="49616" y="584715"/>
                </a:lnTo>
                <a:lnTo>
                  <a:pt x="32385" y="565277"/>
                </a:lnTo>
                <a:close/>
              </a:path>
              <a:path w="727075" h="646429">
                <a:moveTo>
                  <a:pt x="49616" y="584715"/>
                </a:moveTo>
                <a:lnTo>
                  <a:pt x="39878" y="593344"/>
                </a:lnTo>
                <a:lnTo>
                  <a:pt x="57023" y="612648"/>
                </a:lnTo>
                <a:lnTo>
                  <a:pt x="66743" y="604035"/>
                </a:lnTo>
                <a:lnTo>
                  <a:pt x="49616" y="584715"/>
                </a:lnTo>
                <a:close/>
              </a:path>
              <a:path w="727075" h="646429">
                <a:moveTo>
                  <a:pt x="66743" y="604035"/>
                </a:moveTo>
                <a:lnTo>
                  <a:pt x="57023" y="612648"/>
                </a:lnTo>
                <a:lnTo>
                  <a:pt x="74377" y="612648"/>
                </a:lnTo>
                <a:lnTo>
                  <a:pt x="66743" y="604035"/>
                </a:lnTo>
                <a:close/>
              </a:path>
              <a:path w="727075" h="646429">
                <a:moveTo>
                  <a:pt x="709549" y="0"/>
                </a:moveTo>
                <a:lnTo>
                  <a:pt x="49616" y="584715"/>
                </a:lnTo>
                <a:lnTo>
                  <a:pt x="66743" y="604035"/>
                </a:lnTo>
                <a:lnTo>
                  <a:pt x="726694" y="19304"/>
                </a:lnTo>
                <a:lnTo>
                  <a:pt x="709549" y="0"/>
                </a:lnTo>
                <a:close/>
              </a:path>
            </a:pathLst>
          </a:custGeom>
          <a:solidFill>
            <a:srgbClr val="000000"/>
          </a:solidFill>
        </p:spPr>
        <p:txBody>
          <a:bodyPr wrap="square" lIns="0" tIns="0" rIns="0" bIns="0" rtlCol="0"/>
          <a:lstStyle/>
          <a:p>
            <a:endParaRPr sz="1350"/>
          </a:p>
        </p:txBody>
      </p:sp>
      <p:sp>
        <p:nvSpPr>
          <p:cNvPr id="129" name="object 129"/>
          <p:cNvSpPr/>
          <p:nvPr/>
        </p:nvSpPr>
        <p:spPr>
          <a:xfrm>
            <a:off x="5516689" y="2168462"/>
            <a:ext cx="808673" cy="485775"/>
          </a:xfrm>
          <a:custGeom>
            <a:avLst/>
            <a:gdLst/>
            <a:ahLst/>
            <a:cxnLst/>
            <a:rect l="l" t="t" r="r" b="b"/>
            <a:pathLst>
              <a:path w="1078229" h="647700">
                <a:moveTo>
                  <a:pt x="46989" y="574420"/>
                </a:moveTo>
                <a:lnTo>
                  <a:pt x="0" y="647445"/>
                </a:lnTo>
                <a:lnTo>
                  <a:pt x="86613" y="641222"/>
                </a:lnTo>
                <a:lnTo>
                  <a:pt x="77272" y="625475"/>
                </a:lnTo>
                <a:lnTo>
                  <a:pt x="62356" y="625475"/>
                </a:lnTo>
                <a:lnTo>
                  <a:pt x="49022" y="603250"/>
                </a:lnTo>
                <a:lnTo>
                  <a:pt x="60164" y="596631"/>
                </a:lnTo>
                <a:lnTo>
                  <a:pt x="46989" y="574420"/>
                </a:lnTo>
                <a:close/>
              </a:path>
              <a:path w="1078229" h="647700">
                <a:moveTo>
                  <a:pt x="60164" y="596631"/>
                </a:moveTo>
                <a:lnTo>
                  <a:pt x="49022" y="603250"/>
                </a:lnTo>
                <a:lnTo>
                  <a:pt x="62356" y="625475"/>
                </a:lnTo>
                <a:lnTo>
                  <a:pt x="73386" y="618923"/>
                </a:lnTo>
                <a:lnTo>
                  <a:pt x="60164" y="596631"/>
                </a:lnTo>
                <a:close/>
              </a:path>
              <a:path w="1078229" h="647700">
                <a:moveTo>
                  <a:pt x="73386" y="618923"/>
                </a:moveTo>
                <a:lnTo>
                  <a:pt x="62356" y="625475"/>
                </a:lnTo>
                <a:lnTo>
                  <a:pt x="77272" y="625475"/>
                </a:lnTo>
                <a:lnTo>
                  <a:pt x="73386" y="618923"/>
                </a:lnTo>
                <a:close/>
              </a:path>
              <a:path w="1078229" h="647700">
                <a:moveTo>
                  <a:pt x="1064514" y="0"/>
                </a:moveTo>
                <a:lnTo>
                  <a:pt x="60164" y="596631"/>
                </a:lnTo>
                <a:lnTo>
                  <a:pt x="73386" y="618923"/>
                </a:lnTo>
                <a:lnTo>
                  <a:pt x="1077721" y="22351"/>
                </a:lnTo>
                <a:lnTo>
                  <a:pt x="1064514" y="0"/>
                </a:lnTo>
                <a:close/>
              </a:path>
            </a:pathLst>
          </a:custGeom>
          <a:solidFill>
            <a:srgbClr val="000000"/>
          </a:solidFill>
        </p:spPr>
        <p:txBody>
          <a:bodyPr wrap="square" lIns="0" tIns="0" rIns="0" bIns="0" rtlCol="0"/>
          <a:lstStyle/>
          <a:p>
            <a:endParaRPr sz="1350"/>
          </a:p>
        </p:txBody>
      </p:sp>
      <p:sp>
        <p:nvSpPr>
          <p:cNvPr id="130" name="object 130"/>
          <p:cNvSpPr/>
          <p:nvPr/>
        </p:nvSpPr>
        <p:spPr>
          <a:xfrm>
            <a:off x="6029420" y="3515296"/>
            <a:ext cx="72390" cy="354806"/>
          </a:xfrm>
          <a:custGeom>
            <a:avLst/>
            <a:gdLst/>
            <a:ahLst/>
            <a:cxnLst/>
            <a:rect l="l" t="t" r="r" b="b"/>
            <a:pathLst>
              <a:path w="96520" h="473075">
                <a:moveTo>
                  <a:pt x="44893" y="396877"/>
                </a:moveTo>
                <a:lnTo>
                  <a:pt x="19176" y="399795"/>
                </a:lnTo>
                <a:lnTo>
                  <a:pt x="66675" y="472567"/>
                </a:lnTo>
                <a:lnTo>
                  <a:pt x="89588" y="409701"/>
                </a:lnTo>
                <a:lnTo>
                  <a:pt x="46354" y="409701"/>
                </a:lnTo>
                <a:lnTo>
                  <a:pt x="44893" y="396877"/>
                </a:lnTo>
                <a:close/>
              </a:path>
              <a:path w="96520" h="473075">
                <a:moveTo>
                  <a:pt x="70670" y="393952"/>
                </a:moveTo>
                <a:lnTo>
                  <a:pt x="44893" y="396877"/>
                </a:lnTo>
                <a:lnTo>
                  <a:pt x="46354" y="409701"/>
                </a:lnTo>
                <a:lnTo>
                  <a:pt x="72136" y="406781"/>
                </a:lnTo>
                <a:lnTo>
                  <a:pt x="70670" y="393952"/>
                </a:lnTo>
                <a:close/>
              </a:path>
              <a:path w="96520" h="473075">
                <a:moveTo>
                  <a:pt x="96393" y="391032"/>
                </a:moveTo>
                <a:lnTo>
                  <a:pt x="70670" y="393952"/>
                </a:lnTo>
                <a:lnTo>
                  <a:pt x="72136" y="406781"/>
                </a:lnTo>
                <a:lnTo>
                  <a:pt x="46354" y="409701"/>
                </a:lnTo>
                <a:lnTo>
                  <a:pt x="89588" y="409701"/>
                </a:lnTo>
                <a:lnTo>
                  <a:pt x="96393" y="391032"/>
                </a:lnTo>
                <a:close/>
              </a:path>
              <a:path w="96520" h="473075">
                <a:moveTo>
                  <a:pt x="25653" y="0"/>
                </a:moveTo>
                <a:lnTo>
                  <a:pt x="0" y="3048"/>
                </a:lnTo>
                <a:lnTo>
                  <a:pt x="44893" y="396877"/>
                </a:lnTo>
                <a:lnTo>
                  <a:pt x="70670" y="393952"/>
                </a:lnTo>
                <a:lnTo>
                  <a:pt x="25653" y="0"/>
                </a:lnTo>
                <a:close/>
              </a:path>
            </a:pathLst>
          </a:custGeom>
          <a:solidFill>
            <a:srgbClr val="000000"/>
          </a:solidFill>
        </p:spPr>
        <p:txBody>
          <a:bodyPr wrap="square" lIns="0" tIns="0" rIns="0" bIns="0" rtlCol="0"/>
          <a:lstStyle/>
          <a:p>
            <a:endParaRPr sz="1350"/>
          </a:p>
        </p:txBody>
      </p:sp>
      <p:sp>
        <p:nvSpPr>
          <p:cNvPr id="131" name="object 131"/>
          <p:cNvSpPr/>
          <p:nvPr/>
        </p:nvSpPr>
        <p:spPr>
          <a:xfrm>
            <a:off x="6080189" y="3510819"/>
            <a:ext cx="257175" cy="359093"/>
          </a:xfrm>
          <a:custGeom>
            <a:avLst/>
            <a:gdLst/>
            <a:ahLst/>
            <a:cxnLst/>
            <a:rect l="l" t="t" r="r" b="b"/>
            <a:pathLst>
              <a:path w="342900" h="478789">
                <a:moveTo>
                  <a:pt x="12953" y="392683"/>
                </a:moveTo>
                <a:lnTo>
                  <a:pt x="0" y="478535"/>
                </a:lnTo>
                <a:lnTo>
                  <a:pt x="76580" y="437387"/>
                </a:lnTo>
                <a:lnTo>
                  <a:pt x="70435" y="433069"/>
                </a:lnTo>
                <a:lnTo>
                  <a:pt x="47878" y="433069"/>
                </a:lnTo>
                <a:lnTo>
                  <a:pt x="26670" y="418210"/>
                </a:lnTo>
                <a:lnTo>
                  <a:pt x="34160" y="407583"/>
                </a:lnTo>
                <a:lnTo>
                  <a:pt x="12953" y="392683"/>
                </a:lnTo>
                <a:close/>
              </a:path>
              <a:path w="342900" h="478789">
                <a:moveTo>
                  <a:pt x="34160" y="407583"/>
                </a:moveTo>
                <a:lnTo>
                  <a:pt x="26670" y="418210"/>
                </a:lnTo>
                <a:lnTo>
                  <a:pt x="47878" y="433069"/>
                </a:lnTo>
                <a:lnTo>
                  <a:pt x="55351" y="422471"/>
                </a:lnTo>
                <a:lnTo>
                  <a:pt x="34160" y="407583"/>
                </a:lnTo>
                <a:close/>
              </a:path>
              <a:path w="342900" h="478789">
                <a:moveTo>
                  <a:pt x="55351" y="422471"/>
                </a:moveTo>
                <a:lnTo>
                  <a:pt x="47878" y="433069"/>
                </a:lnTo>
                <a:lnTo>
                  <a:pt x="70435" y="433069"/>
                </a:lnTo>
                <a:lnTo>
                  <a:pt x="55351" y="422471"/>
                </a:lnTo>
                <a:close/>
              </a:path>
              <a:path w="342900" h="478789">
                <a:moveTo>
                  <a:pt x="321436" y="0"/>
                </a:moveTo>
                <a:lnTo>
                  <a:pt x="34160" y="407583"/>
                </a:lnTo>
                <a:lnTo>
                  <a:pt x="55351" y="422471"/>
                </a:lnTo>
                <a:lnTo>
                  <a:pt x="342646" y="14985"/>
                </a:lnTo>
                <a:lnTo>
                  <a:pt x="321436" y="0"/>
                </a:lnTo>
                <a:close/>
              </a:path>
            </a:pathLst>
          </a:custGeom>
          <a:solidFill>
            <a:srgbClr val="000000"/>
          </a:solidFill>
        </p:spPr>
        <p:txBody>
          <a:bodyPr wrap="square" lIns="0" tIns="0" rIns="0" bIns="0" rtlCol="0"/>
          <a:lstStyle/>
          <a:p>
            <a:endParaRPr sz="1350"/>
          </a:p>
        </p:txBody>
      </p:sp>
      <p:sp>
        <p:nvSpPr>
          <p:cNvPr id="132" name="object 132"/>
          <p:cNvSpPr/>
          <p:nvPr/>
        </p:nvSpPr>
        <p:spPr>
          <a:xfrm>
            <a:off x="5761291" y="3508248"/>
            <a:ext cx="555784" cy="361474"/>
          </a:xfrm>
          <a:custGeom>
            <a:avLst/>
            <a:gdLst/>
            <a:ahLst/>
            <a:cxnLst/>
            <a:rect l="l" t="t" r="r" b="b"/>
            <a:pathLst>
              <a:path w="741045" h="481964">
                <a:moveTo>
                  <a:pt x="44450" y="407288"/>
                </a:moveTo>
                <a:lnTo>
                  <a:pt x="0" y="481965"/>
                </a:lnTo>
                <a:lnTo>
                  <a:pt x="86360" y="472694"/>
                </a:lnTo>
                <a:lnTo>
                  <a:pt x="76920" y="457962"/>
                </a:lnTo>
                <a:lnTo>
                  <a:pt x="61467" y="457962"/>
                </a:lnTo>
                <a:lnTo>
                  <a:pt x="47498" y="436118"/>
                </a:lnTo>
                <a:lnTo>
                  <a:pt x="58427" y="429101"/>
                </a:lnTo>
                <a:lnTo>
                  <a:pt x="44450" y="407288"/>
                </a:lnTo>
                <a:close/>
              </a:path>
              <a:path w="741045" h="481964">
                <a:moveTo>
                  <a:pt x="58427" y="429101"/>
                </a:moveTo>
                <a:lnTo>
                  <a:pt x="47498" y="436118"/>
                </a:lnTo>
                <a:lnTo>
                  <a:pt x="61467" y="457962"/>
                </a:lnTo>
                <a:lnTo>
                  <a:pt x="72416" y="450933"/>
                </a:lnTo>
                <a:lnTo>
                  <a:pt x="58427" y="429101"/>
                </a:lnTo>
                <a:close/>
              </a:path>
              <a:path w="741045" h="481964">
                <a:moveTo>
                  <a:pt x="72416" y="450933"/>
                </a:moveTo>
                <a:lnTo>
                  <a:pt x="61467" y="457962"/>
                </a:lnTo>
                <a:lnTo>
                  <a:pt x="76920" y="457962"/>
                </a:lnTo>
                <a:lnTo>
                  <a:pt x="72416" y="450933"/>
                </a:lnTo>
                <a:close/>
              </a:path>
              <a:path w="741045" h="481964">
                <a:moveTo>
                  <a:pt x="726821" y="0"/>
                </a:moveTo>
                <a:lnTo>
                  <a:pt x="58427" y="429101"/>
                </a:lnTo>
                <a:lnTo>
                  <a:pt x="72416" y="450933"/>
                </a:lnTo>
                <a:lnTo>
                  <a:pt x="740791" y="21843"/>
                </a:lnTo>
                <a:lnTo>
                  <a:pt x="726821" y="0"/>
                </a:lnTo>
                <a:close/>
              </a:path>
            </a:pathLst>
          </a:custGeom>
          <a:solidFill>
            <a:srgbClr val="000000"/>
          </a:solidFill>
        </p:spPr>
        <p:txBody>
          <a:bodyPr wrap="square" lIns="0" tIns="0" rIns="0" bIns="0" rtlCol="0"/>
          <a:lstStyle/>
          <a:p>
            <a:endParaRPr sz="1350"/>
          </a:p>
        </p:txBody>
      </p:sp>
      <p:sp>
        <p:nvSpPr>
          <p:cNvPr id="133" name="object 133"/>
          <p:cNvSpPr/>
          <p:nvPr/>
        </p:nvSpPr>
        <p:spPr>
          <a:xfrm>
            <a:off x="5761291" y="3510629"/>
            <a:ext cx="272415" cy="359093"/>
          </a:xfrm>
          <a:custGeom>
            <a:avLst/>
            <a:gdLst/>
            <a:ahLst/>
            <a:cxnLst/>
            <a:rect l="l" t="t" r="r" b="b"/>
            <a:pathLst>
              <a:path w="363220" h="478789">
                <a:moveTo>
                  <a:pt x="15366" y="393319"/>
                </a:moveTo>
                <a:lnTo>
                  <a:pt x="0" y="478790"/>
                </a:lnTo>
                <a:lnTo>
                  <a:pt x="77724" y="439928"/>
                </a:lnTo>
                <a:lnTo>
                  <a:pt x="70757" y="434721"/>
                </a:lnTo>
                <a:lnTo>
                  <a:pt x="49149" y="434721"/>
                </a:lnTo>
                <a:lnTo>
                  <a:pt x="28448" y="419227"/>
                </a:lnTo>
                <a:lnTo>
                  <a:pt x="36184" y="408879"/>
                </a:lnTo>
                <a:lnTo>
                  <a:pt x="15366" y="393319"/>
                </a:lnTo>
                <a:close/>
              </a:path>
              <a:path w="363220" h="478789">
                <a:moveTo>
                  <a:pt x="36184" y="408879"/>
                </a:moveTo>
                <a:lnTo>
                  <a:pt x="28448" y="419227"/>
                </a:lnTo>
                <a:lnTo>
                  <a:pt x="49149" y="434721"/>
                </a:lnTo>
                <a:lnTo>
                  <a:pt x="56897" y="424361"/>
                </a:lnTo>
                <a:lnTo>
                  <a:pt x="36184" y="408879"/>
                </a:lnTo>
                <a:close/>
              </a:path>
              <a:path w="363220" h="478789">
                <a:moveTo>
                  <a:pt x="56897" y="424361"/>
                </a:moveTo>
                <a:lnTo>
                  <a:pt x="49149" y="434721"/>
                </a:lnTo>
                <a:lnTo>
                  <a:pt x="70757" y="434721"/>
                </a:lnTo>
                <a:lnTo>
                  <a:pt x="56897" y="424361"/>
                </a:lnTo>
                <a:close/>
              </a:path>
              <a:path w="363220" h="478789">
                <a:moveTo>
                  <a:pt x="341883" y="0"/>
                </a:moveTo>
                <a:lnTo>
                  <a:pt x="36184" y="408879"/>
                </a:lnTo>
                <a:lnTo>
                  <a:pt x="56897" y="424361"/>
                </a:lnTo>
                <a:lnTo>
                  <a:pt x="362711" y="15493"/>
                </a:lnTo>
                <a:lnTo>
                  <a:pt x="341883" y="0"/>
                </a:lnTo>
                <a:close/>
              </a:path>
            </a:pathLst>
          </a:custGeom>
          <a:solidFill>
            <a:srgbClr val="000000"/>
          </a:solidFill>
        </p:spPr>
        <p:txBody>
          <a:bodyPr wrap="square" lIns="0" tIns="0" rIns="0" bIns="0" rtlCol="0"/>
          <a:lstStyle/>
          <a:p>
            <a:endParaRPr sz="1350"/>
          </a:p>
        </p:txBody>
      </p:sp>
      <p:sp>
        <p:nvSpPr>
          <p:cNvPr id="134" name="object 134"/>
          <p:cNvSpPr/>
          <p:nvPr/>
        </p:nvSpPr>
        <p:spPr>
          <a:xfrm>
            <a:off x="5774435" y="3510153"/>
            <a:ext cx="305753" cy="359569"/>
          </a:xfrm>
          <a:custGeom>
            <a:avLst/>
            <a:gdLst/>
            <a:ahLst/>
            <a:cxnLst/>
            <a:rect l="l" t="t" r="r" b="b"/>
            <a:pathLst>
              <a:path w="407670" h="479425">
                <a:moveTo>
                  <a:pt x="347288" y="428425"/>
                </a:moveTo>
                <a:lnTo>
                  <a:pt x="327532" y="445135"/>
                </a:lnTo>
                <a:lnTo>
                  <a:pt x="407288" y="479425"/>
                </a:lnTo>
                <a:lnTo>
                  <a:pt x="397326" y="438277"/>
                </a:lnTo>
                <a:lnTo>
                  <a:pt x="355600" y="438277"/>
                </a:lnTo>
                <a:lnTo>
                  <a:pt x="347288" y="428425"/>
                </a:lnTo>
                <a:close/>
              </a:path>
              <a:path w="407670" h="479425">
                <a:moveTo>
                  <a:pt x="367042" y="411716"/>
                </a:moveTo>
                <a:lnTo>
                  <a:pt x="347288" y="428425"/>
                </a:lnTo>
                <a:lnTo>
                  <a:pt x="355600" y="438277"/>
                </a:lnTo>
                <a:lnTo>
                  <a:pt x="375411" y="421640"/>
                </a:lnTo>
                <a:lnTo>
                  <a:pt x="367042" y="411716"/>
                </a:lnTo>
                <a:close/>
              </a:path>
              <a:path w="407670" h="479425">
                <a:moveTo>
                  <a:pt x="386842" y="394970"/>
                </a:moveTo>
                <a:lnTo>
                  <a:pt x="367042" y="411716"/>
                </a:lnTo>
                <a:lnTo>
                  <a:pt x="375411" y="421640"/>
                </a:lnTo>
                <a:lnTo>
                  <a:pt x="355600" y="438277"/>
                </a:lnTo>
                <a:lnTo>
                  <a:pt x="397326" y="438277"/>
                </a:lnTo>
                <a:lnTo>
                  <a:pt x="386842" y="394970"/>
                </a:lnTo>
                <a:close/>
              </a:path>
              <a:path w="407670" h="479425">
                <a:moveTo>
                  <a:pt x="19812" y="0"/>
                </a:moveTo>
                <a:lnTo>
                  <a:pt x="0" y="16764"/>
                </a:lnTo>
                <a:lnTo>
                  <a:pt x="347288" y="428425"/>
                </a:lnTo>
                <a:lnTo>
                  <a:pt x="367042" y="411716"/>
                </a:lnTo>
                <a:lnTo>
                  <a:pt x="19812" y="0"/>
                </a:lnTo>
                <a:close/>
              </a:path>
            </a:pathLst>
          </a:custGeom>
          <a:solidFill>
            <a:srgbClr val="000000"/>
          </a:solidFill>
        </p:spPr>
        <p:txBody>
          <a:bodyPr wrap="square" lIns="0" tIns="0" rIns="0" bIns="0" rtlCol="0"/>
          <a:lstStyle/>
          <a:p>
            <a:endParaRPr sz="1350"/>
          </a:p>
        </p:txBody>
      </p:sp>
      <p:sp>
        <p:nvSpPr>
          <p:cNvPr id="135" name="object 135"/>
          <p:cNvSpPr/>
          <p:nvPr/>
        </p:nvSpPr>
        <p:spPr>
          <a:xfrm>
            <a:off x="5735478" y="3515868"/>
            <a:ext cx="58579" cy="353854"/>
          </a:xfrm>
          <a:custGeom>
            <a:avLst/>
            <a:gdLst/>
            <a:ahLst/>
            <a:cxnLst/>
            <a:rect l="l" t="t" r="r" b="b"/>
            <a:pathLst>
              <a:path w="78104" h="471804">
                <a:moveTo>
                  <a:pt x="0" y="392049"/>
                </a:moveTo>
                <a:lnTo>
                  <a:pt x="34417" y="471805"/>
                </a:lnTo>
                <a:lnTo>
                  <a:pt x="71043" y="407924"/>
                </a:lnTo>
                <a:lnTo>
                  <a:pt x="51054" y="407924"/>
                </a:lnTo>
                <a:lnTo>
                  <a:pt x="25146" y="406400"/>
                </a:lnTo>
                <a:lnTo>
                  <a:pt x="25873" y="393531"/>
                </a:lnTo>
                <a:lnTo>
                  <a:pt x="0" y="392049"/>
                </a:lnTo>
                <a:close/>
              </a:path>
              <a:path w="78104" h="471804">
                <a:moveTo>
                  <a:pt x="25873" y="393531"/>
                </a:moveTo>
                <a:lnTo>
                  <a:pt x="25146" y="406400"/>
                </a:lnTo>
                <a:lnTo>
                  <a:pt x="51054" y="407924"/>
                </a:lnTo>
                <a:lnTo>
                  <a:pt x="51784" y="395015"/>
                </a:lnTo>
                <a:lnTo>
                  <a:pt x="25873" y="393531"/>
                </a:lnTo>
                <a:close/>
              </a:path>
              <a:path w="78104" h="471804">
                <a:moveTo>
                  <a:pt x="51784" y="395015"/>
                </a:moveTo>
                <a:lnTo>
                  <a:pt x="51054" y="407924"/>
                </a:lnTo>
                <a:lnTo>
                  <a:pt x="71043" y="407924"/>
                </a:lnTo>
                <a:lnTo>
                  <a:pt x="77597" y="396494"/>
                </a:lnTo>
                <a:lnTo>
                  <a:pt x="51784" y="395015"/>
                </a:lnTo>
                <a:close/>
              </a:path>
              <a:path w="78104" h="471804">
                <a:moveTo>
                  <a:pt x="48133" y="0"/>
                </a:moveTo>
                <a:lnTo>
                  <a:pt x="25873" y="393531"/>
                </a:lnTo>
                <a:lnTo>
                  <a:pt x="51784" y="395015"/>
                </a:lnTo>
                <a:lnTo>
                  <a:pt x="74041" y="1524"/>
                </a:lnTo>
                <a:lnTo>
                  <a:pt x="48133" y="0"/>
                </a:lnTo>
                <a:close/>
              </a:path>
            </a:pathLst>
          </a:custGeom>
          <a:solidFill>
            <a:srgbClr val="000000"/>
          </a:solidFill>
        </p:spPr>
        <p:txBody>
          <a:bodyPr wrap="square" lIns="0" tIns="0" rIns="0" bIns="0" rtlCol="0"/>
          <a:lstStyle/>
          <a:p>
            <a:endParaRPr sz="1350"/>
          </a:p>
        </p:txBody>
      </p:sp>
      <p:sp>
        <p:nvSpPr>
          <p:cNvPr id="136" name="object 136"/>
          <p:cNvSpPr/>
          <p:nvPr/>
        </p:nvSpPr>
        <p:spPr>
          <a:xfrm>
            <a:off x="5521737" y="3508248"/>
            <a:ext cx="557689" cy="361474"/>
          </a:xfrm>
          <a:custGeom>
            <a:avLst/>
            <a:gdLst/>
            <a:ahLst/>
            <a:cxnLst/>
            <a:rect l="l" t="t" r="r" b="b"/>
            <a:pathLst>
              <a:path w="743584" h="481964">
                <a:moveTo>
                  <a:pt x="670930" y="450969"/>
                </a:moveTo>
                <a:lnTo>
                  <a:pt x="656971" y="472821"/>
                </a:lnTo>
                <a:lnTo>
                  <a:pt x="743331" y="481965"/>
                </a:lnTo>
                <a:lnTo>
                  <a:pt x="728978" y="457962"/>
                </a:lnTo>
                <a:lnTo>
                  <a:pt x="681863" y="457962"/>
                </a:lnTo>
                <a:lnTo>
                  <a:pt x="670930" y="450969"/>
                </a:lnTo>
                <a:close/>
              </a:path>
              <a:path w="743584" h="481964">
                <a:moveTo>
                  <a:pt x="684796" y="429264"/>
                </a:moveTo>
                <a:lnTo>
                  <a:pt x="670930" y="450969"/>
                </a:lnTo>
                <a:lnTo>
                  <a:pt x="681863" y="457962"/>
                </a:lnTo>
                <a:lnTo>
                  <a:pt x="695706" y="436244"/>
                </a:lnTo>
                <a:lnTo>
                  <a:pt x="684796" y="429264"/>
                </a:lnTo>
                <a:close/>
              </a:path>
              <a:path w="743584" h="481964">
                <a:moveTo>
                  <a:pt x="698754" y="407416"/>
                </a:moveTo>
                <a:lnTo>
                  <a:pt x="684796" y="429264"/>
                </a:lnTo>
                <a:lnTo>
                  <a:pt x="695706" y="436244"/>
                </a:lnTo>
                <a:lnTo>
                  <a:pt x="681863" y="457962"/>
                </a:lnTo>
                <a:lnTo>
                  <a:pt x="728978" y="457962"/>
                </a:lnTo>
                <a:lnTo>
                  <a:pt x="698754" y="407416"/>
                </a:lnTo>
                <a:close/>
              </a:path>
              <a:path w="743584" h="481964">
                <a:moveTo>
                  <a:pt x="13970" y="0"/>
                </a:moveTo>
                <a:lnTo>
                  <a:pt x="0" y="21843"/>
                </a:lnTo>
                <a:lnTo>
                  <a:pt x="670930" y="450969"/>
                </a:lnTo>
                <a:lnTo>
                  <a:pt x="684796" y="429264"/>
                </a:lnTo>
                <a:lnTo>
                  <a:pt x="13970" y="0"/>
                </a:lnTo>
                <a:close/>
              </a:path>
            </a:pathLst>
          </a:custGeom>
          <a:solidFill>
            <a:srgbClr val="000000"/>
          </a:solidFill>
        </p:spPr>
        <p:txBody>
          <a:bodyPr wrap="square" lIns="0" tIns="0" rIns="0" bIns="0" rtlCol="0"/>
          <a:lstStyle/>
          <a:p>
            <a:endParaRPr sz="1350"/>
          </a:p>
        </p:txBody>
      </p:sp>
      <p:sp>
        <p:nvSpPr>
          <p:cNvPr id="137" name="object 137"/>
          <p:cNvSpPr/>
          <p:nvPr/>
        </p:nvSpPr>
        <p:spPr>
          <a:xfrm>
            <a:off x="5508688" y="3510915"/>
            <a:ext cx="252889" cy="359093"/>
          </a:xfrm>
          <a:custGeom>
            <a:avLst/>
            <a:gdLst/>
            <a:ahLst/>
            <a:cxnLst/>
            <a:rect l="l" t="t" r="r" b="b"/>
            <a:pathLst>
              <a:path w="337185" h="478789">
                <a:moveTo>
                  <a:pt x="282037" y="421885"/>
                </a:moveTo>
                <a:lnTo>
                  <a:pt x="260731" y="436625"/>
                </a:lnTo>
                <a:lnTo>
                  <a:pt x="336931" y="478408"/>
                </a:lnTo>
                <a:lnTo>
                  <a:pt x="330362" y="432561"/>
                </a:lnTo>
                <a:lnTo>
                  <a:pt x="289433" y="432561"/>
                </a:lnTo>
                <a:lnTo>
                  <a:pt x="282037" y="421885"/>
                </a:lnTo>
                <a:close/>
              </a:path>
              <a:path w="337185" h="478789">
                <a:moveTo>
                  <a:pt x="303359" y="407133"/>
                </a:moveTo>
                <a:lnTo>
                  <a:pt x="282037" y="421885"/>
                </a:lnTo>
                <a:lnTo>
                  <a:pt x="289433" y="432561"/>
                </a:lnTo>
                <a:lnTo>
                  <a:pt x="310769" y="417829"/>
                </a:lnTo>
                <a:lnTo>
                  <a:pt x="303359" y="407133"/>
                </a:lnTo>
                <a:close/>
              </a:path>
              <a:path w="337185" h="478789">
                <a:moveTo>
                  <a:pt x="324612" y="392429"/>
                </a:moveTo>
                <a:lnTo>
                  <a:pt x="303359" y="407133"/>
                </a:lnTo>
                <a:lnTo>
                  <a:pt x="310769" y="417829"/>
                </a:lnTo>
                <a:lnTo>
                  <a:pt x="289433" y="432561"/>
                </a:lnTo>
                <a:lnTo>
                  <a:pt x="330362" y="432561"/>
                </a:lnTo>
                <a:lnTo>
                  <a:pt x="324612" y="392429"/>
                </a:lnTo>
                <a:close/>
              </a:path>
              <a:path w="337185" h="478789">
                <a:moveTo>
                  <a:pt x="21336" y="0"/>
                </a:moveTo>
                <a:lnTo>
                  <a:pt x="0" y="14731"/>
                </a:lnTo>
                <a:lnTo>
                  <a:pt x="282037" y="421885"/>
                </a:lnTo>
                <a:lnTo>
                  <a:pt x="303359" y="407133"/>
                </a:lnTo>
                <a:lnTo>
                  <a:pt x="21336" y="0"/>
                </a:lnTo>
                <a:close/>
              </a:path>
            </a:pathLst>
          </a:custGeom>
          <a:solidFill>
            <a:srgbClr val="000000"/>
          </a:solidFill>
        </p:spPr>
        <p:txBody>
          <a:bodyPr wrap="square" lIns="0" tIns="0" rIns="0" bIns="0" rtlCol="0"/>
          <a:lstStyle/>
          <a:p>
            <a:endParaRPr sz="1350"/>
          </a:p>
        </p:txBody>
      </p:sp>
      <p:sp>
        <p:nvSpPr>
          <p:cNvPr id="138" name="object 138"/>
          <p:cNvSpPr/>
          <p:nvPr/>
        </p:nvSpPr>
        <p:spPr>
          <a:xfrm>
            <a:off x="6000940" y="2121694"/>
            <a:ext cx="311468" cy="532924"/>
          </a:xfrm>
          <a:custGeom>
            <a:avLst/>
            <a:gdLst/>
            <a:ahLst/>
            <a:cxnLst/>
            <a:rect l="l" t="t" r="r" b="b"/>
            <a:pathLst>
              <a:path w="415290" h="710564">
                <a:moveTo>
                  <a:pt x="365260" y="649134"/>
                </a:moveTo>
                <a:lnTo>
                  <a:pt x="342773" y="662051"/>
                </a:lnTo>
                <a:lnTo>
                  <a:pt x="415163" y="710057"/>
                </a:lnTo>
                <a:lnTo>
                  <a:pt x="412327" y="660400"/>
                </a:lnTo>
                <a:lnTo>
                  <a:pt x="371728" y="660400"/>
                </a:lnTo>
                <a:lnTo>
                  <a:pt x="365260" y="649134"/>
                </a:lnTo>
                <a:close/>
              </a:path>
              <a:path w="415290" h="710564">
                <a:moveTo>
                  <a:pt x="387756" y="636213"/>
                </a:moveTo>
                <a:lnTo>
                  <a:pt x="365260" y="649134"/>
                </a:lnTo>
                <a:lnTo>
                  <a:pt x="371728" y="660400"/>
                </a:lnTo>
                <a:lnTo>
                  <a:pt x="394207" y="647446"/>
                </a:lnTo>
                <a:lnTo>
                  <a:pt x="387756" y="636213"/>
                </a:lnTo>
                <a:close/>
              </a:path>
              <a:path w="415290" h="710564">
                <a:moveTo>
                  <a:pt x="410210" y="623315"/>
                </a:moveTo>
                <a:lnTo>
                  <a:pt x="387756" y="636213"/>
                </a:lnTo>
                <a:lnTo>
                  <a:pt x="394207" y="647446"/>
                </a:lnTo>
                <a:lnTo>
                  <a:pt x="371728" y="660400"/>
                </a:lnTo>
                <a:lnTo>
                  <a:pt x="412327" y="660400"/>
                </a:lnTo>
                <a:lnTo>
                  <a:pt x="410210" y="623315"/>
                </a:lnTo>
                <a:close/>
              </a:path>
              <a:path w="415290" h="710564">
                <a:moveTo>
                  <a:pt x="22351" y="0"/>
                </a:moveTo>
                <a:lnTo>
                  <a:pt x="0" y="12953"/>
                </a:lnTo>
                <a:lnTo>
                  <a:pt x="365260" y="649134"/>
                </a:lnTo>
                <a:lnTo>
                  <a:pt x="387756" y="636213"/>
                </a:lnTo>
                <a:lnTo>
                  <a:pt x="22351" y="0"/>
                </a:lnTo>
                <a:close/>
              </a:path>
            </a:pathLst>
          </a:custGeom>
          <a:solidFill>
            <a:srgbClr val="000000"/>
          </a:solidFill>
        </p:spPr>
        <p:txBody>
          <a:bodyPr wrap="square" lIns="0" tIns="0" rIns="0" bIns="0" rtlCol="0"/>
          <a:lstStyle/>
          <a:p>
            <a:endParaRPr sz="1350"/>
          </a:p>
        </p:txBody>
      </p:sp>
      <p:sp>
        <p:nvSpPr>
          <p:cNvPr id="139" name="object 139"/>
          <p:cNvSpPr/>
          <p:nvPr/>
        </p:nvSpPr>
        <p:spPr>
          <a:xfrm>
            <a:off x="6018372" y="2176557"/>
            <a:ext cx="58579" cy="477679"/>
          </a:xfrm>
          <a:custGeom>
            <a:avLst/>
            <a:gdLst/>
            <a:ahLst/>
            <a:cxnLst/>
            <a:rect l="l" t="t" r="r" b="b"/>
            <a:pathLst>
              <a:path w="78104" h="636904">
                <a:moveTo>
                  <a:pt x="0" y="557911"/>
                </a:moveTo>
                <a:lnTo>
                  <a:pt x="36702" y="636651"/>
                </a:lnTo>
                <a:lnTo>
                  <a:pt x="71193" y="572262"/>
                </a:lnTo>
                <a:lnTo>
                  <a:pt x="51434" y="572262"/>
                </a:lnTo>
                <a:lnTo>
                  <a:pt x="25526" y="571626"/>
                </a:lnTo>
                <a:lnTo>
                  <a:pt x="25885" y="558630"/>
                </a:lnTo>
                <a:lnTo>
                  <a:pt x="0" y="557911"/>
                </a:lnTo>
                <a:close/>
              </a:path>
              <a:path w="78104" h="636904">
                <a:moveTo>
                  <a:pt x="25885" y="558630"/>
                </a:moveTo>
                <a:lnTo>
                  <a:pt x="25526" y="571626"/>
                </a:lnTo>
                <a:lnTo>
                  <a:pt x="51434" y="572262"/>
                </a:lnTo>
                <a:lnTo>
                  <a:pt x="51790" y="559349"/>
                </a:lnTo>
                <a:lnTo>
                  <a:pt x="25885" y="558630"/>
                </a:lnTo>
                <a:close/>
              </a:path>
              <a:path w="78104" h="636904">
                <a:moveTo>
                  <a:pt x="51790" y="559349"/>
                </a:moveTo>
                <a:lnTo>
                  <a:pt x="51434" y="572262"/>
                </a:lnTo>
                <a:lnTo>
                  <a:pt x="71193" y="572262"/>
                </a:lnTo>
                <a:lnTo>
                  <a:pt x="77724" y="560070"/>
                </a:lnTo>
                <a:lnTo>
                  <a:pt x="51790" y="559349"/>
                </a:lnTo>
                <a:close/>
              </a:path>
              <a:path w="78104" h="636904">
                <a:moveTo>
                  <a:pt x="41275" y="0"/>
                </a:moveTo>
                <a:lnTo>
                  <a:pt x="25885" y="558630"/>
                </a:lnTo>
                <a:lnTo>
                  <a:pt x="51790" y="559349"/>
                </a:lnTo>
                <a:lnTo>
                  <a:pt x="67182" y="762"/>
                </a:lnTo>
                <a:lnTo>
                  <a:pt x="41275" y="0"/>
                </a:lnTo>
                <a:close/>
              </a:path>
            </a:pathLst>
          </a:custGeom>
          <a:solidFill>
            <a:srgbClr val="000000"/>
          </a:solidFill>
        </p:spPr>
        <p:txBody>
          <a:bodyPr wrap="square" lIns="0" tIns="0" rIns="0" bIns="0" rtlCol="0"/>
          <a:lstStyle/>
          <a:p>
            <a:endParaRPr sz="1350"/>
          </a:p>
        </p:txBody>
      </p:sp>
      <p:sp>
        <p:nvSpPr>
          <p:cNvPr id="140" name="object 140"/>
          <p:cNvSpPr/>
          <p:nvPr/>
        </p:nvSpPr>
        <p:spPr>
          <a:xfrm>
            <a:off x="5781865" y="2171986"/>
            <a:ext cx="286226" cy="482441"/>
          </a:xfrm>
          <a:custGeom>
            <a:avLst/>
            <a:gdLst/>
            <a:ahLst/>
            <a:cxnLst/>
            <a:rect l="l" t="t" r="r" b="b"/>
            <a:pathLst>
              <a:path w="381634" h="643254">
                <a:moveTo>
                  <a:pt x="5587" y="556006"/>
                </a:moveTo>
                <a:lnTo>
                  <a:pt x="0" y="642747"/>
                </a:lnTo>
                <a:lnTo>
                  <a:pt x="72644" y="595122"/>
                </a:lnTo>
                <a:lnTo>
                  <a:pt x="69596" y="593344"/>
                </a:lnTo>
                <a:lnTo>
                  <a:pt x="43815" y="593344"/>
                </a:lnTo>
                <a:lnTo>
                  <a:pt x="21336" y="580263"/>
                </a:lnTo>
                <a:lnTo>
                  <a:pt x="27887" y="569014"/>
                </a:lnTo>
                <a:lnTo>
                  <a:pt x="5587" y="556006"/>
                </a:lnTo>
                <a:close/>
              </a:path>
              <a:path w="381634" h="643254">
                <a:moveTo>
                  <a:pt x="27887" y="569014"/>
                </a:moveTo>
                <a:lnTo>
                  <a:pt x="21336" y="580263"/>
                </a:lnTo>
                <a:lnTo>
                  <a:pt x="43815" y="593344"/>
                </a:lnTo>
                <a:lnTo>
                  <a:pt x="50349" y="582117"/>
                </a:lnTo>
                <a:lnTo>
                  <a:pt x="27887" y="569014"/>
                </a:lnTo>
                <a:close/>
              </a:path>
              <a:path w="381634" h="643254">
                <a:moveTo>
                  <a:pt x="50349" y="582117"/>
                </a:moveTo>
                <a:lnTo>
                  <a:pt x="43815" y="593344"/>
                </a:lnTo>
                <a:lnTo>
                  <a:pt x="69596" y="593344"/>
                </a:lnTo>
                <a:lnTo>
                  <a:pt x="50349" y="582117"/>
                </a:lnTo>
                <a:close/>
              </a:path>
              <a:path w="381634" h="643254">
                <a:moveTo>
                  <a:pt x="359282" y="0"/>
                </a:moveTo>
                <a:lnTo>
                  <a:pt x="27887" y="569014"/>
                </a:lnTo>
                <a:lnTo>
                  <a:pt x="50349" y="582117"/>
                </a:lnTo>
                <a:lnTo>
                  <a:pt x="381635" y="12954"/>
                </a:lnTo>
                <a:lnTo>
                  <a:pt x="359282" y="0"/>
                </a:lnTo>
                <a:close/>
              </a:path>
            </a:pathLst>
          </a:custGeom>
          <a:solidFill>
            <a:srgbClr val="000000"/>
          </a:solidFill>
        </p:spPr>
        <p:txBody>
          <a:bodyPr wrap="square" lIns="0" tIns="0" rIns="0" bIns="0" rtlCol="0"/>
          <a:lstStyle/>
          <a:p>
            <a:endParaRPr sz="1350"/>
          </a:p>
        </p:txBody>
      </p:sp>
      <p:sp>
        <p:nvSpPr>
          <p:cNvPr id="141" name="object 141"/>
          <p:cNvSpPr/>
          <p:nvPr/>
        </p:nvSpPr>
        <p:spPr>
          <a:xfrm>
            <a:off x="5516689" y="2169509"/>
            <a:ext cx="549116" cy="484823"/>
          </a:xfrm>
          <a:custGeom>
            <a:avLst/>
            <a:gdLst/>
            <a:ahLst/>
            <a:cxnLst/>
            <a:rect l="l" t="t" r="r" b="b"/>
            <a:pathLst>
              <a:path w="732154" h="646429">
                <a:moveTo>
                  <a:pt x="32638" y="565531"/>
                </a:moveTo>
                <a:lnTo>
                  <a:pt x="0" y="646049"/>
                </a:lnTo>
                <a:lnTo>
                  <a:pt x="84074" y="623951"/>
                </a:lnTo>
                <a:lnTo>
                  <a:pt x="74457" y="613029"/>
                </a:lnTo>
                <a:lnTo>
                  <a:pt x="57150" y="613029"/>
                </a:lnTo>
                <a:lnTo>
                  <a:pt x="40131" y="593598"/>
                </a:lnTo>
                <a:lnTo>
                  <a:pt x="49834" y="585062"/>
                </a:lnTo>
                <a:lnTo>
                  <a:pt x="32638" y="565531"/>
                </a:lnTo>
                <a:close/>
              </a:path>
              <a:path w="732154" h="646429">
                <a:moveTo>
                  <a:pt x="49834" y="585062"/>
                </a:moveTo>
                <a:lnTo>
                  <a:pt x="40131" y="593598"/>
                </a:lnTo>
                <a:lnTo>
                  <a:pt x="57150" y="613029"/>
                </a:lnTo>
                <a:lnTo>
                  <a:pt x="66905" y="604450"/>
                </a:lnTo>
                <a:lnTo>
                  <a:pt x="49834" y="585062"/>
                </a:lnTo>
                <a:close/>
              </a:path>
              <a:path w="732154" h="646429">
                <a:moveTo>
                  <a:pt x="66905" y="604450"/>
                </a:moveTo>
                <a:lnTo>
                  <a:pt x="57150" y="613029"/>
                </a:lnTo>
                <a:lnTo>
                  <a:pt x="74457" y="613029"/>
                </a:lnTo>
                <a:lnTo>
                  <a:pt x="66905" y="604450"/>
                </a:lnTo>
                <a:close/>
              </a:path>
              <a:path w="732154" h="646429">
                <a:moveTo>
                  <a:pt x="714883" y="0"/>
                </a:moveTo>
                <a:lnTo>
                  <a:pt x="49834" y="585062"/>
                </a:lnTo>
                <a:lnTo>
                  <a:pt x="66905" y="604450"/>
                </a:lnTo>
                <a:lnTo>
                  <a:pt x="732028" y="19558"/>
                </a:lnTo>
                <a:lnTo>
                  <a:pt x="714883" y="0"/>
                </a:lnTo>
                <a:close/>
              </a:path>
            </a:pathLst>
          </a:custGeom>
          <a:solidFill>
            <a:srgbClr val="000000"/>
          </a:solidFill>
        </p:spPr>
        <p:txBody>
          <a:bodyPr wrap="square" lIns="0" tIns="0" rIns="0" bIns="0" rtlCol="0"/>
          <a:lstStyle/>
          <a:p>
            <a:endParaRPr sz="1350"/>
          </a:p>
        </p:txBody>
      </p:sp>
      <p:sp>
        <p:nvSpPr>
          <p:cNvPr id="142" name="object 142"/>
          <p:cNvSpPr/>
          <p:nvPr/>
        </p:nvSpPr>
        <p:spPr>
          <a:xfrm>
            <a:off x="6008750" y="2075687"/>
            <a:ext cx="100584" cy="100584"/>
          </a:xfrm>
          <a:prstGeom prst="rect">
            <a:avLst/>
          </a:prstGeom>
          <a:blipFill>
            <a:blip r:embed="rId11" cstate="print"/>
            <a:stretch>
              <a:fillRect/>
            </a:stretch>
          </a:blipFill>
        </p:spPr>
        <p:txBody>
          <a:bodyPr wrap="square" lIns="0" tIns="0" rIns="0" bIns="0" rtlCol="0"/>
          <a:lstStyle/>
          <a:p>
            <a:endParaRPr sz="1350"/>
          </a:p>
        </p:txBody>
      </p:sp>
      <p:sp>
        <p:nvSpPr>
          <p:cNvPr id="143" name="object 143"/>
          <p:cNvSpPr/>
          <p:nvPr/>
        </p:nvSpPr>
        <p:spPr>
          <a:xfrm>
            <a:off x="6008750" y="2075687"/>
            <a:ext cx="100965" cy="100965"/>
          </a:xfrm>
          <a:custGeom>
            <a:avLst/>
            <a:gdLst/>
            <a:ahLst/>
            <a:cxnLst/>
            <a:rect l="l" t="t" r="r" b="b"/>
            <a:pathLst>
              <a:path w="134620" h="134619">
                <a:moveTo>
                  <a:pt x="0" y="134112"/>
                </a:moveTo>
                <a:lnTo>
                  <a:pt x="134112" y="134112"/>
                </a:lnTo>
                <a:lnTo>
                  <a:pt x="134112" y="0"/>
                </a:lnTo>
                <a:lnTo>
                  <a:pt x="0" y="0"/>
                </a:lnTo>
                <a:lnTo>
                  <a:pt x="0" y="134112"/>
                </a:lnTo>
                <a:close/>
              </a:path>
            </a:pathLst>
          </a:custGeom>
          <a:ln w="6096">
            <a:solidFill>
              <a:srgbClr val="A4A4A4"/>
            </a:solidFill>
          </a:ln>
        </p:spPr>
        <p:txBody>
          <a:bodyPr wrap="square" lIns="0" tIns="0" rIns="0" bIns="0" rtlCol="0"/>
          <a:lstStyle/>
          <a:p>
            <a:endParaRPr sz="1350"/>
          </a:p>
        </p:txBody>
      </p:sp>
      <p:sp>
        <p:nvSpPr>
          <p:cNvPr id="144" name="object 144"/>
          <p:cNvSpPr/>
          <p:nvPr/>
        </p:nvSpPr>
        <p:spPr>
          <a:xfrm>
            <a:off x="6228207" y="3322700"/>
            <a:ext cx="193358" cy="193358"/>
          </a:xfrm>
          <a:custGeom>
            <a:avLst/>
            <a:gdLst/>
            <a:ahLst/>
            <a:cxnLst/>
            <a:rect l="l" t="t" r="r" b="b"/>
            <a:pathLst>
              <a:path w="257809" h="257810">
                <a:moveTo>
                  <a:pt x="128777" y="0"/>
                </a:moveTo>
                <a:lnTo>
                  <a:pt x="178903" y="10120"/>
                </a:lnTo>
                <a:lnTo>
                  <a:pt x="219836" y="37718"/>
                </a:lnTo>
                <a:lnTo>
                  <a:pt x="247435" y="78652"/>
                </a:lnTo>
                <a:lnTo>
                  <a:pt x="257555" y="128777"/>
                </a:lnTo>
                <a:lnTo>
                  <a:pt x="247435" y="178903"/>
                </a:lnTo>
                <a:lnTo>
                  <a:pt x="219836" y="219836"/>
                </a:lnTo>
                <a:lnTo>
                  <a:pt x="178903" y="247435"/>
                </a:lnTo>
                <a:lnTo>
                  <a:pt x="128777" y="257555"/>
                </a:lnTo>
                <a:lnTo>
                  <a:pt x="78652" y="247435"/>
                </a:lnTo>
                <a:lnTo>
                  <a:pt x="37719" y="219836"/>
                </a:lnTo>
                <a:lnTo>
                  <a:pt x="10120" y="178903"/>
                </a:lnTo>
                <a:lnTo>
                  <a:pt x="0" y="128777"/>
                </a:lnTo>
                <a:lnTo>
                  <a:pt x="10120" y="78652"/>
                </a:lnTo>
                <a:lnTo>
                  <a:pt x="37719"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45" name="object 145"/>
          <p:cNvSpPr/>
          <p:nvPr/>
        </p:nvSpPr>
        <p:spPr>
          <a:xfrm>
            <a:off x="5961888" y="3322700"/>
            <a:ext cx="193358" cy="193358"/>
          </a:xfrm>
          <a:custGeom>
            <a:avLst/>
            <a:gdLst/>
            <a:ahLst/>
            <a:cxnLst/>
            <a:rect l="l" t="t" r="r" b="b"/>
            <a:pathLst>
              <a:path w="257809" h="257810">
                <a:moveTo>
                  <a:pt x="128777" y="0"/>
                </a:moveTo>
                <a:lnTo>
                  <a:pt x="178903" y="10120"/>
                </a:lnTo>
                <a:lnTo>
                  <a:pt x="219836"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lnTo>
                  <a:pt x="10120" y="78652"/>
                </a:lnTo>
                <a:lnTo>
                  <a:pt x="37718"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46" name="object 146"/>
          <p:cNvSpPr/>
          <p:nvPr/>
        </p:nvSpPr>
        <p:spPr>
          <a:xfrm>
            <a:off x="5697855" y="3322700"/>
            <a:ext cx="193358" cy="193358"/>
          </a:xfrm>
          <a:custGeom>
            <a:avLst/>
            <a:gdLst/>
            <a:ahLst/>
            <a:cxnLst/>
            <a:rect l="l" t="t" r="r" b="b"/>
            <a:pathLst>
              <a:path w="257810" h="257810">
                <a:moveTo>
                  <a:pt x="128777" y="0"/>
                </a:move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lnTo>
                  <a:pt x="10120" y="78652"/>
                </a:lnTo>
                <a:lnTo>
                  <a:pt x="37719"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47" name="object 147"/>
          <p:cNvSpPr/>
          <p:nvPr/>
        </p:nvSpPr>
        <p:spPr>
          <a:xfrm>
            <a:off x="5432678" y="3322700"/>
            <a:ext cx="193358" cy="193358"/>
          </a:xfrm>
          <a:custGeom>
            <a:avLst/>
            <a:gdLst/>
            <a:ahLst/>
            <a:cxnLst/>
            <a:rect l="l" t="t" r="r" b="b"/>
            <a:pathLst>
              <a:path w="257810" h="257810">
                <a:moveTo>
                  <a:pt x="128777" y="0"/>
                </a:move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lnTo>
                  <a:pt x="10120" y="78652"/>
                </a:lnTo>
                <a:lnTo>
                  <a:pt x="37718" y="37718"/>
                </a:lnTo>
                <a:lnTo>
                  <a:pt x="78652" y="10120"/>
                </a:lnTo>
                <a:lnTo>
                  <a:pt x="128777" y="0"/>
                </a:lnTo>
                <a:close/>
              </a:path>
            </a:pathLst>
          </a:custGeom>
          <a:ln w="12192">
            <a:solidFill>
              <a:srgbClr val="000000"/>
            </a:solidFill>
          </a:ln>
        </p:spPr>
        <p:txBody>
          <a:bodyPr wrap="square" lIns="0" tIns="0" rIns="0" bIns="0" rtlCol="0"/>
          <a:lstStyle/>
          <a:p>
            <a:endParaRPr sz="1350"/>
          </a:p>
        </p:txBody>
      </p:sp>
      <p:sp>
        <p:nvSpPr>
          <p:cNvPr id="148" name="object 148"/>
          <p:cNvSpPr/>
          <p:nvPr/>
        </p:nvSpPr>
        <p:spPr>
          <a:xfrm>
            <a:off x="5721858" y="2075687"/>
            <a:ext cx="101727" cy="100584"/>
          </a:xfrm>
          <a:prstGeom prst="rect">
            <a:avLst/>
          </a:prstGeom>
          <a:blipFill>
            <a:blip r:embed="rId12" cstate="print"/>
            <a:stretch>
              <a:fillRect/>
            </a:stretch>
          </a:blipFill>
        </p:spPr>
        <p:txBody>
          <a:bodyPr wrap="square" lIns="0" tIns="0" rIns="0" bIns="0" rtlCol="0"/>
          <a:lstStyle/>
          <a:p>
            <a:endParaRPr sz="1350"/>
          </a:p>
        </p:txBody>
      </p:sp>
      <p:sp>
        <p:nvSpPr>
          <p:cNvPr id="149" name="object 149"/>
          <p:cNvSpPr/>
          <p:nvPr/>
        </p:nvSpPr>
        <p:spPr>
          <a:xfrm>
            <a:off x="5721858" y="2075687"/>
            <a:ext cx="101918" cy="100965"/>
          </a:xfrm>
          <a:custGeom>
            <a:avLst/>
            <a:gdLst/>
            <a:ahLst/>
            <a:cxnLst/>
            <a:rect l="l" t="t" r="r" b="b"/>
            <a:pathLst>
              <a:path w="135889" h="134619">
                <a:moveTo>
                  <a:pt x="0" y="134112"/>
                </a:moveTo>
                <a:lnTo>
                  <a:pt x="135636" y="134112"/>
                </a:lnTo>
                <a:lnTo>
                  <a:pt x="135636" y="0"/>
                </a:lnTo>
                <a:lnTo>
                  <a:pt x="0" y="0"/>
                </a:lnTo>
                <a:lnTo>
                  <a:pt x="0" y="134112"/>
                </a:lnTo>
                <a:close/>
              </a:path>
            </a:pathLst>
          </a:custGeom>
          <a:ln w="6096">
            <a:solidFill>
              <a:srgbClr val="A4A4A4"/>
            </a:solidFill>
          </a:ln>
        </p:spPr>
        <p:txBody>
          <a:bodyPr wrap="square" lIns="0" tIns="0" rIns="0" bIns="0" rtlCol="0"/>
          <a:lstStyle/>
          <a:p>
            <a:endParaRPr sz="1350"/>
          </a:p>
        </p:txBody>
      </p:sp>
      <p:sp>
        <p:nvSpPr>
          <p:cNvPr id="150" name="object 150"/>
          <p:cNvSpPr/>
          <p:nvPr/>
        </p:nvSpPr>
        <p:spPr>
          <a:xfrm>
            <a:off x="5464683" y="2075687"/>
            <a:ext cx="100584" cy="100584"/>
          </a:xfrm>
          <a:prstGeom prst="rect">
            <a:avLst/>
          </a:prstGeom>
          <a:blipFill>
            <a:blip r:embed="rId10" cstate="print"/>
            <a:stretch>
              <a:fillRect/>
            </a:stretch>
          </a:blipFill>
        </p:spPr>
        <p:txBody>
          <a:bodyPr wrap="square" lIns="0" tIns="0" rIns="0" bIns="0" rtlCol="0"/>
          <a:lstStyle/>
          <a:p>
            <a:endParaRPr sz="1350"/>
          </a:p>
        </p:txBody>
      </p:sp>
      <p:sp>
        <p:nvSpPr>
          <p:cNvPr id="151" name="object 151"/>
          <p:cNvSpPr/>
          <p:nvPr/>
        </p:nvSpPr>
        <p:spPr>
          <a:xfrm>
            <a:off x="5464683" y="2075687"/>
            <a:ext cx="100965" cy="100965"/>
          </a:xfrm>
          <a:custGeom>
            <a:avLst/>
            <a:gdLst/>
            <a:ahLst/>
            <a:cxnLst/>
            <a:rect l="l" t="t" r="r" b="b"/>
            <a:pathLst>
              <a:path w="134620" h="134619">
                <a:moveTo>
                  <a:pt x="0" y="134112"/>
                </a:moveTo>
                <a:lnTo>
                  <a:pt x="134112" y="134112"/>
                </a:lnTo>
                <a:lnTo>
                  <a:pt x="134112" y="0"/>
                </a:lnTo>
                <a:lnTo>
                  <a:pt x="0" y="0"/>
                </a:lnTo>
                <a:lnTo>
                  <a:pt x="0" y="134112"/>
                </a:lnTo>
                <a:close/>
              </a:path>
            </a:pathLst>
          </a:custGeom>
          <a:ln w="6096">
            <a:solidFill>
              <a:srgbClr val="A4A4A4"/>
            </a:solidFill>
          </a:ln>
        </p:spPr>
        <p:txBody>
          <a:bodyPr wrap="square" lIns="0" tIns="0" rIns="0" bIns="0" rtlCol="0"/>
          <a:lstStyle/>
          <a:p>
            <a:endParaRPr sz="1350"/>
          </a:p>
        </p:txBody>
      </p:sp>
      <p:sp>
        <p:nvSpPr>
          <p:cNvPr id="152" name="object 152"/>
          <p:cNvSpPr/>
          <p:nvPr/>
        </p:nvSpPr>
        <p:spPr>
          <a:xfrm>
            <a:off x="5487353" y="2176843"/>
            <a:ext cx="58579" cy="477203"/>
          </a:xfrm>
          <a:custGeom>
            <a:avLst/>
            <a:gdLst/>
            <a:ahLst/>
            <a:cxnLst/>
            <a:rect l="l" t="t" r="r" b="b"/>
            <a:pathLst>
              <a:path w="78104" h="636270">
                <a:moveTo>
                  <a:pt x="25879" y="558630"/>
                </a:moveTo>
                <a:lnTo>
                  <a:pt x="0" y="558672"/>
                </a:lnTo>
                <a:lnTo>
                  <a:pt x="38988" y="636269"/>
                </a:lnTo>
                <a:lnTo>
                  <a:pt x="71268" y="571500"/>
                </a:lnTo>
                <a:lnTo>
                  <a:pt x="25907" y="571500"/>
                </a:lnTo>
                <a:lnTo>
                  <a:pt x="25879" y="558630"/>
                </a:lnTo>
                <a:close/>
              </a:path>
              <a:path w="78104" h="636270">
                <a:moveTo>
                  <a:pt x="51787" y="558588"/>
                </a:moveTo>
                <a:lnTo>
                  <a:pt x="25879" y="558630"/>
                </a:lnTo>
                <a:lnTo>
                  <a:pt x="25907" y="571500"/>
                </a:lnTo>
                <a:lnTo>
                  <a:pt x="51815" y="571500"/>
                </a:lnTo>
                <a:lnTo>
                  <a:pt x="51787" y="558588"/>
                </a:lnTo>
                <a:close/>
              </a:path>
              <a:path w="78104" h="636270">
                <a:moveTo>
                  <a:pt x="77724" y="558545"/>
                </a:moveTo>
                <a:lnTo>
                  <a:pt x="51787" y="558588"/>
                </a:lnTo>
                <a:lnTo>
                  <a:pt x="51815" y="571500"/>
                </a:lnTo>
                <a:lnTo>
                  <a:pt x="71268" y="571500"/>
                </a:lnTo>
                <a:lnTo>
                  <a:pt x="77724" y="558545"/>
                </a:lnTo>
                <a:close/>
              </a:path>
              <a:path w="78104" h="636270">
                <a:moveTo>
                  <a:pt x="50545" y="0"/>
                </a:moveTo>
                <a:lnTo>
                  <a:pt x="24637" y="0"/>
                </a:lnTo>
                <a:lnTo>
                  <a:pt x="25879" y="558630"/>
                </a:lnTo>
                <a:lnTo>
                  <a:pt x="51787" y="558588"/>
                </a:lnTo>
                <a:lnTo>
                  <a:pt x="50545" y="0"/>
                </a:lnTo>
                <a:close/>
              </a:path>
            </a:pathLst>
          </a:custGeom>
          <a:solidFill>
            <a:srgbClr val="000000"/>
          </a:solidFill>
        </p:spPr>
        <p:txBody>
          <a:bodyPr wrap="square" lIns="0" tIns="0" rIns="0" bIns="0" rtlCol="0"/>
          <a:lstStyle/>
          <a:p>
            <a:endParaRPr sz="1350"/>
          </a:p>
        </p:txBody>
      </p:sp>
      <p:sp>
        <p:nvSpPr>
          <p:cNvPr id="153" name="object 153"/>
          <p:cNvSpPr/>
          <p:nvPr/>
        </p:nvSpPr>
        <p:spPr>
          <a:xfrm>
            <a:off x="5516689" y="2172271"/>
            <a:ext cx="265271" cy="481965"/>
          </a:xfrm>
          <a:custGeom>
            <a:avLst/>
            <a:gdLst/>
            <a:ahLst/>
            <a:cxnLst/>
            <a:rect l="l" t="t" r="r" b="b"/>
            <a:pathLst>
              <a:path w="353695" h="642620">
                <a:moveTo>
                  <a:pt x="2539" y="555498"/>
                </a:moveTo>
                <a:lnTo>
                  <a:pt x="0" y="642365"/>
                </a:lnTo>
                <a:lnTo>
                  <a:pt x="70992" y="592327"/>
                </a:lnTo>
                <a:lnTo>
                  <a:pt x="69340" y="591438"/>
                </a:lnTo>
                <a:lnTo>
                  <a:pt x="42037" y="591438"/>
                </a:lnTo>
                <a:lnTo>
                  <a:pt x="19303" y="579247"/>
                </a:lnTo>
                <a:lnTo>
                  <a:pt x="25444" y="567821"/>
                </a:lnTo>
                <a:lnTo>
                  <a:pt x="2539" y="555498"/>
                </a:lnTo>
                <a:close/>
              </a:path>
              <a:path w="353695" h="642620">
                <a:moveTo>
                  <a:pt x="25444" y="567821"/>
                </a:moveTo>
                <a:lnTo>
                  <a:pt x="19303" y="579247"/>
                </a:lnTo>
                <a:lnTo>
                  <a:pt x="42037" y="591438"/>
                </a:lnTo>
                <a:lnTo>
                  <a:pt x="48162" y="580044"/>
                </a:lnTo>
                <a:lnTo>
                  <a:pt x="25444" y="567821"/>
                </a:lnTo>
                <a:close/>
              </a:path>
              <a:path w="353695" h="642620">
                <a:moveTo>
                  <a:pt x="48162" y="580044"/>
                </a:moveTo>
                <a:lnTo>
                  <a:pt x="42037" y="591438"/>
                </a:lnTo>
                <a:lnTo>
                  <a:pt x="69340" y="591438"/>
                </a:lnTo>
                <a:lnTo>
                  <a:pt x="48162" y="580044"/>
                </a:lnTo>
                <a:close/>
              </a:path>
              <a:path w="353695" h="642620">
                <a:moveTo>
                  <a:pt x="330580" y="0"/>
                </a:moveTo>
                <a:lnTo>
                  <a:pt x="25444" y="567821"/>
                </a:lnTo>
                <a:lnTo>
                  <a:pt x="48162" y="580044"/>
                </a:lnTo>
                <a:lnTo>
                  <a:pt x="353440" y="12191"/>
                </a:lnTo>
                <a:lnTo>
                  <a:pt x="330580" y="0"/>
                </a:lnTo>
                <a:close/>
              </a:path>
            </a:pathLst>
          </a:custGeom>
          <a:solidFill>
            <a:srgbClr val="000000"/>
          </a:solidFill>
        </p:spPr>
        <p:txBody>
          <a:bodyPr wrap="square" lIns="0" tIns="0" rIns="0" bIns="0" rtlCol="0"/>
          <a:lstStyle/>
          <a:p>
            <a:endParaRPr sz="1350"/>
          </a:p>
        </p:txBody>
      </p:sp>
      <p:sp>
        <p:nvSpPr>
          <p:cNvPr id="154" name="object 154"/>
          <p:cNvSpPr/>
          <p:nvPr/>
        </p:nvSpPr>
        <p:spPr>
          <a:xfrm>
            <a:off x="5507069" y="2172080"/>
            <a:ext cx="274320" cy="481965"/>
          </a:xfrm>
          <a:custGeom>
            <a:avLst/>
            <a:gdLst/>
            <a:ahLst/>
            <a:cxnLst/>
            <a:rect l="l" t="t" r="r" b="b"/>
            <a:pathLst>
              <a:path w="365760" h="642620">
                <a:moveTo>
                  <a:pt x="316535" y="581019"/>
                </a:moveTo>
                <a:lnTo>
                  <a:pt x="293877" y="593597"/>
                </a:lnTo>
                <a:lnTo>
                  <a:pt x="365632" y="642619"/>
                </a:lnTo>
                <a:lnTo>
                  <a:pt x="363423" y="592327"/>
                </a:lnTo>
                <a:lnTo>
                  <a:pt x="322833" y="592327"/>
                </a:lnTo>
                <a:lnTo>
                  <a:pt x="316535" y="581019"/>
                </a:lnTo>
                <a:close/>
              </a:path>
              <a:path w="365760" h="642620">
                <a:moveTo>
                  <a:pt x="339152" y="568464"/>
                </a:moveTo>
                <a:lnTo>
                  <a:pt x="316535" y="581019"/>
                </a:lnTo>
                <a:lnTo>
                  <a:pt x="322833" y="592327"/>
                </a:lnTo>
                <a:lnTo>
                  <a:pt x="345439" y="579754"/>
                </a:lnTo>
                <a:lnTo>
                  <a:pt x="339152" y="568464"/>
                </a:lnTo>
                <a:close/>
              </a:path>
              <a:path w="365760" h="642620">
                <a:moveTo>
                  <a:pt x="361823" y="555878"/>
                </a:moveTo>
                <a:lnTo>
                  <a:pt x="339152" y="568464"/>
                </a:lnTo>
                <a:lnTo>
                  <a:pt x="345439" y="579754"/>
                </a:lnTo>
                <a:lnTo>
                  <a:pt x="322833" y="592327"/>
                </a:lnTo>
                <a:lnTo>
                  <a:pt x="363423" y="592327"/>
                </a:lnTo>
                <a:lnTo>
                  <a:pt x="361823" y="555878"/>
                </a:lnTo>
                <a:close/>
              </a:path>
              <a:path w="365760" h="642620">
                <a:moveTo>
                  <a:pt x="22605" y="0"/>
                </a:moveTo>
                <a:lnTo>
                  <a:pt x="0" y="12700"/>
                </a:lnTo>
                <a:lnTo>
                  <a:pt x="316535" y="581019"/>
                </a:lnTo>
                <a:lnTo>
                  <a:pt x="339152" y="568464"/>
                </a:lnTo>
                <a:lnTo>
                  <a:pt x="22605" y="0"/>
                </a:lnTo>
                <a:close/>
              </a:path>
            </a:pathLst>
          </a:custGeom>
          <a:solidFill>
            <a:srgbClr val="000000"/>
          </a:solidFill>
        </p:spPr>
        <p:txBody>
          <a:bodyPr wrap="square" lIns="0" tIns="0" rIns="0" bIns="0" rtlCol="0"/>
          <a:lstStyle/>
          <a:p>
            <a:endParaRPr sz="1350"/>
          </a:p>
        </p:txBody>
      </p:sp>
      <p:sp>
        <p:nvSpPr>
          <p:cNvPr id="155" name="object 155"/>
          <p:cNvSpPr/>
          <p:nvPr/>
        </p:nvSpPr>
        <p:spPr>
          <a:xfrm>
            <a:off x="5509070" y="2169604"/>
            <a:ext cx="537210" cy="484823"/>
          </a:xfrm>
          <a:custGeom>
            <a:avLst/>
            <a:gdLst/>
            <a:ahLst/>
            <a:cxnLst/>
            <a:rect l="l" t="t" r="r" b="b"/>
            <a:pathLst>
              <a:path w="716279" h="646429">
                <a:moveTo>
                  <a:pt x="649482" y="603588"/>
                </a:moveTo>
                <a:lnTo>
                  <a:pt x="632206" y="622808"/>
                </a:lnTo>
                <a:lnTo>
                  <a:pt x="715899" y="645922"/>
                </a:lnTo>
                <a:lnTo>
                  <a:pt x="702690" y="612267"/>
                </a:lnTo>
                <a:lnTo>
                  <a:pt x="659129" y="612267"/>
                </a:lnTo>
                <a:lnTo>
                  <a:pt x="649482" y="603588"/>
                </a:lnTo>
                <a:close/>
              </a:path>
              <a:path w="716279" h="646429">
                <a:moveTo>
                  <a:pt x="666799" y="584324"/>
                </a:moveTo>
                <a:lnTo>
                  <a:pt x="649482" y="603588"/>
                </a:lnTo>
                <a:lnTo>
                  <a:pt x="659129" y="612267"/>
                </a:lnTo>
                <a:lnTo>
                  <a:pt x="676401" y="592963"/>
                </a:lnTo>
                <a:lnTo>
                  <a:pt x="666799" y="584324"/>
                </a:lnTo>
                <a:close/>
              </a:path>
              <a:path w="716279" h="646429">
                <a:moveTo>
                  <a:pt x="684149" y="565023"/>
                </a:moveTo>
                <a:lnTo>
                  <a:pt x="666799" y="584324"/>
                </a:lnTo>
                <a:lnTo>
                  <a:pt x="676401" y="592963"/>
                </a:lnTo>
                <a:lnTo>
                  <a:pt x="659129" y="612267"/>
                </a:lnTo>
                <a:lnTo>
                  <a:pt x="702690" y="612267"/>
                </a:lnTo>
                <a:lnTo>
                  <a:pt x="684149" y="565023"/>
                </a:lnTo>
                <a:close/>
              </a:path>
              <a:path w="716279" h="646429">
                <a:moveTo>
                  <a:pt x="17272" y="0"/>
                </a:moveTo>
                <a:lnTo>
                  <a:pt x="0" y="19304"/>
                </a:lnTo>
                <a:lnTo>
                  <a:pt x="649482" y="603588"/>
                </a:lnTo>
                <a:lnTo>
                  <a:pt x="666799" y="584324"/>
                </a:lnTo>
                <a:lnTo>
                  <a:pt x="17272" y="0"/>
                </a:lnTo>
                <a:close/>
              </a:path>
            </a:pathLst>
          </a:custGeom>
          <a:solidFill>
            <a:srgbClr val="000000"/>
          </a:solidFill>
        </p:spPr>
        <p:txBody>
          <a:bodyPr wrap="square" lIns="0" tIns="0" rIns="0" bIns="0" rtlCol="0"/>
          <a:lstStyle/>
          <a:p>
            <a:endParaRPr sz="1350"/>
          </a:p>
        </p:txBody>
      </p:sp>
      <p:sp>
        <p:nvSpPr>
          <p:cNvPr id="156" name="object 156"/>
          <p:cNvSpPr/>
          <p:nvPr/>
        </p:nvSpPr>
        <p:spPr>
          <a:xfrm>
            <a:off x="5510594" y="2168556"/>
            <a:ext cx="801529" cy="485775"/>
          </a:xfrm>
          <a:custGeom>
            <a:avLst/>
            <a:gdLst/>
            <a:ahLst/>
            <a:cxnLst/>
            <a:rect l="l" t="t" r="r" b="b"/>
            <a:pathLst>
              <a:path w="1068704" h="647700">
                <a:moveTo>
                  <a:pt x="994832" y="618420"/>
                </a:moveTo>
                <a:lnTo>
                  <a:pt x="981456" y="640714"/>
                </a:lnTo>
                <a:lnTo>
                  <a:pt x="1068196" y="647318"/>
                </a:lnTo>
                <a:lnTo>
                  <a:pt x="1054022" y="625093"/>
                </a:lnTo>
                <a:lnTo>
                  <a:pt x="1005966" y="625093"/>
                </a:lnTo>
                <a:lnTo>
                  <a:pt x="994832" y="618420"/>
                </a:lnTo>
                <a:close/>
              </a:path>
              <a:path w="1068704" h="647700">
                <a:moveTo>
                  <a:pt x="1008111" y="596289"/>
                </a:moveTo>
                <a:lnTo>
                  <a:pt x="994832" y="618420"/>
                </a:lnTo>
                <a:lnTo>
                  <a:pt x="1005966" y="625093"/>
                </a:lnTo>
                <a:lnTo>
                  <a:pt x="1019301" y="602995"/>
                </a:lnTo>
                <a:lnTo>
                  <a:pt x="1008111" y="596289"/>
                </a:lnTo>
                <a:close/>
              </a:path>
              <a:path w="1068704" h="647700">
                <a:moveTo>
                  <a:pt x="1021461" y="574039"/>
                </a:moveTo>
                <a:lnTo>
                  <a:pt x="1008111" y="596289"/>
                </a:lnTo>
                <a:lnTo>
                  <a:pt x="1019301" y="602995"/>
                </a:lnTo>
                <a:lnTo>
                  <a:pt x="1005966" y="625093"/>
                </a:lnTo>
                <a:lnTo>
                  <a:pt x="1054022" y="625093"/>
                </a:lnTo>
                <a:lnTo>
                  <a:pt x="1021461" y="574039"/>
                </a:lnTo>
                <a:close/>
              </a:path>
              <a:path w="1068704" h="647700">
                <a:moveTo>
                  <a:pt x="13207" y="0"/>
                </a:moveTo>
                <a:lnTo>
                  <a:pt x="0" y="22098"/>
                </a:lnTo>
                <a:lnTo>
                  <a:pt x="994832" y="618420"/>
                </a:lnTo>
                <a:lnTo>
                  <a:pt x="1008111" y="596289"/>
                </a:lnTo>
                <a:lnTo>
                  <a:pt x="13207" y="0"/>
                </a:lnTo>
                <a:close/>
              </a:path>
            </a:pathLst>
          </a:custGeom>
          <a:solidFill>
            <a:srgbClr val="000000"/>
          </a:solidFill>
        </p:spPr>
        <p:txBody>
          <a:bodyPr wrap="square" lIns="0" tIns="0" rIns="0" bIns="0" rtlCol="0"/>
          <a:lstStyle/>
          <a:p>
            <a:endParaRPr sz="1350"/>
          </a:p>
        </p:txBody>
      </p:sp>
      <p:sp>
        <p:nvSpPr>
          <p:cNvPr id="157" name="object 157"/>
          <p:cNvSpPr/>
          <p:nvPr/>
        </p:nvSpPr>
        <p:spPr>
          <a:xfrm>
            <a:off x="5765388" y="2171986"/>
            <a:ext cx="281464" cy="482441"/>
          </a:xfrm>
          <a:custGeom>
            <a:avLst/>
            <a:gdLst/>
            <a:ahLst/>
            <a:cxnLst/>
            <a:rect l="l" t="t" r="r" b="b"/>
            <a:pathLst>
              <a:path w="375284" h="643254">
                <a:moveTo>
                  <a:pt x="325324" y="581773"/>
                </a:moveTo>
                <a:lnTo>
                  <a:pt x="302894" y="594614"/>
                </a:lnTo>
                <a:lnTo>
                  <a:pt x="375158" y="642747"/>
                </a:lnTo>
                <a:lnTo>
                  <a:pt x="372388" y="592963"/>
                </a:lnTo>
                <a:lnTo>
                  <a:pt x="331724" y="592963"/>
                </a:lnTo>
                <a:lnTo>
                  <a:pt x="325324" y="581773"/>
                </a:lnTo>
                <a:close/>
              </a:path>
              <a:path w="375284" h="643254">
                <a:moveTo>
                  <a:pt x="347881" y="568858"/>
                </a:moveTo>
                <a:lnTo>
                  <a:pt x="325324" y="581773"/>
                </a:lnTo>
                <a:lnTo>
                  <a:pt x="331724" y="592963"/>
                </a:lnTo>
                <a:lnTo>
                  <a:pt x="354330" y="580136"/>
                </a:lnTo>
                <a:lnTo>
                  <a:pt x="347881" y="568858"/>
                </a:lnTo>
                <a:close/>
              </a:path>
              <a:path w="375284" h="643254">
                <a:moveTo>
                  <a:pt x="370332" y="556006"/>
                </a:moveTo>
                <a:lnTo>
                  <a:pt x="347881" y="568858"/>
                </a:lnTo>
                <a:lnTo>
                  <a:pt x="354330" y="580136"/>
                </a:lnTo>
                <a:lnTo>
                  <a:pt x="331724" y="592963"/>
                </a:lnTo>
                <a:lnTo>
                  <a:pt x="372388" y="592963"/>
                </a:lnTo>
                <a:lnTo>
                  <a:pt x="370332" y="556006"/>
                </a:lnTo>
                <a:close/>
              </a:path>
              <a:path w="375284" h="643254">
                <a:moveTo>
                  <a:pt x="22605" y="0"/>
                </a:moveTo>
                <a:lnTo>
                  <a:pt x="0" y="12954"/>
                </a:lnTo>
                <a:lnTo>
                  <a:pt x="325324" y="581773"/>
                </a:lnTo>
                <a:lnTo>
                  <a:pt x="347881" y="568858"/>
                </a:lnTo>
                <a:lnTo>
                  <a:pt x="22605" y="0"/>
                </a:lnTo>
                <a:close/>
              </a:path>
            </a:pathLst>
          </a:custGeom>
          <a:solidFill>
            <a:srgbClr val="000000"/>
          </a:solidFill>
        </p:spPr>
        <p:txBody>
          <a:bodyPr wrap="square" lIns="0" tIns="0" rIns="0" bIns="0" rtlCol="0"/>
          <a:lstStyle/>
          <a:p>
            <a:endParaRPr sz="1350"/>
          </a:p>
        </p:txBody>
      </p:sp>
      <p:sp>
        <p:nvSpPr>
          <p:cNvPr id="158" name="object 158"/>
          <p:cNvSpPr/>
          <p:nvPr/>
        </p:nvSpPr>
        <p:spPr>
          <a:xfrm>
            <a:off x="5767388" y="2169604"/>
            <a:ext cx="545306" cy="484823"/>
          </a:xfrm>
          <a:custGeom>
            <a:avLst/>
            <a:gdLst/>
            <a:ahLst/>
            <a:cxnLst/>
            <a:rect l="l" t="t" r="r" b="b"/>
            <a:pathLst>
              <a:path w="727075" h="646429">
                <a:moveTo>
                  <a:pt x="659950" y="604035"/>
                </a:moveTo>
                <a:lnTo>
                  <a:pt x="642747" y="623443"/>
                </a:lnTo>
                <a:lnTo>
                  <a:pt x="726694" y="645922"/>
                </a:lnTo>
                <a:lnTo>
                  <a:pt x="713331" y="612648"/>
                </a:lnTo>
                <a:lnTo>
                  <a:pt x="669671" y="612648"/>
                </a:lnTo>
                <a:lnTo>
                  <a:pt x="659950" y="604035"/>
                </a:lnTo>
                <a:close/>
              </a:path>
              <a:path w="727075" h="646429">
                <a:moveTo>
                  <a:pt x="677078" y="584714"/>
                </a:moveTo>
                <a:lnTo>
                  <a:pt x="659950" y="604035"/>
                </a:lnTo>
                <a:lnTo>
                  <a:pt x="669671" y="612648"/>
                </a:lnTo>
                <a:lnTo>
                  <a:pt x="686816" y="593344"/>
                </a:lnTo>
                <a:lnTo>
                  <a:pt x="677078" y="584714"/>
                </a:lnTo>
                <a:close/>
              </a:path>
              <a:path w="727075" h="646429">
                <a:moveTo>
                  <a:pt x="694308" y="565277"/>
                </a:moveTo>
                <a:lnTo>
                  <a:pt x="677078" y="584714"/>
                </a:lnTo>
                <a:lnTo>
                  <a:pt x="686816" y="593344"/>
                </a:lnTo>
                <a:lnTo>
                  <a:pt x="669671" y="612648"/>
                </a:lnTo>
                <a:lnTo>
                  <a:pt x="713331" y="612648"/>
                </a:lnTo>
                <a:lnTo>
                  <a:pt x="694308" y="565277"/>
                </a:lnTo>
                <a:close/>
              </a:path>
              <a:path w="727075" h="646429">
                <a:moveTo>
                  <a:pt x="17272" y="0"/>
                </a:moveTo>
                <a:lnTo>
                  <a:pt x="0" y="19304"/>
                </a:lnTo>
                <a:lnTo>
                  <a:pt x="659950" y="604035"/>
                </a:lnTo>
                <a:lnTo>
                  <a:pt x="677078" y="584714"/>
                </a:lnTo>
                <a:lnTo>
                  <a:pt x="17272" y="0"/>
                </a:lnTo>
                <a:close/>
              </a:path>
            </a:pathLst>
          </a:custGeom>
          <a:solidFill>
            <a:srgbClr val="000000"/>
          </a:solidFill>
        </p:spPr>
        <p:txBody>
          <a:bodyPr wrap="square" lIns="0" tIns="0" rIns="0" bIns="0" rtlCol="0"/>
          <a:lstStyle/>
          <a:p>
            <a:endParaRPr sz="1350"/>
          </a:p>
        </p:txBody>
      </p:sp>
      <p:sp>
        <p:nvSpPr>
          <p:cNvPr id="159" name="object 159"/>
          <p:cNvSpPr/>
          <p:nvPr/>
        </p:nvSpPr>
        <p:spPr>
          <a:xfrm>
            <a:off x="6284119" y="2847594"/>
            <a:ext cx="58579" cy="477679"/>
          </a:xfrm>
          <a:custGeom>
            <a:avLst/>
            <a:gdLst/>
            <a:ahLst/>
            <a:cxnLst/>
            <a:rect l="l" t="t" r="r" b="b"/>
            <a:pathLst>
              <a:path w="78104" h="636904">
                <a:moveTo>
                  <a:pt x="0" y="558164"/>
                </a:moveTo>
                <a:lnTo>
                  <a:pt x="37465" y="636523"/>
                </a:lnTo>
                <a:lnTo>
                  <a:pt x="71107" y="572007"/>
                </a:lnTo>
                <a:lnTo>
                  <a:pt x="51561" y="572007"/>
                </a:lnTo>
                <a:lnTo>
                  <a:pt x="25653" y="571626"/>
                </a:lnTo>
                <a:lnTo>
                  <a:pt x="25876" y="558630"/>
                </a:lnTo>
                <a:lnTo>
                  <a:pt x="0" y="558164"/>
                </a:lnTo>
                <a:close/>
              </a:path>
              <a:path w="78104" h="636904">
                <a:moveTo>
                  <a:pt x="25876" y="558630"/>
                </a:moveTo>
                <a:lnTo>
                  <a:pt x="25653" y="571626"/>
                </a:lnTo>
                <a:lnTo>
                  <a:pt x="51561" y="572007"/>
                </a:lnTo>
                <a:lnTo>
                  <a:pt x="51782" y="559097"/>
                </a:lnTo>
                <a:lnTo>
                  <a:pt x="25876" y="558630"/>
                </a:lnTo>
                <a:close/>
              </a:path>
              <a:path w="78104" h="636904">
                <a:moveTo>
                  <a:pt x="51782" y="559097"/>
                </a:moveTo>
                <a:lnTo>
                  <a:pt x="51561" y="572007"/>
                </a:lnTo>
                <a:lnTo>
                  <a:pt x="71107" y="572007"/>
                </a:lnTo>
                <a:lnTo>
                  <a:pt x="77597" y="559561"/>
                </a:lnTo>
                <a:lnTo>
                  <a:pt x="51782" y="559097"/>
                </a:lnTo>
                <a:close/>
              </a:path>
              <a:path w="78104" h="636904">
                <a:moveTo>
                  <a:pt x="35432" y="0"/>
                </a:moveTo>
                <a:lnTo>
                  <a:pt x="25876" y="558630"/>
                </a:lnTo>
                <a:lnTo>
                  <a:pt x="51782" y="559097"/>
                </a:lnTo>
                <a:lnTo>
                  <a:pt x="61341" y="507"/>
                </a:lnTo>
                <a:lnTo>
                  <a:pt x="35432" y="0"/>
                </a:lnTo>
                <a:close/>
              </a:path>
            </a:pathLst>
          </a:custGeom>
          <a:solidFill>
            <a:srgbClr val="000000"/>
          </a:solidFill>
        </p:spPr>
        <p:txBody>
          <a:bodyPr wrap="square" lIns="0" tIns="0" rIns="0" bIns="0" rtlCol="0"/>
          <a:lstStyle/>
          <a:p>
            <a:endParaRPr sz="1350"/>
          </a:p>
        </p:txBody>
      </p:sp>
      <p:sp>
        <p:nvSpPr>
          <p:cNvPr id="160" name="object 160"/>
          <p:cNvSpPr/>
          <p:nvPr/>
        </p:nvSpPr>
        <p:spPr>
          <a:xfrm>
            <a:off x="6045898" y="2842927"/>
            <a:ext cx="282416" cy="482441"/>
          </a:xfrm>
          <a:custGeom>
            <a:avLst/>
            <a:gdLst/>
            <a:ahLst/>
            <a:cxnLst/>
            <a:rect l="l" t="t" r="r" b="b"/>
            <a:pathLst>
              <a:path w="376554" h="643254">
                <a:moveTo>
                  <a:pt x="4952" y="556005"/>
                </a:moveTo>
                <a:lnTo>
                  <a:pt x="0" y="642746"/>
                </a:lnTo>
                <a:lnTo>
                  <a:pt x="72390" y="594740"/>
                </a:lnTo>
                <a:lnTo>
                  <a:pt x="69515" y="593089"/>
                </a:lnTo>
                <a:lnTo>
                  <a:pt x="43433" y="593089"/>
                </a:lnTo>
                <a:lnTo>
                  <a:pt x="20954" y="580135"/>
                </a:lnTo>
                <a:lnTo>
                  <a:pt x="27403" y="568901"/>
                </a:lnTo>
                <a:lnTo>
                  <a:pt x="4952" y="556005"/>
                </a:lnTo>
                <a:close/>
              </a:path>
              <a:path w="376554" h="643254">
                <a:moveTo>
                  <a:pt x="27403" y="568901"/>
                </a:moveTo>
                <a:lnTo>
                  <a:pt x="20954" y="580135"/>
                </a:lnTo>
                <a:lnTo>
                  <a:pt x="43433" y="593089"/>
                </a:lnTo>
                <a:lnTo>
                  <a:pt x="49900" y="581823"/>
                </a:lnTo>
                <a:lnTo>
                  <a:pt x="27403" y="568901"/>
                </a:lnTo>
                <a:close/>
              </a:path>
              <a:path w="376554" h="643254">
                <a:moveTo>
                  <a:pt x="49900" y="581823"/>
                </a:moveTo>
                <a:lnTo>
                  <a:pt x="43433" y="593089"/>
                </a:lnTo>
                <a:lnTo>
                  <a:pt x="69515" y="593089"/>
                </a:lnTo>
                <a:lnTo>
                  <a:pt x="49900" y="581823"/>
                </a:lnTo>
                <a:close/>
              </a:path>
              <a:path w="376554" h="643254">
                <a:moveTo>
                  <a:pt x="353949" y="0"/>
                </a:moveTo>
                <a:lnTo>
                  <a:pt x="27403" y="568901"/>
                </a:lnTo>
                <a:lnTo>
                  <a:pt x="49900" y="581823"/>
                </a:lnTo>
                <a:lnTo>
                  <a:pt x="376427" y="12953"/>
                </a:lnTo>
                <a:lnTo>
                  <a:pt x="353949" y="0"/>
                </a:lnTo>
                <a:close/>
              </a:path>
            </a:pathLst>
          </a:custGeom>
          <a:solidFill>
            <a:srgbClr val="000000"/>
          </a:solidFill>
        </p:spPr>
        <p:txBody>
          <a:bodyPr wrap="square" lIns="0" tIns="0" rIns="0" bIns="0" rtlCol="0"/>
          <a:lstStyle/>
          <a:p>
            <a:endParaRPr sz="1350"/>
          </a:p>
        </p:txBody>
      </p:sp>
      <p:sp>
        <p:nvSpPr>
          <p:cNvPr id="161" name="object 161"/>
          <p:cNvSpPr/>
          <p:nvPr/>
        </p:nvSpPr>
        <p:spPr>
          <a:xfrm>
            <a:off x="5781865" y="2840545"/>
            <a:ext cx="545306" cy="484823"/>
          </a:xfrm>
          <a:custGeom>
            <a:avLst/>
            <a:gdLst/>
            <a:ahLst/>
            <a:cxnLst/>
            <a:rect l="l" t="t" r="r" b="b"/>
            <a:pathLst>
              <a:path w="727075" h="646429">
                <a:moveTo>
                  <a:pt x="32385" y="565276"/>
                </a:moveTo>
                <a:lnTo>
                  <a:pt x="0" y="645921"/>
                </a:lnTo>
                <a:lnTo>
                  <a:pt x="83947" y="623442"/>
                </a:lnTo>
                <a:lnTo>
                  <a:pt x="74377" y="612647"/>
                </a:lnTo>
                <a:lnTo>
                  <a:pt x="57023" y="612647"/>
                </a:lnTo>
                <a:lnTo>
                  <a:pt x="39878" y="593343"/>
                </a:lnTo>
                <a:lnTo>
                  <a:pt x="49616" y="584715"/>
                </a:lnTo>
                <a:lnTo>
                  <a:pt x="32385" y="565276"/>
                </a:lnTo>
                <a:close/>
              </a:path>
              <a:path w="727075" h="646429">
                <a:moveTo>
                  <a:pt x="49616" y="584715"/>
                </a:moveTo>
                <a:lnTo>
                  <a:pt x="39878" y="593343"/>
                </a:lnTo>
                <a:lnTo>
                  <a:pt x="57023" y="612647"/>
                </a:lnTo>
                <a:lnTo>
                  <a:pt x="66743" y="604035"/>
                </a:lnTo>
                <a:lnTo>
                  <a:pt x="49616" y="584715"/>
                </a:lnTo>
                <a:close/>
              </a:path>
              <a:path w="727075" h="646429">
                <a:moveTo>
                  <a:pt x="66743" y="604035"/>
                </a:moveTo>
                <a:lnTo>
                  <a:pt x="57023" y="612647"/>
                </a:lnTo>
                <a:lnTo>
                  <a:pt x="74377" y="612647"/>
                </a:lnTo>
                <a:lnTo>
                  <a:pt x="66743" y="604035"/>
                </a:lnTo>
                <a:close/>
              </a:path>
              <a:path w="727075" h="646429">
                <a:moveTo>
                  <a:pt x="709549" y="0"/>
                </a:moveTo>
                <a:lnTo>
                  <a:pt x="49616" y="584715"/>
                </a:lnTo>
                <a:lnTo>
                  <a:pt x="66743" y="604035"/>
                </a:lnTo>
                <a:lnTo>
                  <a:pt x="726694" y="19303"/>
                </a:lnTo>
                <a:lnTo>
                  <a:pt x="709549" y="0"/>
                </a:lnTo>
                <a:close/>
              </a:path>
            </a:pathLst>
          </a:custGeom>
          <a:solidFill>
            <a:srgbClr val="000000"/>
          </a:solidFill>
        </p:spPr>
        <p:txBody>
          <a:bodyPr wrap="square" lIns="0" tIns="0" rIns="0" bIns="0" rtlCol="0"/>
          <a:lstStyle/>
          <a:p>
            <a:endParaRPr sz="1350"/>
          </a:p>
        </p:txBody>
      </p:sp>
      <p:sp>
        <p:nvSpPr>
          <p:cNvPr id="162" name="object 162"/>
          <p:cNvSpPr/>
          <p:nvPr/>
        </p:nvSpPr>
        <p:spPr>
          <a:xfrm>
            <a:off x="5516689" y="2839403"/>
            <a:ext cx="808673" cy="485775"/>
          </a:xfrm>
          <a:custGeom>
            <a:avLst/>
            <a:gdLst/>
            <a:ahLst/>
            <a:cxnLst/>
            <a:rect l="l" t="t" r="r" b="b"/>
            <a:pathLst>
              <a:path w="1078229" h="647700">
                <a:moveTo>
                  <a:pt x="46989" y="574420"/>
                </a:moveTo>
                <a:lnTo>
                  <a:pt x="0" y="647445"/>
                </a:lnTo>
                <a:lnTo>
                  <a:pt x="86613" y="641222"/>
                </a:lnTo>
                <a:lnTo>
                  <a:pt x="77272" y="625474"/>
                </a:lnTo>
                <a:lnTo>
                  <a:pt x="62356" y="625474"/>
                </a:lnTo>
                <a:lnTo>
                  <a:pt x="49022" y="603249"/>
                </a:lnTo>
                <a:lnTo>
                  <a:pt x="60164" y="596631"/>
                </a:lnTo>
                <a:lnTo>
                  <a:pt x="46989" y="574420"/>
                </a:lnTo>
                <a:close/>
              </a:path>
              <a:path w="1078229" h="647700">
                <a:moveTo>
                  <a:pt x="60164" y="596631"/>
                </a:moveTo>
                <a:lnTo>
                  <a:pt x="49022" y="603249"/>
                </a:lnTo>
                <a:lnTo>
                  <a:pt x="62356" y="625474"/>
                </a:lnTo>
                <a:lnTo>
                  <a:pt x="73386" y="618923"/>
                </a:lnTo>
                <a:lnTo>
                  <a:pt x="60164" y="596631"/>
                </a:lnTo>
                <a:close/>
              </a:path>
              <a:path w="1078229" h="647700">
                <a:moveTo>
                  <a:pt x="73386" y="618923"/>
                </a:moveTo>
                <a:lnTo>
                  <a:pt x="62356" y="625474"/>
                </a:lnTo>
                <a:lnTo>
                  <a:pt x="77272" y="625474"/>
                </a:lnTo>
                <a:lnTo>
                  <a:pt x="73386" y="618923"/>
                </a:lnTo>
                <a:close/>
              </a:path>
              <a:path w="1078229" h="647700">
                <a:moveTo>
                  <a:pt x="1064514" y="0"/>
                </a:moveTo>
                <a:lnTo>
                  <a:pt x="60164" y="596631"/>
                </a:lnTo>
                <a:lnTo>
                  <a:pt x="73386" y="618923"/>
                </a:lnTo>
                <a:lnTo>
                  <a:pt x="1077721" y="22351"/>
                </a:lnTo>
                <a:lnTo>
                  <a:pt x="1064514" y="0"/>
                </a:lnTo>
                <a:close/>
              </a:path>
            </a:pathLst>
          </a:custGeom>
          <a:solidFill>
            <a:srgbClr val="000000"/>
          </a:solidFill>
        </p:spPr>
        <p:txBody>
          <a:bodyPr wrap="square" lIns="0" tIns="0" rIns="0" bIns="0" rtlCol="0"/>
          <a:lstStyle/>
          <a:p>
            <a:endParaRPr sz="1350"/>
          </a:p>
        </p:txBody>
      </p:sp>
      <p:sp>
        <p:nvSpPr>
          <p:cNvPr id="163" name="object 163"/>
          <p:cNvSpPr/>
          <p:nvPr/>
        </p:nvSpPr>
        <p:spPr>
          <a:xfrm>
            <a:off x="6018372" y="2847499"/>
            <a:ext cx="58579" cy="477679"/>
          </a:xfrm>
          <a:custGeom>
            <a:avLst/>
            <a:gdLst/>
            <a:ahLst/>
            <a:cxnLst/>
            <a:rect l="l" t="t" r="r" b="b"/>
            <a:pathLst>
              <a:path w="78104" h="636904">
                <a:moveTo>
                  <a:pt x="0" y="557911"/>
                </a:moveTo>
                <a:lnTo>
                  <a:pt x="36702" y="636651"/>
                </a:lnTo>
                <a:lnTo>
                  <a:pt x="71193" y="572262"/>
                </a:lnTo>
                <a:lnTo>
                  <a:pt x="51434" y="572262"/>
                </a:lnTo>
                <a:lnTo>
                  <a:pt x="25526" y="571627"/>
                </a:lnTo>
                <a:lnTo>
                  <a:pt x="25885" y="558630"/>
                </a:lnTo>
                <a:lnTo>
                  <a:pt x="0" y="557911"/>
                </a:lnTo>
                <a:close/>
              </a:path>
              <a:path w="78104" h="636904">
                <a:moveTo>
                  <a:pt x="25885" y="558630"/>
                </a:moveTo>
                <a:lnTo>
                  <a:pt x="25526" y="571627"/>
                </a:lnTo>
                <a:lnTo>
                  <a:pt x="51434" y="572262"/>
                </a:lnTo>
                <a:lnTo>
                  <a:pt x="51790" y="559349"/>
                </a:lnTo>
                <a:lnTo>
                  <a:pt x="25885" y="558630"/>
                </a:lnTo>
                <a:close/>
              </a:path>
              <a:path w="78104" h="636904">
                <a:moveTo>
                  <a:pt x="51790" y="559349"/>
                </a:moveTo>
                <a:lnTo>
                  <a:pt x="51434" y="572262"/>
                </a:lnTo>
                <a:lnTo>
                  <a:pt x="71193" y="572262"/>
                </a:lnTo>
                <a:lnTo>
                  <a:pt x="77724" y="560070"/>
                </a:lnTo>
                <a:lnTo>
                  <a:pt x="51790" y="559349"/>
                </a:lnTo>
                <a:close/>
              </a:path>
              <a:path w="78104" h="636904">
                <a:moveTo>
                  <a:pt x="41275" y="0"/>
                </a:moveTo>
                <a:lnTo>
                  <a:pt x="25885" y="558630"/>
                </a:lnTo>
                <a:lnTo>
                  <a:pt x="51790" y="559349"/>
                </a:lnTo>
                <a:lnTo>
                  <a:pt x="67182" y="762"/>
                </a:lnTo>
                <a:lnTo>
                  <a:pt x="41275" y="0"/>
                </a:lnTo>
                <a:close/>
              </a:path>
            </a:pathLst>
          </a:custGeom>
          <a:solidFill>
            <a:srgbClr val="000000"/>
          </a:solidFill>
        </p:spPr>
        <p:txBody>
          <a:bodyPr wrap="square" lIns="0" tIns="0" rIns="0" bIns="0" rtlCol="0"/>
          <a:lstStyle/>
          <a:p>
            <a:endParaRPr sz="1350"/>
          </a:p>
        </p:txBody>
      </p:sp>
      <p:sp>
        <p:nvSpPr>
          <p:cNvPr id="164" name="object 164"/>
          <p:cNvSpPr/>
          <p:nvPr/>
        </p:nvSpPr>
        <p:spPr>
          <a:xfrm>
            <a:off x="5781865" y="2842927"/>
            <a:ext cx="286226" cy="482441"/>
          </a:xfrm>
          <a:custGeom>
            <a:avLst/>
            <a:gdLst/>
            <a:ahLst/>
            <a:cxnLst/>
            <a:rect l="l" t="t" r="r" b="b"/>
            <a:pathLst>
              <a:path w="381634" h="643254">
                <a:moveTo>
                  <a:pt x="5587" y="556005"/>
                </a:moveTo>
                <a:lnTo>
                  <a:pt x="0" y="642746"/>
                </a:lnTo>
                <a:lnTo>
                  <a:pt x="72644" y="595121"/>
                </a:lnTo>
                <a:lnTo>
                  <a:pt x="69596" y="593343"/>
                </a:lnTo>
                <a:lnTo>
                  <a:pt x="43815" y="593343"/>
                </a:lnTo>
                <a:lnTo>
                  <a:pt x="21336" y="580262"/>
                </a:lnTo>
                <a:lnTo>
                  <a:pt x="27887" y="569014"/>
                </a:lnTo>
                <a:lnTo>
                  <a:pt x="5587" y="556005"/>
                </a:lnTo>
                <a:close/>
              </a:path>
              <a:path w="381634" h="643254">
                <a:moveTo>
                  <a:pt x="27887" y="569014"/>
                </a:moveTo>
                <a:lnTo>
                  <a:pt x="21336" y="580262"/>
                </a:lnTo>
                <a:lnTo>
                  <a:pt x="43815" y="593343"/>
                </a:lnTo>
                <a:lnTo>
                  <a:pt x="50349" y="582117"/>
                </a:lnTo>
                <a:lnTo>
                  <a:pt x="27887" y="569014"/>
                </a:lnTo>
                <a:close/>
              </a:path>
              <a:path w="381634" h="643254">
                <a:moveTo>
                  <a:pt x="50349" y="582117"/>
                </a:moveTo>
                <a:lnTo>
                  <a:pt x="43815" y="593343"/>
                </a:lnTo>
                <a:lnTo>
                  <a:pt x="69596" y="593343"/>
                </a:lnTo>
                <a:lnTo>
                  <a:pt x="50349" y="582117"/>
                </a:lnTo>
                <a:close/>
              </a:path>
              <a:path w="381634" h="643254">
                <a:moveTo>
                  <a:pt x="359282" y="0"/>
                </a:moveTo>
                <a:lnTo>
                  <a:pt x="27887" y="569014"/>
                </a:lnTo>
                <a:lnTo>
                  <a:pt x="50349" y="582117"/>
                </a:lnTo>
                <a:lnTo>
                  <a:pt x="381635" y="12953"/>
                </a:lnTo>
                <a:lnTo>
                  <a:pt x="359282" y="0"/>
                </a:lnTo>
                <a:close/>
              </a:path>
            </a:pathLst>
          </a:custGeom>
          <a:solidFill>
            <a:srgbClr val="000000"/>
          </a:solidFill>
        </p:spPr>
        <p:txBody>
          <a:bodyPr wrap="square" lIns="0" tIns="0" rIns="0" bIns="0" rtlCol="0"/>
          <a:lstStyle/>
          <a:p>
            <a:endParaRPr sz="1350"/>
          </a:p>
        </p:txBody>
      </p:sp>
      <p:sp>
        <p:nvSpPr>
          <p:cNvPr id="165" name="object 165"/>
          <p:cNvSpPr/>
          <p:nvPr/>
        </p:nvSpPr>
        <p:spPr>
          <a:xfrm>
            <a:off x="5516689" y="2840449"/>
            <a:ext cx="549116" cy="484823"/>
          </a:xfrm>
          <a:custGeom>
            <a:avLst/>
            <a:gdLst/>
            <a:ahLst/>
            <a:cxnLst/>
            <a:rect l="l" t="t" r="r" b="b"/>
            <a:pathLst>
              <a:path w="732154" h="646429">
                <a:moveTo>
                  <a:pt x="32638" y="565530"/>
                </a:moveTo>
                <a:lnTo>
                  <a:pt x="0" y="646048"/>
                </a:lnTo>
                <a:lnTo>
                  <a:pt x="84074" y="623950"/>
                </a:lnTo>
                <a:lnTo>
                  <a:pt x="74457" y="613028"/>
                </a:lnTo>
                <a:lnTo>
                  <a:pt x="57150" y="613028"/>
                </a:lnTo>
                <a:lnTo>
                  <a:pt x="40131" y="593597"/>
                </a:lnTo>
                <a:lnTo>
                  <a:pt x="49834" y="585062"/>
                </a:lnTo>
                <a:lnTo>
                  <a:pt x="32638" y="565530"/>
                </a:lnTo>
                <a:close/>
              </a:path>
              <a:path w="732154" h="646429">
                <a:moveTo>
                  <a:pt x="49834" y="585062"/>
                </a:moveTo>
                <a:lnTo>
                  <a:pt x="40131" y="593597"/>
                </a:lnTo>
                <a:lnTo>
                  <a:pt x="57150" y="613028"/>
                </a:lnTo>
                <a:lnTo>
                  <a:pt x="66905" y="604450"/>
                </a:lnTo>
                <a:lnTo>
                  <a:pt x="49834" y="585062"/>
                </a:lnTo>
                <a:close/>
              </a:path>
              <a:path w="732154" h="646429">
                <a:moveTo>
                  <a:pt x="66905" y="604450"/>
                </a:moveTo>
                <a:lnTo>
                  <a:pt x="57150" y="613028"/>
                </a:lnTo>
                <a:lnTo>
                  <a:pt x="74457" y="613028"/>
                </a:lnTo>
                <a:lnTo>
                  <a:pt x="66905" y="604450"/>
                </a:lnTo>
                <a:close/>
              </a:path>
              <a:path w="732154" h="646429">
                <a:moveTo>
                  <a:pt x="714883" y="0"/>
                </a:moveTo>
                <a:lnTo>
                  <a:pt x="49834" y="585062"/>
                </a:lnTo>
                <a:lnTo>
                  <a:pt x="66905" y="604450"/>
                </a:lnTo>
                <a:lnTo>
                  <a:pt x="732028" y="19557"/>
                </a:lnTo>
                <a:lnTo>
                  <a:pt x="714883" y="0"/>
                </a:lnTo>
                <a:close/>
              </a:path>
            </a:pathLst>
          </a:custGeom>
          <a:solidFill>
            <a:srgbClr val="000000"/>
          </a:solidFill>
        </p:spPr>
        <p:txBody>
          <a:bodyPr wrap="square" lIns="0" tIns="0" rIns="0" bIns="0" rtlCol="0"/>
          <a:lstStyle/>
          <a:p>
            <a:endParaRPr sz="1350"/>
          </a:p>
        </p:txBody>
      </p:sp>
      <p:sp>
        <p:nvSpPr>
          <p:cNvPr id="166" name="object 166"/>
          <p:cNvSpPr/>
          <p:nvPr/>
        </p:nvSpPr>
        <p:spPr>
          <a:xfrm>
            <a:off x="5487353" y="2847784"/>
            <a:ext cx="58579" cy="477203"/>
          </a:xfrm>
          <a:custGeom>
            <a:avLst/>
            <a:gdLst/>
            <a:ahLst/>
            <a:cxnLst/>
            <a:rect l="l" t="t" r="r" b="b"/>
            <a:pathLst>
              <a:path w="78104" h="636270">
                <a:moveTo>
                  <a:pt x="25879" y="558630"/>
                </a:moveTo>
                <a:lnTo>
                  <a:pt x="0" y="558672"/>
                </a:lnTo>
                <a:lnTo>
                  <a:pt x="38988" y="636269"/>
                </a:lnTo>
                <a:lnTo>
                  <a:pt x="71268" y="571499"/>
                </a:lnTo>
                <a:lnTo>
                  <a:pt x="25907" y="571499"/>
                </a:lnTo>
                <a:lnTo>
                  <a:pt x="25879" y="558630"/>
                </a:lnTo>
                <a:close/>
              </a:path>
              <a:path w="78104" h="636270">
                <a:moveTo>
                  <a:pt x="51787" y="558588"/>
                </a:moveTo>
                <a:lnTo>
                  <a:pt x="25879" y="558630"/>
                </a:lnTo>
                <a:lnTo>
                  <a:pt x="25907" y="571499"/>
                </a:lnTo>
                <a:lnTo>
                  <a:pt x="51815" y="571499"/>
                </a:lnTo>
                <a:lnTo>
                  <a:pt x="51787" y="558588"/>
                </a:lnTo>
                <a:close/>
              </a:path>
              <a:path w="78104" h="636270">
                <a:moveTo>
                  <a:pt x="77724" y="558545"/>
                </a:moveTo>
                <a:lnTo>
                  <a:pt x="51787" y="558588"/>
                </a:lnTo>
                <a:lnTo>
                  <a:pt x="51815" y="571499"/>
                </a:lnTo>
                <a:lnTo>
                  <a:pt x="71268" y="571499"/>
                </a:lnTo>
                <a:lnTo>
                  <a:pt x="77724" y="558545"/>
                </a:lnTo>
                <a:close/>
              </a:path>
              <a:path w="78104" h="636270">
                <a:moveTo>
                  <a:pt x="50545" y="0"/>
                </a:moveTo>
                <a:lnTo>
                  <a:pt x="24637" y="0"/>
                </a:lnTo>
                <a:lnTo>
                  <a:pt x="25879" y="558630"/>
                </a:lnTo>
                <a:lnTo>
                  <a:pt x="51787" y="558588"/>
                </a:lnTo>
                <a:lnTo>
                  <a:pt x="50545" y="0"/>
                </a:lnTo>
                <a:close/>
              </a:path>
            </a:pathLst>
          </a:custGeom>
          <a:solidFill>
            <a:srgbClr val="000000"/>
          </a:solidFill>
        </p:spPr>
        <p:txBody>
          <a:bodyPr wrap="square" lIns="0" tIns="0" rIns="0" bIns="0" rtlCol="0"/>
          <a:lstStyle/>
          <a:p>
            <a:endParaRPr sz="1350"/>
          </a:p>
        </p:txBody>
      </p:sp>
      <p:sp>
        <p:nvSpPr>
          <p:cNvPr id="167" name="object 167"/>
          <p:cNvSpPr/>
          <p:nvPr/>
        </p:nvSpPr>
        <p:spPr>
          <a:xfrm>
            <a:off x="5516689" y="2843213"/>
            <a:ext cx="265271" cy="481965"/>
          </a:xfrm>
          <a:custGeom>
            <a:avLst/>
            <a:gdLst/>
            <a:ahLst/>
            <a:cxnLst/>
            <a:rect l="l" t="t" r="r" b="b"/>
            <a:pathLst>
              <a:path w="353695" h="642620">
                <a:moveTo>
                  <a:pt x="2539" y="555498"/>
                </a:moveTo>
                <a:lnTo>
                  <a:pt x="0" y="642366"/>
                </a:lnTo>
                <a:lnTo>
                  <a:pt x="70992" y="592327"/>
                </a:lnTo>
                <a:lnTo>
                  <a:pt x="69340" y="591438"/>
                </a:lnTo>
                <a:lnTo>
                  <a:pt x="42037" y="591438"/>
                </a:lnTo>
                <a:lnTo>
                  <a:pt x="19303" y="579247"/>
                </a:lnTo>
                <a:lnTo>
                  <a:pt x="25444" y="567821"/>
                </a:lnTo>
                <a:lnTo>
                  <a:pt x="2539" y="555498"/>
                </a:lnTo>
                <a:close/>
              </a:path>
              <a:path w="353695" h="642620">
                <a:moveTo>
                  <a:pt x="25444" y="567821"/>
                </a:moveTo>
                <a:lnTo>
                  <a:pt x="19303" y="579247"/>
                </a:lnTo>
                <a:lnTo>
                  <a:pt x="42037" y="591438"/>
                </a:lnTo>
                <a:lnTo>
                  <a:pt x="48162" y="580044"/>
                </a:lnTo>
                <a:lnTo>
                  <a:pt x="25444" y="567821"/>
                </a:lnTo>
                <a:close/>
              </a:path>
              <a:path w="353695" h="642620">
                <a:moveTo>
                  <a:pt x="48162" y="580044"/>
                </a:moveTo>
                <a:lnTo>
                  <a:pt x="42037" y="591438"/>
                </a:lnTo>
                <a:lnTo>
                  <a:pt x="69340" y="591438"/>
                </a:lnTo>
                <a:lnTo>
                  <a:pt x="48162" y="580044"/>
                </a:lnTo>
                <a:close/>
              </a:path>
              <a:path w="353695" h="642620">
                <a:moveTo>
                  <a:pt x="330580" y="0"/>
                </a:moveTo>
                <a:lnTo>
                  <a:pt x="25444" y="567821"/>
                </a:lnTo>
                <a:lnTo>
                  <a:pt x="48162" y="580044"/>
                </a:lnTo>
                <a:lnTo>
                  <a:pt x="353440" y="12192"/>
                </a:lnTo>
                <a:lnTo>
                  <a:pt x="330580" y="0"/>
                </a:lnTo>
                <a:close/>
              </a:path>
            </a:pathLst>
          </a:custGeom>
          <a:solidFill>
            <a:srgbClr val="000000"/>
          </a:solidFill>
        </p:spPr>
        <p:txBody>
          <a:bodyPr wrap="square" lIns="0" tIns="0" rIns="0" bIns="0" rtlCol="0"/>
          <a:lstStyle/>
          <a:p>
            <a:endParaRPr sz="1350"/>
          </a:p>
        </p:txBody>
      </p:sp>
      <p:sp>
        <p:nvSpPr>
          <p:cNvPr id="168" name="object 168"/>
          <p:cNvSpPr/>
          <p:nvPr/>
        </p:nvSpPr>
        <p:spPr>
          <a:xfrm>
            <a:off x="5507069" y="2843022"/>
            <a:ext cx="274320" cy="481965"/>
          </a:xfrm>
          <a:custGeom>
            <a:avLst/>
            <a:gdLst/>
            <a:ahLst/>
            <a:cxnLst/>
            <a:rect l="l" t="t" r="r" b="b"/>
            <a:pathLst>
              <a:path w="365760" h="642620">
                <a:moveTo>
                  <a:pt x="316535" y="581019"/>
                </a:moveTo>
                <a:lnTo>
                  <a:pt x="293877" y="593597"/>
                </a:lnTo>
                <a:lnTo>
                  <a:pt x="365632" y="642619"/>
                </a:lnTo>
                <a:lnTo>
                  <a:pt x="363423" y="592327"/>
                </a:lnTo>
                <a:lnTo>
                  <a:pt x="322833" y="592327"/>
                </a:lnTo>
                <a:lnTo>
                  <a:pt x="316535" y="581019"/>
                </a:lnTo>
                <a:close/>
              </a:path>
              <a:path w="365760" h="642620">
                <a:moveTo>
                  <a:pt x="339152" y="568464"/>
                </a:moveTo>
                <a:lnTo>
                  <a:pt x="316535" y="581019"/>
                </a:lnTo>
                <a:lnTo>
                  <a:pt x="322833" y="592327"/>
                </a:lnTo>
                <a:lnTo>
                  <a:pt x="345439" y="579754"/>
                </a:lnTo>
                <a:lnTo>
                  <a:pt x="339152" y="568464"/>
                </a:lnTo>
                <a:close/>
              </a:path>
              <a:path w="365760" h="642620">
                <a:moveTo>
                  <a:pt x="361823" y="555878"/>
                </a:moveTo>
                <a:lnTo>
                  <a:pt x="339152" y="568464"/>
                </a:lnTo>
                <a:lnTo>
                  <a:pt x="345439" y="579754"/>
                </a:lnTo>
                <a:lnTo>
                  <a:pt x="322833" y="592327"/>
                </a:lnTo>
                <a:lnTo>
                  <a:pt x="363423" y="592327"/>
                </a:lnTo>
                <a:lnTo>
                  <a:pt x="361823" y="555878"/>
                </a:lnTo>
                <a:close/>
              </a:path>
              <a:path w="365760" h="642620">
                <a:moveTo>
                  <a:pt x="22605" y="0"/>
                </a:moveTo>
                <a:lnTo>
                  <a:pt x="0" y="12699"/>
                </a:lnTo>
                <a:lnTo>
                  <a:pt x="316535" y="581019"/>
                </a:lnTo>
                <a:lnTo>
                  <a:pt x="339152" y="568464"/>
                </a:lnTo>
                <a:lnTo>
                  <a:pt x="22605" y="0"/>
                </a:lnTo>
                <a:close/>
              </a:path>
            </a:pathLst>
          </a:custGeom>
          <a:solidFill>
            <a:srgbClr val="000000"/>
          </a:solidFill>
        </p:spPr>
        <p:txBody>
          <a:bodyPr wrap="square" lIns="0" tIns="0" rIns="0" bIns="0" rtlCol="0"/>
          <a:lstStyle/>
          <a:p>
            <a:endParaRPr sz="1350"/>
          </a:p>
        </p:txBody>
      </p:sp>
      <p:sp>
        <p:nvSpPr>
          <p:cNvPr id="169" name="object 169"/>
          <p:cNvSpPr/>
          <p:nvPr/>
        </p:nvSpPr>
        <p:spPr>
          <a:xfrm>
            <a:off x="5509070" y="2840545"/>
            <a:ext cx="537210" cy="484823"/>
          </a:xfrm>
          <a:custGeom>
            <a:avLst/>
            <a:gdLst/>
            <a:ahLst/>
            <a:cxnLst/>
            <a:rect l="l" t="t" r="r" b="b"/>
            <a:pathLst>
              <a:path w="716279" h="646429">
                <a:moveTo>
                  <a:pt x="649482" y="603588"/>
                </a:moveTo>
                <a:lnTo>
                  <a:pt x="632206" y="622807"/>
                </a:lnTo>
                <a:lnTo>
                  <a:pt x="715899" y="645921"/>
                </a:lnTo>
                <a:lnTo>
                  <a:pt x="702690" y="612266"/>
                </a:lnTo>
                <a:lnTo>
                  <a:pt x="659129" y="612266"/>
                </a:lnTo>
                <a:lnTo>
                  <a:pt x="649482" y="603588"/>
                </a:lnTo>
                <a:close/>
              </a:path>
              <a:path w="716279" h="646429">
                <a:moveTo>
                  <a:pt x="666799" y="584324"/>
                </a:moveTo>
                <a:lnTo>
                  <a:pt x="649482" y="603588"/>
                </a:lnTo>
                <a:lnTo>
                  <a:pt x="659129" y="612266"/>
                </a:lnTo>
                <a:lnTo>
                  <a:pt x="676401" y="592962"/>
                </a:lnTo>
                <a:lnTo>
                  <a:pt x="666799" y="584324"/>
                </a:lnTo>
                <a:close/>
              </a:path>
              <a:path w="716279" h="646429">
                <a:moveTo>
                  <a:pt x="684149" y="565022"/>
                </a:moveTo>
                <a:lnTo>
                  <a:pt x="666799" y="584324"/>
                </a:lnTo>
                <a:lnTo>
                  <a:pt x="676401" y="592962"/>
                </a:lnTo>
                <a:lnTo>
                  <a:pt x="659129" y="612266"/>
                </a:lnTo>
                <a:lnTo>
                  <a:pt x="702690" y="612266"/>
                </a:lnTo>
                <a:lnTo>
                  <a:pt x="684149" y="565022"/>
                </a:lnTo>
                <a:close/>
              </a:path>
              <a:path w="716279" h="646429">
                <a:moveTo>
                  <a:pt x="17272" y="0"/>
                </a:moveTo>
                <a:lnTo>
                  <a:pt x="0" y="19303"/>
                </a:lnTo>
                <a:lnTo>
                  <a:pt x="649482" y="603588"/>
                </a:lnTo>
                <a:lnTo>
                  <a:pt x="666799" y="584324"/>
                </a:lnTo>
                <a:lnTo>
                  <a:pt x="17272" y="0"/>
                </a:lnTo>
                <a:close/>
              </a:path>
            </a:pathLst>
          </a:custGeom>
          <a:solidFill>
            <a:srgbClr val="000000"/>
          </a:solidFill>
        </p:spPr>
        <p:txBody>
          <a:bodyPr wrap="square" lIns="0" tIns="0" rIns="0" bIns="0" rtlCol="0"/>
          <a:lstStyle/>
          <a:p>
            <a:endParaRPr sz="1350"/>
          </a:p>
        </p:txBody>
      </p:sp>
      <p:sp>
        <p:nvSpPr>
          <p:cNvPr id="170" name="object 170"/>
          <p:cNvSpPr/>
          <p:nvPr/>
        </p:nvSpPr>
        <p:spPr>
          <a:xfrm>
            <a:off x="5510594" y="2839497"/>
            <a:ext cx="801529" cy="485775"/>
          </a:xfrm>
          <a:custGeom>
            <a:avLst/>
            <a:gdLst/>
            <a:ahLst/>
            <a:cxnLst/>
            <a:rect l="l" t="t" r="r" b="b"/>
            <a:pathLst>
              <a:path w="1068704" h="647700">
                <a:moveTo>
                  <a:pt x="994832" y="618420"/>
                </a:moveTo>
                <a:lnTo>
                  <a:pt x="981456" y="640714"/>
                </a:lnTo>
                <a:lnTo>
                  <a:pt x="1068196" y="647319"/>
                </a:lnTo>
                <a:lnTo>
                  <a:pt x="1054022" y="625094"/>
                </a:lnTo>
                <a:lnTo>
                  <a:pt x="1005966" y="625094"/>
                </a:lnTo>
                <a:lnTo>
                  <a:pt x="994832" y="618420"/>
                </a:lnTo>
                <a:close/>
              </a:path>
              <a:path w="1068704" h="647700">
                <a:moveTo>
                  <a:pt x="1008111" y="596289"/>
                </a:moveTo>
                <a:lnTo>
                  <a:pt x="994832" y="618420"/>
                </a:lnTo>
                <a:lnTo>
                  <a:pt x="1005966" y="625094"/>
                </a:lnTo>
                <a:lnTo>
                  <a:pt x="1019301" y="602995"/>
                </a:lnTo>
                <a:lnTo>
                  <a:pt x="1008111" y="596289"/>
                </a:lnTo>
                <a:close/>
              </a:path>
              <a:path w="1068704" h="647700">
                <a:moveTo>
                  <a:pt x="1021461" y="574039"/>
                </a:moveTo>
                <a:lnTo>
                  <a:pt x="1008111" y="596289"/>
                </a:lnTo>
                <a:lnTo>
                  <a:pt x="1019301" y="602995"/>
                </a:lnTo>
                <a:lnTo>
                  <a:pt x="1005966" y="625094"/>
                </a:lnTo>
                <a:lnTo>
                  <a:pt x="1054022" y="625094"/>
                </a:lnTo>
                <a:lnTo>
                  <a:pt x="1021461" y="574039"/>
                </a:lnTo>
                <a:close/>
              </a:path>
              <a:path w="1068704" h="647700">
                <a:moveTo>
                  <a:pt x="13207" y="0"/>
                </a:moveTo>
                <a:lnTo>
                  <a:pt x="0" y="22097"/>
                </a:lnTo>
                <a:lnTo>
                  <a:pt x="994832" y="618420"/>
                </a:lnTo>
                <a:lnTo>
                  <a:pt x="1008111" y="596289"/>
                </a:lnTo>
                <a:lnTo>
                  <a:pt x="13207" y="0"/>
                </a:lnTo>
                <a:close/>
              </a:path>
            </a:pathLst>
          </a:custGeom>
          <a:solidFill>
            <a:srgbClr val="000000"/>
          </a:solidFill>
        </p:spPr>
        <p:txBody>
          <a:bodyPr wrap="square" lIns="0" tIns="0" rIns="0" bIns="0" rtlCol="0"/>
          <a:lstStyle/>
          <a:p>
            <a:endParaRPr sz="1350"/>
          </a:p>
        </p:txBody>
      </p:sp>
      <p:sp>
        <p:nvSpPr>
          <p:cNvPr id="171" name="object 171"/>
          <p:cNvSpPr/>
          <p:nvPr/>
        </p:nvSpPr>
        <p:spPr>
          <a:xfrm>
            <a:off x="5765388" y="2842927"/>
            <a:ext cx="281464" cy="482441"/>
          </a:xfrm>
          <a:custGeom>
            <a:avLst/>
            <a:gdLst/>
            <a:ahLst/>
            <a:cxnLst/>
            <a:rect l="l" t="t" r="r" b="b"/>
            <a:pathLst>
              <a:path w="375284" h="643254">
                <a:moveTo>
                  <a:pt x="325324" y="581773"/>
                </a:moveTo>
                <a:lnTo>
                  <a:pt x="302894" y="594613"/>
                </a:lnTo>
                <a:lnTo>
                  <a:pt x="375158" y="642746"/>
                </a:lnTo>
                <a:lnTo>
                  <a:pt x="372388" y="592962"/>
                </a:lnTo>
                <a:lnTo>
                  <a:pt x="331724" y="592962"/>
                </a:lnTo>
                <a:lnTo>
                  <a:pt x="325324" y="581773"/>
                </a:lnTo>
                <a:close/>
              </a:path>
              <a:path w="375284" h="643254">
                <a:moveTo>
                  <a:pt x="347881" y="568858"/>
                </a:moveTo>
                <a:lnTo>
                  <a:pt x="325324" y="581773"/>
                </a:lnTo>
                <a:lnTo>
                  <a:pt x="331724" y="592962"/>
                </a:lnTo>
                <a:lnTo>
                  <a:pt x="354330" y="580135"/>
                </a:lnTo>
                <a:lnTo>
                  <a:pt x="347881" y="568858"/>
                </a:lnTo>
                <a:close/>
              </a:path>
              <a:path w="375284" h="643254">
                <a:moveTo>
                  <a:pt x="370332" y="556005"/>
                </a:moveTo>
                <a:lnTo>
                  <a:pt x="347881" y="568858"/>
                </a:lnTo>
                <a:lnTo>
                  <a:pt x="354330" y="580135"/>
                </a:lnTo>
                <a:lnTo>
                  <a:pt x="331724" y="592962"/>
                </a:lnTo>
                <a:lnTo>
                  <a:pt x="372388" y="592962"/>
                </a:lnTo>
                <a:lnTo>
                  <a:pt x="370332" y="556005"/>
                </a:lnTo>
                <a:close/>
              </a:path>
              <a:path w="375284" h="643254">
                <a:moveTo>
                  <a:pt x="22605" y="0"/>
                </a:moveTo>
                <a:lnTo>
                  <a:pt x="0" y="12953"/>
                </a:lnTo>
                <a:lnTo>
                  <a:pt x="325324" y="581773"/>
                </a:lnTo>
                <a:lnTo>
                  <a:pt x="347881" y="568858"/>
                </a:lnTo>
                <a:lnTo>
                  <a:pt x="22605" y="0"/>
                </a:lnTo>
                <a:close/>
              </a:path>
            </a:pathLst>
          </a:custGeom>
          <a:solidFill>
            <a:srgbClr val="000000"/>
          </a:solidFill>
        </p:spPr>
        <p:txBody>
          <a:bodyPr wrap="square" lIns="0" tIns="0" rIns="0" bIns="0" rtlCol="0"/>
          <a:lstStyle/>
          <a:p>
            <a:endParaRPr sz="1350"/>
          </a:p>
        </p:txBody>
      </p:sp>
      <p:sp>
        <p:nvSpPr>
          <p:cNvPr id="172" name="object 172"/>
          <p:cNvSpPr/>
          <p:nvPr/>
        </p:nvSpPr>
        <p:spPr>
          <a:xfrm>
            <a:off x="5767388" y="2840545"/>
            <a:ext cx="545306" cy="484823"/>
          </a:xfrm>
          <a:custGeom>
            <a:avLst/>
            <a:gdLst/>
            <a:ahLst/>
            <a:cxnLst/>
            <a:rect l="l" t="t" r="r" b="b"/>
            <a:pathLst>
              <a:path w="727075" h="646429">
                <a:moveTo>
                  <a:pt x="659950" y="604035"/>
                </a:moveTo>
                <a:lnTo>
                  <a:pt x="642747" y="623442"/>
                </a:lnTo>
                <a:lnTo>
                  <a:pt x="726694" y="645921"/>
                </a:lnTo>
                <a:lnTo>
                  <a:pt x="713331" y="612647"/>
                </a:lnTo>
                <a:lnTo>
                  <a:pt x="669671" y="612647"/>
                </a:lnTo>
                <a:lnTo>
                  <a:pt x="659950" y="604035"/>
                </a:lnTo>
                <a:close/>
              </a:path>
              <a:path w="727075" h="646429">
                <a:moveTo>
                  <a:pt x="677078" y="584714"/>
                </a:moveTo>
                <a:lnTo>
                  <a:pt x="659950" y="604035"/>
                </a:lnTo>
                <a:lnTo>
                  <a:pt x="669671" y="612647"/>
                </a:lnTo>
                <a:lnTo>
                  <a:pt x="686816" y="593343"/>
                </a:lnTo>
                <a:lnTo>
                  <a:pt x="677078" y="584714"/>
                </a:lnTo>
                <a:close/>
              </a:path>
              <a:path w="727075" h="646429">
                <a:moveTo>
                  <a:pt x="694308" y="565276"/>
                </a:moveTo>
                <a:lnTo>
                  <a:pt x="677078" y="584714"/>
                </a:lnTo>
                <a:lnTo>
                  <a:pt x="686816" y="593343"/>
                </a:lnTo>
                <a:lnTo>
                  <a:pt x="669671" y="612647"/>
                </a:lnTo>
                <a:lnTo>
                  <a:pt x="713331" y="612647"/>
                </a:lnTo>
                <a:lnTo>
                  <a:pt x="694308" y="565276"/>
                </a:lnTo>
                <a:close/>
              </a:path>
              <a:path w="727075" h="646429">
                <a:moveTo>
                  <a:pt x="17272" y="0"/>
                </a:moveTo>
                <a:lnTo>
                  <a:pt x="0" y="19303"/>
                </a:lnTo>
                <a:lnTo>
                  <a:pt x="659950" y="604035"/>
                </a:lnTo>
                <a:lnTo>
                  <a:pt x="677078" y="584714"/>
                </a:lnTo>
                <a:lnTo>
                  <a:pt x="17272" y="0"/>
                </a:lnTo>
                <a:close/>
              </a:path>
            </a:pathLst>
          </a:custGeom>
          <a:solidFill>
            <a:srgbClr val="000000"/>
          </a:solidFill>
        </p:spPr>
        <p:txBody>
          <a:bodyPr wrap="square" lIns="0" tIns="0" rIns="0" bIns="0" rtlCol="0"/>
          <a:lstStyle/>
          <a:p>
            <a:endParaRPr sz="1350"/>
          </a:p>
        </p:txBody>
      </p:sp>
      <p:sp>
        <p:nvSpPr>
          <p:cNvPr id="173" name="object 173"/>
          <p:cNvSpPr/>
          <p:nvPr/>
        </p:nvSpPr>
        <p:spPr>
          <a:xfrm>
            <a:off x="6045326" y="4069651"/>
            <a:ext cx="58293" cy="176660"/>
          </a:xfrm>
          <a:prstGeom prst="rect">
            <a:avLst/>
          </a:prstGeom>
          <a:blipFill>
            <a:blip r:embed="rId13" cstate="print"/>
            <a:stretch>
              <a:fillRect/>
            </a:stretch>
          </a:blipFill>
        </p:spPr>
        <p:txBody>
          <a:bodyPr wrap="square" lIns="0" tIns="0" rIns="0" bIns="0" rtlCol="0"/>
          <a:lstStyle/>
          <a:p>
            <a:endParaRPr sz="1350"/>
          </a:p>
        </p:txBody>
      </p:sp>
      <p:sp>
        <p:nvSpPr>
          <p:cNvPr id="174" name="object 174"/>
          <p:cNvSpPr/>
          <p:nvPr/>
        </p:nvSpPr>
        <p:spPr>
          <a:xfrm>
            <a:off x="5727573" y="4069651"/>
            <a:ext cx="58293" cy="176660"/>
          </a:xfrm>
          <a:prstGeom prst="rect">
            <a:avLst/>
          </a:prstGeom>
          <a:blipFill>
            <a:blip r:embed="rId14" cstate="print"/>
            <a:stretch>
              <a:fillRect/>
            </a:stretch>
          </a:blipFill>
        </p:spPr>
        <p:txBody>
          <a:bodyPr wrap="square" lIns="0" tIns="0" rIns="0" bIns="0" rtlCol="0"/>
          <a:lstStyle/>
          <a:p>
            <a:endParaRPr sz="1350"/>
          </a:p>
        </p:txBody>
      </p:sp>
      <p:sp>
        <p:nvSpPr>
          <p:cNvPr id="175" name="object 175"/>
          <p:cNvSpPr/>
          <p:nvPr/>
        </p:nvSpPr>
        <p:spPr>
          <a:xfrm>
            <a:off x="5747670" y="2182558"/>
            <a:ext cx="58579" cy="472440"/>
          </a:xfrm>
          <a:custGeom>
            <a:avLst/>
            <a:gdLst/>
            <a:ahLst/>
            <a:cxnLst/>
            <a:rect l="l" t="t" r="r" b="b"/>
            <a:pathLst>
              <a:path w="78104" h="629920">
                <a:moveTo>
                  <a:pt x="25852" y="551942"/>
                </a:moveTo>
                <a:lnTo>
                  <a:pt x="0" y="552069"/>
                </a:lnTo>
                <a:lnTo>
                  <a:pt x="39115" y="629666"/>
                </a:lnTo>
                <a:lnTo>
                  <a:pt x="71184" y="564896"/>
                </a:lnTo>
                <a:lnTo>
                  <a:pt x="25908" y="564896"/>
                </a:lnTo>
                <a:lnTo>
                  <a:pt x="25852" y="551942"/>
                </a:lnTo>
                <a:close/>
              </a:path>
              <a:path w="78104" h="629920">
                <a:moveTo>
                  <a:pt x="51760" y="551815"/>
                </a:moveTo>
                <a:lnTo>
                  <a:pt x="25852" y="551942"/>
                </a:lnTo>
                <a:lnTo>
                  <a:pt x="25908" y="564896"/>
                </a:lnTo>
                <a:lnTo>
                  <a:pt x="51815" y="564769"/>
                </a:lnTo>
                <a:lnTo>
                  <a:pt x="51760" y="551815"/>
                </a:lnTo>
                <a:close/>
              </a:path>
              <a:path w="78104" h="629920">
                <a:moveTo>
                  <a:pt x="77724" y="551688"/>
                </a:moveTo>
                <a:lnTo>
                  <a:pt x="51760" y="551815"/>
                </a:lnTo>
                <a:lnTo>
                  <a:pt x="51815" y="564769"/>
                </a:lnTo>
                <a:lnTo>
                  <a:pt x="25908" y="564896"/>
                </a:lnTo>
                <a:lnTo>
                  <a:pt x="71184" y="564896"/>
                </a:lnTo>
                <a:lnTo>
                  <a:pt x="77724" y="551688"/>
                </a:lnTo>
                <a:close/>
              </a:path>
              <a:path w="78104" h="629920">
                <a:moveTo>
                  <a:pt x="49402" y="0"/>
                </a:moveTo>
                <a:lnTo>
                  <a:pt x="23494" y="0"/>
                </a:lnTo>
                <a:lnTo>
                  <a:pt x="25852" y="551942"/>
                </a:lnTo>
                <a:lnTo>
                  <a:pt x="51760" y="551815"/>
                </a:lnTo>
                <a:lnTo>
                  <a:pt x="49402" y="0"/>
                </a:lnTo>
                <a:close/>
              </a:path>
            </a:pathLst>
          </a:custGeom>
          <a:solidFill>
            <a:srgbClr val="000000"/>
          </a:solidFill>
        </p:spPr>
        <p:txBody>
          <a:bodyPr wrap="square" lIns="0" tIns="0" rIns="0" bIns="0" rtlCol="0"/>
          <a:lstStyle/>
          <a:p>
            <a:endParaRPr sz="1350"/>
          </a:p>
        </p:txBody>
      </p:sp>
      <p:sp>
        <p:nvSpPr>
          <p:cNvPr id="176" name="object 176"/>
          <p:cNvSpPr/>
          <p:nvPr/>
        </p:nvSpPr>
        <p:spPr>
          <a:xfrm>
            <a:off x="5752243" y="2861501"/>
            <a:ext cx="58579" cy="472440"/>
          </a:xfrm>
          <a:custGeom>
            <a:avLst/>
            <a:gdLst/>
            <a:ahLst/>
            <a:cxnLst/>
            <a:rect l="l" t="t" r="r" b="b"/>
            <a:pathLst>
              <a:path w="78104" h="629920">
                <a:moveTo>
                  <a:pt x="25852" y="551942"/>
                </a:moveTo>
                <a:lnTo>
                  <a:pt x="0" y="552069"/>
                </a:lnTo>
                <a:lnTo>
                  <a:pt x="39115" y="629666"/>
                </a:lnTo>
                <a:lnTo>
                  <a:pt x="71184" y="564896"/>
                </a:lnTo>
                <a:lnTo>
                  <a:pt x="25907" y="564896"/>
                </a:lnTo>
                <a:lnTo>
                  <a:pt x="25852" y="551942"/>
                </a:lnTo>
                <a:close/>
              </a:path>
              <a:path w="78104" h="629920">
                <a:moveTo>
                  <a:pt x="51760" y="551815"/>
                </a:moveTo>
                <a:lnTo>
                  <a:pt x="25852" y="551942"/>
                </a:lnTo>
                <a:lnTo>
                  <a:pt x="25907" y="564896"/>
                </a:lnTo>
                <a:lnTo>
                  <a:pt x="51815" y="564769"/>
                </a:lnTo>
                <a:lnTo>
                  <a:pt x="51760" y="551815"/>
                </a:lnTo>
                <a:close/>
              </a:path>
              <a:path w="78104" h="629920">
                <a:moveTo>
                  <a:pt x="77723" y="551688"/>
                </a:moveTo>
                <a:lnTo>
                  <a:pt x="51760" y="551815"/>
                </a:lnTo>
                <a:lnTo>
                  <a:pt x="51815" y="564769"/>
                </a:lnTo>
                <a:lnTo>
                  <a:pt x="25907" y="564896"/>
                </a:lnTo>
                <a:lnTo>
                  <a:pt x="71184" y="564896"/>
                </a:lnTo>
                <a:lnTo>
                  <a:pt x="77723" y="551688"/>
                </a:lnTo>
                <a:close/>
              </a:path>
              <a:path w="78104" h="629920">
                <a:moveTo>
                  <a:pt x="49402" y="0"/>
                </a:moveTo>
                <a:lnTo>
                  <a:pt x="23494" y="0"/>
                </a:lnTo>
                <a:lnTo>
                  <a:pt x="25852" y="551942"/>
                </a:lnTo>
                <a:lnTo>
                  <a:pt x="51760" y="551815"/>
                </a:lnTo>
                <a:lnTo>
                  <a:pt x="49402" y="0"/>
                </a:lnTo>
                <a:close/>
              </a:path>
            </a:pathLst>
          </a:custGeom>
          <a:solidFill>
            <a:srgbClr val="000000"/>
          </a:solidFill>
        </p:spPr>
        <p:txBody>
          <a:bodyPr wrap="square" lIns="0" tIns="0" rIns="0" bIns="0" rtlCol="0"/>
          <a:lstStyle/>
          <a:p>
            <a:endParaRPr sz="1350"/>
          </a:p>
        </p:txBody>
      </p:sp>
      <p:sp>
        <p:nvSpPr>
          <p:cNvPr id="177" name="object 177"/>
          <p:cNvSpPr/>
          <p:nvPr/>
        </p:nvSpPr>
        <p:spPr>
          <a:xfrm>
            <a:off x="6037516" y="2842831"/>
            <a:ext cx="287179" cy="481013"/>
          </a:xfrm>
          <a:custGeom>
            <a:avLst/>
            <a:gdLst/>
            <a:ahLst/>
            <a:cxnLst/>
            <a:rect l="l" t="t" r="r" b="b"/>
            <a:pathLst>
              <a:path w="382904" h="641350">
                <a:moveTo>
                  <a:pt x="332505" y="580335"/>
                </a:moveTo>
                <a:lnTo>
                  <a:pt x="310133" y="593470"/>
                </a:lnTo>
                <a:lnTo>
                  <a:pt x="382904" y="640841"/>
                </a:lnTo>
                <a:lnTo>
                  <a:pt x="379658" y="591565"/>
                </a:lnTo>
                <a:lnTo>
                  <a:pt x="339089" y="591565"/>
                </a:lnTo>
                <a:lnTo>
                  <a:pt x="332505" y="580335"/>
                </a:lnTo>
                <a:close/>
              </a:path>
              <a:path w="382904" h="641350">
                <a:moveTo>
                  <a:pt x="354840" y="567222"/>
                </a:moveTo>
                <a:lnTo>
                  <a:pt x="332505" y="580335"/>
                </a:lnTo>
                <a:lnTo>
                  <a:pt x="339089" y="591565"/>
                </a:lnTo>
                <a:lnTo>
                  <a:pt x="361442" y="578484"/>
                </a:lnTo>
                <a:lnTo>
                  <a:pt x="354840" y="567222"/>
                </a:lnTo>
                <a:close/>
              </a:path>
              <a:path w="382904" h="641350">
                <a:moveTo>
                  <a:pt x="377189" y="554100"/>
                </a:moveTo>
                <a:lnTo>
                  <a:pt x="354840" y="567222"/>
                </a:lnTo>
                <a:lnTo>
                  <a:pt x="361442" y="578484"/>
                </a:lnTo>
                <a:lnTo>
                  <a:pt x="339089" y="591565"/>
                </a:lnTo>
                <a:lnTo>
                  <a:pt x="379658" y="591565"/>
                </a:lnTo>
                <a:lnTo>
                  <a:pt x="377189" y="554100"/>
                </a:lnTo>
                <a:close/>
              </a:path>
              <a:path w="382904" h="641350">
                <a:moveTo>
                  <a:pt x="22351" y="0"/>
                </a:moveTo>
                <a:lnTo>
                  <a:pt x="0" y="13207"/>
                </a:lnTo>
                <a:lnTo>
                  <a:pt x="332505" y="580335"/>
                </a:lnTo>
                <a:lnTo>
                  <a:pt x="354840" y="567222"/>
                </a:lnTo>
                <a:lnTo>
                  <a:pt x="22351" y="0"/>
                </a:lnTo>
                <a:close/>
              </a:path>
            </a:pathLst>
          </a:custGeom>
          <a:solidFill>
            <a:srgbClr val="000000"/>
          </a:solidFill>
        </p:spPr>
        <p:txBody>
          <a:bodyPr wrap="square" lIns="0" tIns="0" rIns="0" bIns="0" rtlCol="0"/>
          <a:lstStyle/>
          <a:p>
            <a:endParaRPr sz="1350"/>
          </a:p>
        </p:txBody>
      </p:sp>
      <p:sp>
        <p:nvSpPr>
          <p:cNvPr id="178" name="object 178"/>
          <p:cNvSpPr txBox="1"/>
          <p:nvPr/>
        </p:nvSpPr>
        <p:spPr>
          <a:xfrm>
            <a:off x="6725030" y="2518600"/>
            <a:ext cx="780098" cy="1117614"/>
          </a:xfrm>
          <a:prstGeom prst="rect">
            <a:avLst/>
          </a:prstGeom>
        </p:spPr>
        <p:txBody>
          <a:bodyPr vert="horz" wrap="square" lIns="0" tIns="9525" rIns="0" bIns="0" rtlCol="0">
            <a:spAutoFit/>
          </a:bodyPr>
          <a:lstStyle/>
          <a:p>
            <a:pPr marL="9525" marR="3810">
              <a:spcBef>
                <a:spcPts val="75"/>
              </a:spcBef>
            </a:pPr>
            <a:r>
              <a:rPr spc="-45" dirty="0">
                <a:latin typeface="Arial"/>
                <a:cs typeface="Arial"/>
              </a:rPr>
              <a:t>All </a:t>
            </a:r>
            <a:r>
              <a:rPr spc="-23" dirty="0">
                <a:latin typeface="Arial"/>
                <a:cs typeface="Arial"/>
              </a:rPr>
              <a:t>the  </a:t>
            </a:r>
            <a:r>
              <a:rPr spc="-64" dirty="0">
                <a:latin typeface="Arial"/>
                <a:cs typeface="Arial"/>
              </a:rPr>
              <a:t>weights  </a:t>
            </a:r>
            <a:r>
              <a:rPr spc="-15" dirty="0">
                <a:latin typeface="Arial"/>
                <a:cs typeface="Arial"/>
              </a:rPr>
              <a:t>multiply  </a:t>
            </a:r>
            <a:r>
              <a:rPr spc="-109" dirty="0">
                <a:latin typeface="Arial"/>
                <a:cs typeface="Arial"/>
              </a:rPr>
              <a:t>(1-p)%</a:t>
            </a:r>
            <a:endParaRPr>
              <a:latin typeface="Arial"/>
              <a:cs typeface="Arial"/>
            </a:endParaRPr>
          </a:p>
        </p:txBody>
      </p:sp>
      <p:sp>
        <p:nvSpPr>
          <p:cNvPr id="179" name="object 179"/>
          <p:cNvSpPr txBox="1"/>
          <p:nvPr/>
        </p:nvSpPr>
        <p:spPr>
          <a:xfrm>
            <a:off x="5849302" y="4634941"/>
            <a:ext cx="140018" cy="332303"/>
          </a:xfrm>
          <a:prstGeom prst="rect">
            <a:avLst/>
          </a:prstGeom>
        </p:spPr>
        <p:txBody>
          <a:bodyPr vert="horz" wrap="square" lIns="0" tIns="9049" rIns="0" bIns="0" rtlCol="0">
            <a:spAutoFit/>
          </a:bodyPr>
          <a:lstStyle/>
          <a:p>
            <a:pPr marL="9525">
              <a:spcBef>
                <a:spcPts val="71"/>
              </a:spcBef>
            </a:pPr>
            <a:r>
              <a:rPr sz="2100" spc="-101" dirty="0">
                <a:latin typeface="Arial"/>
                <a:cs typeface="Arial"/>
              </a:rPr>
              <a:t>y</a:t>
            </a:r>
            <a:endParaRPr sz="2100">
              <a:latin typeface="Arial"/>
              <a:cs typeface="Arial"/>
            </a:endParaRPr>
          </a:p>
        </p:txBody>
      </p:sp>
      <p:sp>
        <p:nvSpPr>
          <p:cNvPr id="180" name="object 180"/>
          <p:cNvSpPr/>
          <p:nvPr/>
        </p:nvSpPr>
        <p:spPr>
          <a:xfrm>
            <a:off x="5256371" y="1689831"/>
            <a:ext cx="659130" cy="350519"/>
          </a:xfrm>
          <a:custGeom>
            <a:avLst/>
            <a:gdLst/>
            <a:ahLst/>
            <a:cxnLst/>
            <a:rect l="l" t="t" r="r" b="b"/>
            <a:pathLst>
              <a:path w="878839" h="467360">
                <a:moveTo>
                  <a:pt x="768249" y="431452"/>
                </a:moveTo>
                <a:lnTo>
                  <a:pt x="750696" y="465327"/>
                </a:lnTo>
                <a:lnTo>
                  <a:pt x="878458" y="467105"/>
                </a:lnTo>
                <a:lnTo>
                  <a:pt x="858853" y="440181"/>
                </a:lnTo>
                <a:lnTo>
                  <a:pt x="785113" y="440181"/>
                </a:lnTo>
                <a:lnTo>
                  <a:pt x="768249" y="431452"/>
                </a:lnTo>
                <a:close/>
              </a:path>
              <a:path w="878839" h="467360">
                <a:moveTo>
                  <a:pt x="785758" y="397661"/>
                </a:moveTo>
                <a:lnTo>
                  <a:pt x="768249" y="431452"/>
                </a:lnTo>
                <a:lnTo>
                  <a:pt x="785113" y="440181"/>
                </a:lnTo>
                <a:lnTo>
                  <a:pt x="802639" y="406400"/>
                </a:lnTo>
                <a:lnTo>
                  <a:pt x="785758" y="397661"/>
                </a:lnTo>
                <a:close/>
              </a:path>
              <a:path w="878839" h="467360">
                <a:moveTo>
                  <a:pt x="803275" y="363854"/>
                </a:moveTo>
                <a:lnTo>
                  <a:pt x="785758" y="397661"/>
                </a:lnTo>
                <a:lnTo>
                  <a:pt x="802639" y="406400"/>
                </a:lnTo>
                <a:lnTo>
                  <a:pt x="785113" y="440181"/>
                </a:lnTo>
                <a:lnTo>
                  <a:pt x="858853" y="440181"/>
                </a:lnTo>
                <a:lnTo>
                  <a:pt x="803275" y="363854"/>
                </a:lnTo>
                <a:close/>
              </a:path>
              <a:path w="878839" h="467360">
                <a:moveTo>
                  <a:pt x="17525" y="0"/>
                </a:moveTo>
                <a:lnTo>
                  <a:pt x="0" y="33781"/>
                </a:lnTo>
                <a:lnTo>
                  <a:pt x="768249" y="431452"/>
                </a:lnTo>
                <a:lnTo>
                  <a:pt x="785758" y="397661"/>
                </a:lnTo>
                <a:lnTo>
                  <a:pt x="17525" y="0"/>
                </a:lnTo>
                <a:close/>
              </a:path>
            </a:pathLst>
          </a:custGeom>
          <a:solidFill>
            <a:srgbClr val="FF0000"/>
          </a:solidFill>
        </p:spPr>
        <p:txBody>
          <a:bodyPr wrap="square" lIns="0" tIns="0" rIns="0" bIns="0" rtlCol="0"/>
          <a:lstStyle/>
          <a:p>
            <a:endParaRPr sz="1350"/>
          </a:p>
        </p:txBody>
      </p:sp>
      <p:sp>
        <p:nvSpPr>
          <p:cNvPr id="181" name="object 181"/>
          <p:cNvSpPr/>
          <p:nvPr/>
        </p:nvSpPr>
        <p:spPr>
          <a:xfrm>
            <a:off x="5877306" y="4326826"/>
            <a:ext cx="85725" cy="340043"/>
          </a:xfrm>
          <a:custGeom>
            <a:avLst/>
            <a:gdLst/>
            <a:ahLst/>
            <a:cxnLst/>
            <a:rect l="l" t="t" r="r" b="b"/>
            <a:pathLst>
              <a:path w="114300" h="453389">
                <a:moveTo>
                  <a:pt x="38100" y="338836"/>
                </a:moveTo>
                <a:lnTo>
                  <a:pt x="0" y="338836"/>
                </a:lnTo>
                <a:lnTo>
                  <a:pt x="57150" y="453136"/>
                </a:lnTo>
                <a:lnTo>
                  <a:pt x="104775" y="357886"/>
                </a:lnTo>
                <a:lnTo>
                  <a:pt x="38100" y="357886"/>
                </a:lnTo>
                <a:lnTo>
                  <a:pt x="38100" y="338836"/>
                </a:lnTo>
                <a:close/>
              </a:path>
              <a:path w="114300" h="453389">
                <a:moveTo>
                  <a:pt x="76200" y="0"/>
                </a:moveTo>
                <a:lnTo>
                  <a:pt x="38100" y="0"/>
                </a:lnTo>
                <a:lnTo>
                  <a:pt x="38100" y="357886"/>
                </a:lnTo>
                <a:lnTo>
                  <a:pt x="76200" y="357886"/>
                </a:lnTo>
                <a:lnTo>
                  <a:pt x="76200" y="0"/>
                </a:lnTo>
                <a:close/>
              </a:path>
              <a:path w="114300" h="453389">
                <a:moveTo>
                  <a:pt x="114300" y="338836"/>
                </a:moveTo>
                <a:lnTo>
                  <a:pt x="76200" y="338836"/>
                </a:lnTo>
                <a:lnTo>
                  <a:pt x="76200" y="357886"/>
                </a:lnTo>
                <a:lnTo>
                  <a:pt x="104775" y="357886"/>
                </a:lnTo>
                <a:lnTo>
                  <a:pt x="114300" y="338836"/>
                </a:lnTo>
                <a:close/>
              </a:path>
            </a:pathLst>
          </a:custGeom>
          <a:solidFill>
            <a:srgbClr val="FF0000"/>
          </a:solidFill>
        </p:spPr>
        <p:txBody>
          <a:bodyPr wrap="square" lIns="0" tIns="0" rIns="0" bIns="0" rtlCol="0"/>
          <a:lstStyle/>
          <a:p>
            <a:endParaRPr sz="1350"/>
          </a:p>
        </p:txBody>
      </p:sp>
      <p:sp>
        <p:nvSpPr>
          <p:cNvPr id="182" name="object 182"/>
          <p:cNvSpPr txBox="1"/>
          <p:nvPr/>
        </p:nvSpPr>
        <p:spPr>
          <a:xfrm>
            <a:off x="4786027" y="4476293"/>
            <a:ext cx="550545" cy="625171"/>
          </a:xfrm>
          <a:prstGeom prst="rect">
            <a:avLst/>
          </a:prstGeom>
        </p:spPr>
        <p:txBody>
          <a:bodyPr vert="horz" wrap="square" lIns="0" tIns="9525" rIns="0" bIns="0" rtlCol="0">
            <a:spAutoFit/>
          </a:bodyPr>
          <a:lstStyle/>
          <a:p>
            <a:pPr algn="ctr">
              <a:lnSpc>
                <a:spcPts val="1654"/>
              </a:lnSpc>
              <a:spcBef>
                <a:spcPts val="75"/>
              </a:spcBef>
            </a:pPr>
            <a:r>
              <a:rPr spc="-169" dirty="0">
                <a:solidFill>
                  <a:srgbClr val="FF0000"/>
                </a:solidFill>
                <a:latin typeface="Arial"/>
                <a:cs typeface="Arial"/>
              </a:rPr>
              <a:t>?????</a:t>
            </a:r>
            <a:endParaRPr>
              <a:latin typeface="Arial"/>
              <a:cs typeface="Arial"/>
            </a:endParaRPr>
          </a:p>
          <a:p>
            <a:pPr marR="58579" algn="ctr">
              <a:lnSpc>
                <a:spcPts val="3094"/>
              </a:lnSpc>
            </a:pPr>
            <a:r>
              <a:rPr sz="3000" b="1" spc="-266" dirty="0">
                <a:solidFill>
                  <a:srgbClr val="FF0000"/>
                </a:solidFill>
                <a:latin typeface="Trebuchet MS"/>
                <a:cs typeface="Trebuchet MS"/>
              </a:rPr>
              <a:t>≈</a:t>
            </a:r>
            <a:endParaRPr sz="3000">
              <a:latin typeface="Trebuchet MS"/>
              <a:cs typeface="Trebuchet MS"/>
            </a:endParaRPr>
          </a:p>
        </p:txBody>
      </p:sp>
    </p:spTree>
    <p:extLst>
      <p:ext uri="{BB962C8B-B14F-4D97-AF65-F5344CB8AC3E}">
        <p14:creationId xmlns:p14="http://schemas.microsoft.com/office/powerpoint/2010/main" val="2079318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657" y="493558"/>
            <a:ext cx="1682591" cy="517930"/>
          </a:xfrm>
          <a:prstGeom prst="rect">
            <a:avLst/>
          </a:prstGeom>
        </p:spPr>
        <p:txBody>
          <a:bodyPr vert="horz" wrap="square" lIns="0" tIns="10001" rIns="0" bIns="0" rtlCol="0" anchor="ctr">
            <a:spAutoFit/>
          </a:bodyPr>
          <a:lstStyle/>
          <a:p>
            <a:pPr marL="9525">
              <a:spcBef>
                <a:spcPts val="79"/>
              </a:spcBef>
            </a:pPr>
            <a:r>
              <a:rPr spc="-251" dirty="0"/>
              <a:t>Let’s </a:t>
            </a:r>
            <a:r>
              <a:rPr spc="-176" dirty="0"/>
              <a:t>try</a:t>
            </a:r>
            <a:r>
              <a:rPr spc="-304" dirty="0"/>
              <a:t> </a:t>
            </a:r>
            <a:r>
              <a:rPr spc="-217" dirty="0"/>
              <a:t>it</a:t>
            </a:r>
          </a:p>
        </p:txBody>
      </p:sp>
      <p:sp>
        <p:nvSpPr>
          <p:cNvPr id="3" name="object 3"/>
          <p:cNvSpPr txBox="1"/>
          <p:nvPr/>
        </p:nvSpPr>
        <p:spPr>
          <a:xfrm>
            <a:off x="2293144" y="4447261"/>
            <a:ext cx="200501" cy="286617"/>
          </a:xfrm>
          <a:prstGeom prst="rect">
            <a:avLst/>
          </a:prstGeom>
        </p:spPr>
        <p:txBody>
          <a:bodyPr vert="horz" wrap="square" lIns="0" tIns="9525" rIns="0" bIns="0" rtlCol="0">
            <a:spAutoFit/>
          </a:bodyPr>
          <a:lstStyle/>
          <a:p>
            <a:pPr marL="9525">
              <a:spcBef>
                <a:spcPts val="75"/>
              </a:spcBef>
            </a:pPr>
            <a:r>
              <a:rPr spc="-86" dirty="0">
                <a:latin typeface="Arial"/>
                <a:cs typeface="Arial"/>
              </a:rPr>
              <a:t>y</a:t>
            </a:r>
            <a:r>
              <a:rPr spc="-90" baseline="-20833" dirty="0">
                <a:latin typeface="Arial"/>
                <a:cs typeface="Arial"/>
              </a:rPr>
              <a:t>1</a:t>
            </a:r>
            <a:endParaRPr baseline="-20833">
              <a:latin typeface="Arial"/>
              <a:cs typeface="Arial"/>
            </a:endParaRPr>
          </a:p>
        </p:txBody>
      </p:sp>
      <p:sp>
        <p:nvSpPr>
          <p:cNvPr id="4" name="object 4"/>
          <p:cNvSpPr txBox="1"/>
          <p:nvPr/>
        </p:nvSpPr>
        <p:spPr>
          <a:xfrm>
            <a:off x="2766346" y="4466463"/>
            <a:ext cx="200501" cy="286617"/>
          </a:xfrm>
          <a:prstGeom prst="rect">
            <a:avLst/>
          </a:prstGeom>
        </p:spPr>
        <p:txBody>
          <a:bodyPr vert="horz" wrap="square" lIns="0" tIns="9525" rIns="0" bIns="0" rtlCol="0">
            <a:spAutoFit/>
          </a:bodyPr>
          <a:lstStyle/>
          <a:p>
            <a:pPr marL="9525">
              <a:spcBef>
                <a:spcPts val="75"/>
              </a:spcBef>
            </a:pPr>
            <a:r>
              <a:rPr spc="-83" dirty="0">
                <a:latin typeface="Arial"/>
                <a:cs typeface="Arial"/>
              </a:rPr>
              <a:t>y</a:t>
            </a:r>
            <a:r>
              <a:rPr spc="-95" baseline="-20833" dirty="0">
                <a:latin typeface="Arial"/>
                <a:cs typeface="Arial"/>
              </a:rPr>
              <a:t>2</a:t>
            </a:r>
            <a:endParaRPr baseline="-20833">
              <a:latin typeface="Arial"/>
              <a:cs typeface="Arial"/>
            </a:endParaRPr>
          </a:p>
        </p:txBody>
      </p:sp>
      <p:sp>
        <p:nvSpPr>
          <p:cNvPr id="5" name="object 5"/>
          <p:cNvSpPr txBox="1"/>
          <p:nvPr/>
        </p:nvSpPr>
        <p:spPr>
          <a:xfrm>
            <a:off x="3566732" y="4528871"/>
            <a:ext cx="276225" cy="286617"/>
          </a:xfrm>
          <a:prstGeom prst="rect">
            <a:avLst/>
          </a:prstGeom>
        </p:spPr>
        <p:txBody>
          <a:bodyPr vert="horz" wrap="square" lIns="0" tIns="9525" rIns="0" bIns="0" rtlCol="0">
            <a:spAutoFit/>
          </a:bodyPr>
          <a:lstStyle/>
          <a:p>
            <a:pPr marL="9525">
              <a:spcBef>
                <a:spcPts val="75"/>
              </a:spcBef>
            </a:pPr>
            <a:r>
              <a:rPr sz="2700" spc="-124" baseline="13888" dirty="0">
                <a:latin typeface="Arial"/>
                <a:cs typeface="Arial"/>
              </a:rPr>
              <a:t>y</a:t>
            </a:r>
            <a:r>
              <a:rPr sz="1200" spc="-68" dirty="0">
                <a:latin typeface="Arial"/>
                <a:cs typeface="Arial"/>
              </a:rPr>
              <a:t>10</a:t>
            </a:r>
            <a:endParaRPr sz="1200">
              <a:latin typeface="Arial"/>
              <a:cs typeface="Arial"/>
            </a:endParaRPr>
          </a:p>
        </p:txBody>
      </p:sp>
      <p:sp>
        <p:nvSpPr>
          <p:cNvPr id="6" name="object 6"/>
          <p:cNvSpPr/>
          <p:nvPr/>
        </p:nvSpPr>
        <p:spPr>
          <a:xfrm>
            <a:off x="2352294" y="4194238"/>
            <a:ext cx="58579" cy="340043"/>
          </a:xfrm>
          <a:custGeom>
            <a:avLst/>
            <a:gdLst/>
            <a:ahLst/>
            <a:cxnLst/>
            <a:rect l="l" t="t" r="r" b="b"/>
            <a:pathLst>
              <a:path w="78105" h="453389">
                <a:moveTo>
                  <a:pt x="25908" y="375145"/>
                </a:moveTo>
                <a:lnTo>
                  <a:pt x="0" y="375145"/>
                </a:lnTo>
                <a:lnTo>
                  <a:pt x="38862" y="452869"/>
                </a:lnTo>
                <a:lnTo>
                  <a:pt x="71247" y="388099"/>
                </a:lnTo>
                <a:lnTo>
                  <a:pt x="25908" y="388099"/>
                </a:lnTo>
                <a:lnTo>
                  <a:pt x="25908" y="375145"/>
                </a:lnTo>
                <a:close/>
              </a:path>
              <a:path w="78105" h="453389">
                <a:moveTo>
                  <a:pt x="51815" y="0"/>
                </a:moveTo>
                <a:lnTo>
                  <a:pt x="25908" y="0"/>
                </a:lnTo>
                <a:lnTo>
                  <a:pt x="25908" y="388099"/>
                </a:lnTo>
                <a:lnTo>
                  <a:pt x="51815" y="388099"/>
                </a:lnTo>
                <a:lnTo>
                  <a:pt x="51815" y="0"/>
                </a:lnTo>
                <a:close/>
              </a:path>
              <a:path w="78105" h="453389">
                <a:moveTo>
                  <a:pt x="77724" y="375145"/>
                </a:moveTo>
                <a:lnTo>
                  <a:pt x="51815" y="375145"/>
                </a:lnTo>
                <a:lnTo>
                  <a:pt x="51815" y="388099"/>
                </a:lnTo>
                <a:lnTo>
                  <a:pt x="71247" y="388099"/>
                </a:lnTo>
                <a:lnTo>
                  <a:pt x="77724" y="375145"/>
                </a:lnTo>
                <a:close/>
              </a:path>
            </a:pathLst>
          </a:custGeom>
          <a:solidFill>
            <a:srgbClr val="000000"/>
          </a:solidFill>
        </p:spPr>
        <p:txBody>
          <a:bodyPr wrap="square" lIns="0" tIns="0" rIns="0" bIns="0" rtlCol="0"/>
          <a:lstStyle/>
          <a:p>
            <a:endParaRPr sz="1350"/>
          </a:p>
        </p:txBody>
      </p:sp>
      <p:sp>
        <p:nvSpPr>
          <p:cNvPr id="7" name="object 7"/>
          <p:cNvSpPr/>
          <p:nvPr/>
        </p:nvSpPr>
        <p:spPr>
          <a:xfrm>
            <a:off x="2156842" y="1333880"/>
            <a:ext cx="1756886" cy="333851"/>
          </a:xfrm>
          <a:custGeom>
            <a:avLst/>
            <a:gdLst/>
            <a:ahLst/>
            <a:cxnLst/>
            <a:rect l="l" t="t" r="r" b="b"/>
            <a:pathLst>
              <a:path w="2342515" h="445135">
                <a:moveTo>
                  <a:pt x="0" y="445008"/>
                </a:moveTo>
                <a:lnTo>
                  <a:pt x="2342388" y="445008"/>
                </a:lnTo>
                <a:lnTo>
                  <a:pt x="2342388" y="0"/>
                </a:lnTo>
                <a:lnTo>
                  <a:pt x="0" y="0"/>
                </a:lnTo>
                <a:lnTo>
                  <a:pt x="0" y="445008"/>
                </a:lnTo>
                <a:close/>
              </a:path>
            </a:pathLst>
          </a:custGeom>
          <a:solidFill>
            <a:srgbClr val="D9D9D9"/>
          </a:solidFill>
        </p:spPr>
        <p:txBody>
          <a:bodyPr wrap="square" lIns="0" tIns="0" rIns="0" bIns="0" rtlCol="0"/>
          <a:lstStyle/>
          <a:p>
            <a:endParaRPr sz="1350"/>
          </a:p>
        </p:txBody>
      </p:sp>
      <p:sp>
        <p:nvSpPr>
          <p:cNvPr id="8" name="object 8"/>
          <p:cNvSpPr/>
          <p:nvPr/>
        </p:nvSpPr>
        <p:spPr>
          <a:xfrm>
            <a:off x="2636900" y="1379600"/>
            <a:ext cx="229743" cy="229743"/>
          </a:xfrm>
          <a:prstGeom prst="rect">
            <a:avLst/>
          </a:prstGeom>
          <a:blipFill>
            <a:blip r:embed="rId2" cstate="print"/>
            <a:stretch>
              <a:fillRect/>
            </a:stretch>
          </a:blipFill>
        </p:spPr>
        <p:txBody>
          <a:bodyPr wrap="square" lIns="0" tIns="0" rIns="0" bIns="0" rtlCol="0"/>
          <a:lstStyle/>
          <a:p>
            <a:endParaRPr sz="1350"/>
          </a:p>
        </p:txBody>
      </p:sp>
      <p:sp>
        <p:nvSpPr>
          <p:cNvPr id="9" name="object 9"/>
          <p:cNvSpPr/>
          <p:nvPr/>
        </p:nvSpPr>
        <p:spPr>
          <a:xfrm>
            <a:off x="2636901" y="1379601"/>
            <a:ext cx="230029" cy="230029"/>
          </a:xfrm>
          <a:custGeom>
            <a:avLst/>
            <a:gdLst/>
            <a:ahLst/>
            <a:cxnLst/>
            <a:rect l="l" t="t" r="r" b="b"/>
            <a:pathLst>
              <a:path w="306705" h="306705">
                <a:moveTo>
                  <a:pt x="0" y="306324"/>
                </a:moveTo>
                <a:lnTo>
                  <a:pt x="306324" y="306324"/>
                </a:lnTo>
                <a:lnTo>
                  <a:pt x="306324" y="0"/>
                </a:lnTo>
                <a:lnTo>
                  <a:pt x="0" y="0"/>
                </a:lnTo>
                <a:lnTo>
                  <a:pt x="0" y="306324"/>
                </a:lnTo>
                <a:close/>
              </a:path>
            </a:pathLst>
          </a:custGeom>
          <a:ln w="6096">
            <a:solidFill>
              <a:srgbClr val="FFC000"/>
            </a:solidFill>
          </a:ln>
        </p:spPr>
        <p:txBody>
          <a:bodyPr wrap="square" lIns="0" tIns="0" rIns="0" bIns="0" rtlCol="0"/>
          <a:lstStyle/>
          <a:p>
            <a:endParaRPr sz="1350"/>
          </a:p>
        </p:txBody>
      </p:sp>
      <p:sp>
        <p:nvSpPr>
          <p:cNvPr id="10" name="object 10"/>
          <p:cNvSpPr/>
          <p:nvPr/>
        </p:nvSpPr>
        <p:spPr>
          <a:xfrm>
            <a:off x="2255140" y="1384173"/>
            <a:ext cx="229742" cy="228600"/>
          </a:xfrm>
          <a:prstGeom prst="rect">
            <a:avLst/>
          </a:prstGeom>
          <a:blipFill>
            <a:blip r:embed="rId3" cstate="print"/>
            <a:stretch>
              <a:fillRect/>
            </a:stretch>
          </a:blipFill>
        </p:spPr>
        <p:txBody>
          <a:bodyPr wrap="square" lIns="0" tIns="0" rIns="0" bIns="0" rtlCol="0"/>
          <a:lstStyle/>
          <a:p>
            <a:endParaRPr sz="1350"/>
          </a:p>
        </p:txBody>
      </p:sp>
      <p:sp>
        <p:nvSpPr>
          <p:cNvPr id="11" name="object 11"/>
          <p:cNvSpPr/>
          <p:nvPr/>
        </p:nvSpPr>
        <p:spPr>
          <a:xfrm>
            <a:off x="2255139" y="1384173"/>
            <a:ext cx="230029" cy="228600"/>
          </a:xfrm>
          <a:custGeom>
            <a:avLst/>
            <a:gdLst/>
            <a:ahLst/>
            <a:cxnLst/>
            <a:rect l="l" t="t" r="r" b="b"/>
            <a:pathLst>
              <a:path w="306705" h="304800">
                <a:moveTo>
                  <a:pt x="0" y="304800"/>
                </a:moveTo>
                <a:lnTo>
                  <a:pt x="306323" y="304800"/>
                </a:lnTo>
                <a:lnTo>
                  <a:pt x="306323" y="0"/>
                </a:lnTo>
                <a:lnTo>
                  <a:pt x="0" y="0"/>
                </a:lnTo>
                <a:lnTo>
                  <a:pt x="0" y="304800"/>
                </a:lnTo>
                <a:close/>
              </a:path>
            </a:pathLst>
          </a:custGeom>
          <a:ln w="6096">
            <a:solidFill>
              <a:srgbClr val="FFC000"/>
            </a:solidFill>
          </a:ln>
        </p:spPr>
        <p:txBody>
          <a:bodyPr wrap="square" lIns="0" tIns="0" rIns="0" bIns="0" rtlCol="0"/>
          <a:lstStyle/>
          <a:p>
            <a:endParaRPr sz="1350"/>
          </a:p>
        </p:txBody>
      </p:sp>
      <p:sp>
        <p:nvSpPr>
          <p:cNvPr id="12" name="object 12"/>
          <p:cNvSpPr/>
          <p:nvPr/>
        </p:nvSpPr>
        <p:spPr>
          <a:xfrm>
            <a:off x="2138553" y="2125980"/>
            <a:ext cx="1790224" cy="499586"/>
          </a:xfrm>
          <a:custGeom>
            <a:avLst/>
            <a:gdLst/>
            <a:ahLst/>
            <a:cxnLst/>
            <a:rect l="l" t="t" r="r" b="b"/>
            <a:pathLst>
              <a:path w="2386965" h="666114">
                <a:moveTo>
                  <a:pt x="0" y="665988"/>
                </a:moveTo>
                <a:lnTo>
                  <a:pt x="2386584" y="665988"/>
                </a:lnTo>
                <a:lnTo>
                  <a:pt x="2386584" y="0"/>
                </a:lnTo>
                <a:lnTo>
                  <a:pt x="0" y="0"/>
                </a:lnTo>
                <a:lnTo>
                  <a:pt x="0" y="665988"/>
                </a:lnTo>
                <a:close/>
              </a:path>
            </a:pathLst>
          </a:custGeom>
          <a:solidFill>
            <a:srgbClr val="D9D9D9"/>
          </a:solidFill>
        </p:spPr>
        <p:txBody>
          <a:bodyPr wrap="square" lIns="0" tIns="0" rIns="0" bIns="0" rtlCol="0"/>
          <a:lstStyle/>
          <a:p>
            <a:endParaRPr sz="1350"/>
          </a:p>
        </p:txBody>
      </p:sp>
      <p:sp>
        <p:nvSpPr>
          <p:cNvPr id="13" name="object 13"/>
          <p:cNvSpPr/>
          <p:nvPr/>
        </p:nvSpPr>
        <p:spPr>
          <a:xfrm>
            <a:off x="2145410" y="2191131"/>
            <a:ext cx="384048" cy="384047"/>
          </a:xfrm>
          <a:prstGeom prst="rect">
            <a:avLst/>
          </a:prstGeom>
          <a:blipFill>
            <a:blip r:embed="rId4" cstate="print"/>
            <a:stretch>
              <a:fillRect/>
            </a:stretch>
          </a:blipFill>
        </p:spPr>
        <p:txBody>
          <a:bodyPr wrap="square" lIns="0" tIns="0" rIns="0" bIns="0" rtlCol="0"/>
          <a:lstStyle/>
          <a:p>
            <a:endParaRPr sz="1350"/>
          </a:p>
        </p:txBody>
      </p:sp>
      <p:sp>
        <p:nvSpPr>
          <p:cNvPr id="14" name="object 14"/>
          <p:cNvSpPr/>
          <p:nvPr/>
        </p:nvSpPr>
        <p:spPr>
          <a:xfrm>
            <a:off x="2145411" y="2191131"/>
            <a:ext cx="384334" cy="384334"/>
          </a:xfrm>
          <a:custGeom>
            <a:avLst/>
            <a:gdLst/>
            <a:ahLst/>
            <a:cxnLst/>
            <a:rect l="l" t="t" r="r" b="b"/>
            <a:pathLst>
              <a:path w="512444" h="512445">
                <a:moveTo>
                  <a:pt x="256032" y="0"/>
                </a:moveTo>
                <a:lnTo>
                  <a:pt x="210023" y="4126"/>
                </a:lnTo>
                <a:lnTo>
                  <a:pt x="166714" y="16023"/>
                </a:lnTo>
                <a:lnTo>
                  <a:pt x="126830" y="34967"/>
                </a:lnTo>
                <a:lnTo>
                  <a:pt x="91095" y="60232"/>
                </a:lnTo>
                <a:lnTo>
                  <a:pt x="60232" y="91095"/>
                </a:lnTo>
                <a:lnTo>
                  <a:pt x="34967" y="126830"/>
                </a:lnTo>
                <a:lnTo>
                  <a:pt x="16023" y="166714"/>
                </a:lnTo>
                <a:lnTo>
                  <a:pt x="4126" y="210023"/>
                </a:lnTo>
                <a:lnTo>
                  <a:pt x="0" y="256031"/>
                </a:lnTo>
                <a:lnTo>
                  <a:pt x="4126" y="302040"/>
                </a:lnTo>
                <a:lnTo>
                  <a:pt x="16023" y="345349"/>
                </a:lnTo>
                <a:lnTo>
                  <a:pt x="34967" y="385233"/>
                </a:lnTo>
                <a:lnTo>
                  <a:pt x="60232" y="420968"/>
                </a:lnTo>
                <a:lnTo>
                  <a:pt x="91095" y="451831"/>
                </a:lnTo>
                <a:lnTo>
                  <a:pt x="126830" y="477096"/>
                </a:lnTo>
                <a:lnTo>
                  <a:pt x="166714" y="496040"/>
                </a:lnTo>
                <a:lnTo>
                  <a:pt x="210023" y="507937"/>
                </a:lnTo>
                <a:lnTo>
                  <a:pt x="256032" y="512063"/>
                </a:lnTo>
                <a:lnTo>
                  <a:pt x="302040" y="507937"/>
                </a:lnTo>
                <a:lnTo>
                  <a:pt x="345349" y="496040"/>
                </a:lnTo>
                <a:lnTo>
                  <a:pt x="385233" y="477096"/>
                </a:lnTo>
                <a:lnTo>
                  <a:pt x="420968" y="451831"/>
                </a:lnTo>
                <a:lnTo>
                  <a:pt x="451831" y="420968"/>
                </a:lnTo>
                <a:lnTo>
                  <a:pt x="477096" y="385233"/>
                </a:lnTo>
                <a:lnTo>
                  <a:pt x="496040" y="345349"/>
                </a:lnTo>
                <a:lnTo>
                  <a:pt x="507937" y="302040"/>
                </a:lnTo>
                <a:lnTo>
                  <a:pt x="512064" y="256031"/>
                </a:lnTo>
                <a:lnTo>
                  <a:pt x="507937" y="210023"/>
                </a:lnTo>
                <a:lnTo>
                  <a:pt x="496040" y="166714"/>
                </a:lnTo>
                <a:lnTo>
                  <a:pt x="477096" y="126830"/>
                </a:lnTo>
                <a:lnTo>
                  <a:pt x="451831" y="91095"/>
                </a:lnTo>
                <a:lnTo>
                  <a:pt x="420968" y="60232"/>
                </a:lnTo>
                <a:lnTo>
                  <a:pt x="385233" y="34967"/>
                </a:lnTo>
                <a:lnTo>
                  <a:pt x="345349" y="16023"/>
                </a:lnTo>
                <a:lnTo>
                  <a:pt x="302040" y="4126"/>
                </a:lnTo>
                <a:lnTo>
                  <a:pt x="256032" y="0"/>
                </a:lnTo>
                <a:close/>
              </a:path>
            </a:pathLst>
          </a:custGeom>
          <a:ln w="6095">
            <a:solidFill>
              <a:srgbClr val="5B9BD4"/>
            </a:solidFill>
          </a:ln>
        </p:spPr>
        <p:txBody>
          <a:bodyPr wrap="square" lIns="0" tIns="0" rIns="0" bIns="0" rtlCol="0"/>
          <a:lstStyle/>
          <a:p>
            <a:endParaRPr sz="1350"/>
          </a:p>
        </p:txBody>
      </p:sp>
      <p:sp>
        <p:nvSpPr>
          <p:cNvPr id="15" name="object 15"/>
          <p:cNvSpPr/>
          <p:nvPr/>
        </p:nvSpPr>
        <p:spPr>
          <a:xfrm>
            <a:off x="2666620" y="2192275"/>
            <a:ext cx="384047" cy="384047"/>
          </a:xfrm>
          <a:prstGeom prst="rect">
            <a:avLst/>
          </a:prstGeom>
          <a:blipFill>
            <a:blip r:embed="rId5" cstate="print"/>
            <a:stretch>
              <a:fillRect/>
            </a:stretch>
          </a:blipFill>
        </p:spPr>
        <p:txBody>
          <a:bodyPr wrap="square" lIns="0" tIns="0" rIns="0" bIns="0" rtlCol="0"/>
          <a:lstStyle/>
          <a:p>
            <a:endParaRPr sz="1350"/>
          </a:p>
        </p:txBody>
      </p:sp>
      <p:sp>
        <p:nvSpPr>
          <p:cNvPr id="16" name="object 16"/>
          <p:cNvSpPr/>
          <p:nvPr/>
        </p:nvSpPr>
        <p:spPr>
          <a:xfrm>
            <a:off x="2666619" y="2192274"/>
            <a:ext cx="384334" cy="384334"/>
          </a:xfrm>
          <a:custGeom>
            <a:avLst/>
            <a:gdLst/>
            <a:ahLst/>
            <a:cxnLst/>
            <a:rect l="l" t="t" r="r" b="b"/>
            <a:pathLst>
              <a:path w="512444" h="512445">
                <a:moveTo>
                  <a:pt x="256031" y="0"/>
                </a:moveTo>
                <a:lnTo>
                  <a:pt x="210023" y="4126"/>
                </a:lnTo>
                <a:lnTo>
                  <a:pt x="166714" y="16023"/>
                </a:lnTo>
                <a:lnTo>
                  <a:pt x="126830" y="34967"/>
                </a:lnTo>
                <a:lnTo>
                  <a:pt x="91095" y="60232"/>
                </a:lnTo>
                <a:lnTo>
                  <a:pt x="60232" y="91095"/>
                </a:lnTo>
                <a:lnTo>
                  <a:pt x="34967" y="126830"/>
                </a:lnTo>
                <a:lnTo>
                  <a:pt x="16023" y="166714"/>
                </a:lnTo>
                <a:lnTo>
                  <a:pt x="4126" y="210023"/>
                </a:lnTo>
                <a:lnTo>
                  <a:pt x="0" y="256031"/>
                </a:lnTo>
                <a:lnTo>
                  <a:pt x="4126" y="302040"/>
                </a:lnTo>
                <a:lnTo>
                  <a:pt x="16023" y="345349"/>
                </a:lnTo>
                <a:lnTo>
                  <a:pt x="34967" y="385233"/>
                </a:lnTo>
                <a:lnTo>
                  <a:pt x="60232" y="420968"/>
                </a:lnTo>
                <a:lnTo>
                  <a:pt x="91095" y="451831"/>
                </a:lnTo>
                <a:lnTo>
                  <a:pt x="126830" y="477096"/>
                </a:lnTo>
                <a:lnTo>
                  <a:pt x="166714" y="496040"/>
                </a:lnTo>
                <a:lnTo>
                  <a:pt x="210023" y="507937"/>
                </a:lnTo>
                <a:lnTo>
                  <a:pt x="256031" y="512063"/>
                </a:lnTo>
                <a:lnTo>
                  <a:pt x="302040" y="507937"/>
                </a:lnTo>
                <a:lnTo>
                  <a:pt x="345349" y="496040"/>
                </a:lnTo>
                <a:lnTo>
                  <a:pt x="385233" y="477096"/>
                </a:lnTo>
                <a:lnTo>
                  <a:pt x="420968" y="451831"/>
                </a:lnTo>
                <a:lnTo>
                  <a:pt x="451831" y="420968"/>
                </a:lnTo>
                <a:lnTo>
                  <a:pt x="477096" y="385233"/>
                </a:lnTo>
                <a:lnTo>
                  <a:pt x="496040" y="345349"/>
                </a:lnTo>
                <a:lnTo>
                  <a:pt x="507937" y="302040"/>
                </a:lnTo>
                <a:lnTo>
                  <a:pt x="512063" y="256031"/>
                </a:lnTo>
                <a:lnTo>
                  <a:pt x="507937" y="210023"/>
                </a:lnTo>
                <a:lnTo>
                  <a:pt x="496040" y="166714"/>
                </a:lnTo>
                <a:lnTo>
                  <a:pt x="477096" y="126830"/>
                </a:lnTo>
                <a:lnTo>
                  <a:pt x="451831" y="91095"/>
                </a:lnTo>
                <a:lnTo>
                  <a:pt x="420968" y="60232"/>
                </a:lnTo>
                <a:lnTo>
                  <a:pt x="385233" y="34967"/>
                </a:lnTo>
                <a:lnTo>
                  <a:pt x="345349" y="16023"/>
                </a:lnTo>
                <a:lnTo>
                  <a:pt x="302040" y="4126"/>
                </a:lnTo>
                <a:lnTo>
                  <a:pt x="256031" y="0"/>
                </a:lnTo>
                <a:close/>
              </a:path>
            </a:pathLst>
          </a:custGeom>
          <a:ln w="6096">
            <a:solidFill>
              <a:srgbClr val="5B9BD4"/>
            </a:solidFill>
          </a:ln>
        </p:spPr>
        <p:txBody>
          <a:bodyPr wrap="square" lIns="0" tIns="0" rIns="0" bIns="0" rtlCol="0"/>
          <a:lstStyle/>
          <a:p>
            <a:endParaRPr sz="1350"/>
          </a:p>
        </p:txBody>
      </p:sp>
      <p:sp>
        <p:nvSpPr>
          <p:cNvPr id="17" name="object 17"/>
          <p:cNvSpPr/>
          <p:nvPr/>
        </p:nvSpPr>
        <p:spPr>
          <a:xfrm>
            <a:off x="3488437" y="2184273"/>
            <a:ext cx="384047" cy="385191"/>
          </a:xfrm>
          <a:prstGeom prst="rect">
            <a:avLst/>
          </a:prstGeom>
          <a:blipFill>
            <a:blip r:embed="rId6" cstate="print"/>
            <a:stretch>
              <a:fillRect/>
            </a:stretch>
          </a:blipFill>
        </p:spPr>
        <p:txBody>
          <a:bodyPr wrap="square" lIns="0" tIns="0" rIns="0" bIns="0" rtlCol="0"/>
          <a:lstStyle/>
          <a:p>
            <a:endParaRPr sz="1350"/>
          </a:p>
        </p:txBody>
      </p:sp>
      <p:sp>
        <p:nvSpPr>
          <p:cNvPr id="18" name="object 18"/>
          <p:cNvSpPr/>
          <p:nvPr/>
        </p:nvSpPr>
        <p:spPr>
          <a:xfrm>
            <a:off x="3488436" y="2184274"/>
            <a:ext cx="384334" cy="385286"/>
          </a:xfrm>
          <a:custGeom>
            <a:avLst/>
            <a:gdLst/>
            <a:ahLst/>
            <a:cxnLst/>
            <a:rect l="l" t="t" r="r" b="b"/>
            <a:pathLst>
              <a:path w="512445" h="513714">
                <a:moveTo>
                  <a:pt x="256031" y="0"/>
                </a:moveTo>
                <a:lnTo>
                  <a:pt x="210023" y="4136"/>
                </a:lnTo>
                <a:lnTo>
                  <a:pt x="166714" y="16061"/>
                </a:lnTo>
                <a:lnTo>
                  <a:pt x="126830" y="35052"/>
                </a:lnTo>
                <a:lnTo>
                  <a:pt x="91095" y="60383"/>
                </a:lnTo>
                <a:lnTo>
                  <a:pt x="60232" y="91330"/>
                </a:lnTo>
                <a:lnTo>
                  <a:pt x="34967" y="127169"/>
                </a:lnTo>
                <a:lnTo>
                  <a:pt x="16023" y="167175"/>
                </a:lnTo>
                <a:lnTo>
                  <a:pt x="4126" y="210625"/>
                </a:lnTo>
                <a:lnTo>
                  <a:pt x="0" y="256794"/>
                </a:lnTo>
                <a:lnTo>
                  <a:pt x="4126" y="302962"/>
                </a:lnTo>
                <a:lnTo>
                  <a:pt x="16023" y="346412"/>
                </a:lnTo>
                <a:lnTo>
                  <a:pt x="34967" y="386418"/>
                </a:lnTo>
                <a:lnTo>
                  <a:pt x="60232" y="422257"/>
                </a:lnTo>
                <a:lnTo>
                  <a:pt x="91095" y="453204"/>
                </a:lnTo>
                <a:lnTo>
                  <a:pt x="126830" y="478536"/>
                </a:lnTo>
                <a:lnTo>
                  <a:pt x="166714" y="497526"/>
                </a:lnTo>
                <a:lnTo>
                  <a:pt x="210023" y="509451"/>
                </a:lnTo>
                <a:lnTo>
                  <a:pt x="256031" y="513588"/>
                </a:lnTo>
                <a:lnTo>
                  <a:pt x="302040" y="509451"/>
                </a:lnTo>
                <a:lnTo>
                  <a:pt x="345349" y="497526"/>
                </a:lnTo>
                <a:lnTo>
                  <a:pt x="385233" y="478535"/>
                </a:lnTo>
                <a:lnTo>
                  <a:pt x="420968" y="453204"/>
                </a:lnTo>
                <a:lnTo>
                  <a:pt x="451831" y="422257"/>
                </a:lnTo>
                <a:lnTo>
                  <a:pt x="477096" y="386418"/>
                </a:lnTo>
                <a:lnTo>
                  <a:pt x="496040" y="346412"/>
                </a:lnTo>
                <a:lnTo>
                  <a:pt x="507937" y="302962"/>
                </a:lnTo>
                <a:lnTo>
                  <a:pt x="512063" y="256794"/>
                </a:lnTo>
                <a:lnTo>
                  <a:pt x="507937" y="210625"/>
                </a:lnTo>
                <a:lnTo>
                  <a:pt x="496040" y="167175"/>
                </a:lnTo>
                <a:lnTo>
                  <a:pt x="477096" y="127169"/>
                </a:lnTo>
                <a:lnTo>
                  <a:pt x="451831" y="91330"/>
                </a:lnTo>
                <a:lnTo>
                  <a:pt x="420968" y="60383"/>
                </a:lnTo>
                <a:lnTo>
                  <a:pt x="385233" y="35051"/>
                </a:lnTo>
                <a:lnTo>
                  <a:pt x="345349" y="16061"/>
                </a:lnTo>
                <a:lnTo>
                  <a:pt x="302040" y="4136"/>
                </a:lnTo>
                <a:lnTo>
                  <a:pt x="256031" y="0"/>
                </a:lnTo>
                <a:close/>
              </a:path>
            </a:pathLst>
          </a:custGeom>
          <a:ln w="6096">
            <a:solidFill>
              <a:srgbClr val="5B9BD4"/>
            </a:solidFill>
          </a:ln>
        </p:spPr>
        <p:txBody>
          <a:bodyPr wrap="square" lIns="0" tIns="0" rIns="0" bIns="0" rtlCol="0"/>
          <a:lstStyle/>
          <a:p>
            <a:endParaRPr sz="1350"/>
          </a:p>
        </p:txBody>
      </p:sp>
      <p:sp>
        <p:nvSpPr>
          <p:cNvPr id="19" name="object 19"/>
          <p:cNvSpPr txBox="1"/>
          <p:nvPr/>
        </p:nvSpPr>
        <p:spPr>
          <a:xfrm rot="10860000">
            <a:off x="3047946" y="2271145"/>
            <a:ext cx="458848" cy="256480"/>
          </a:xfrm>
          <a:prstGeom prst="rect">
            <a:avLst/>
          </a:prstGeom>
        </p:spPr>
        <p:txBody>
          <a:bodyPr vert="horz" wrap="square" lIns="0" tIns="0" rIns="0" bIns="0" rtlCol="0">
            <a:spAutoFit/>
          </a:bodyPr>
          <a:lstStyle/>
          <a:p>
            <a:pPr>
              <a:lnSpc>
                <a:spcPts val="2018"/>
              </a:lnSpc>
            </a:pPr>
            <a:r>
              <a:rPr sz="2100" spc="-652" dirty="0">
                <a:latin typeface="Arial"/>
                <a:cs typeface="Arial"/>
              </a:rPr>
              <a:t>……</a:t>
            </a:r>
            <a:endParaRPr sz="2100">
              <a:latin typeface="Arial"/>
              <a:cs typeface="Arial"/>
            </a:endParaRPr>
          </a:p>
        </p:txBody>
      </p:sp>
      <p:sp>
        <p:nvSpPr>
          <p:cNvPr id="20" name="object 20"/>
          <p:cNvSpPr/>
          <p:nvPr/>
        </p:nvSpPr>
        <p:spPr>
          <a:xfrm>
            <a:off x="3571875" y="1386458"/>
            <a:ext cx="229743" cy="229743"/>
          </a:xfrm>
          <a:prstGeom prst="rect">
            <a:avLst/>
          </a:prstGeom>
          <a:blipFill>
            <a:blip r:embed="rId7" cstate="print"/>
            <a:stretch>
              <a:fillRect/>
            </a:stretch>
          </a:blipFill>
        </p:spPr>
        <p:txBody>
          <a:bodyPr wrap="square" lIns="0" tIns="0" rIns="0" bIns="0" rtlCol="0"/>
          <a:lstStyle/>
          <a:p>
            <a:endParaRPr sz="1350"/>
          </a:p>
        </p:txBody>
      </p:sp>
      <p:sp>
        <p:nvSpPr>
          <p:cNvPr id="21" name="object 21"/>
          <p:cNvSpPr/>
          <p:nvPr/>
        </p:nvSpPr>
        <p:spPr>
          <a:xfrm>
            <a:off x="3571875" y="1386459"/>
            <a:ext cx="230029" cy="230029"/>
          </a:xfrm>
          <a:custGeom>
            <a:avLst/>
            <a:gdLst/>
            <a:ahLst/>
            <a:cxnLst/>
            <a:rect l="l" t="t" r="r" b="b"/>
            <a:pathLst>
              <a:path w="306704" h="306705">
                <a:moveTo>
                  <a:pt x="0" y="306324"/>
                </a:moveTo>
                <a:lnTo>
                  <a:pt x="306324" y="306324"/>
                </a:lnTo>
                <a:lnTo>
                  <a:pt x="306324" y="0"/>
                </a:lnTo>
                <a:lnTo>
                  <a:pt x="0" y="0"/>
                </a:lnTo>
                <a:lnTo>
                  <a:pt x="0" y="306324"/>
                </a:lnTo>
                <a:close/>
              </a:path>
            </a:pathLst>
          </a:custGeom>
          <a:ln w="6096">
            <a:solidFill>
              <a:srgbClr val="FFC000"/>
            </a:solidFill>
          </a:ln>
        </p:spPr>
        <p:txBody>
          <a:bodyPr wrap="square" lIns="0" tIns="0" rIns="0" bIns="0" rtlCol="0"/>
          <a:lstStyle/>
          <a:p>
            <a:endParaRPr sz="1350"/>
          </a:p>
        </p:txBody>
      </p:sp>
      <p:sp>
        <p:nvSpPr>
          <p:cNvPr id="22" name="object 22"/>
          <p:cNvSpPr txBox="1"/>
          <p:nvPr/>
        </p:nvSpPr>
        <p:spPr>
          <a:xfrm rot="10860000">
            <a:off x="3040358" y="1391226"/>
            <a:ext cx="458460" cy="256480"/>
          </a:xfrm>
          <a:prstGeom prst="rect">
            <a:avLst/>
          </a:prstGeom>
        </p:spPr>
        <p:txBody>
          <a:bodyPr vert="horz" wrap="square" lIns="0" tIns="0" rIns="0" bIns="0" rtlCol="0">
            <a:spAutoFit/>
          </a:bodyPr>
          <a:lstStyle/>
          <a:p>
            <a:pPr>
              <a:lnSpc>
                <a:spcPts val="2018"/>
              </a:lnSpc>
            </a:pPr>
            <a:r>
              <a:rPr sz="2100" spc="-656" dirty="0">
                <a:latin typeface="Arial"/>
                <a:cs typeface="Arial"/>
              </a:rPr>
              <a:t>……</a:t>
            </a:r>
            <a:endParaRPr sz="2100">
              <a:latin typeface="Arial"/>
              <a:cs typeface="Arial"/>
            </a:endParaRPr>
          </a:p>
        </p:txBody>
      </p:sp>
      <p:sp>
        <p:nvSpPr>
          <p:cNvPr id="23" name="object 23"/>
          <p:cNvSpPr/>
          <p:nvPr/>
        </p:nvSpPr>
        <p:spPr>
          <a:xfrm>
            <a:off x="2127123" y="3012949"/>
            <a:ext cx="1791176" cy="499586"/>
          </a:xfrm>
          <a:custGeom>
            <a:avLst/>
            <a:gdLst/>
            <a:ahLst/>
            <a:cxnLst/>
            <a:rect l="l" t="t" r="r" b="b"/>
            <a:pathLst>
              <a:path w="2388235" h="666114">
                <a:moveTo>
                  <a:pt x="0" y="665988"/>
                </a:moveTo>
                <a:lnTo>
                  <a:pt x="2388108" y="665988"/>
                </a:lnTo>
                <a:lnTo>
                  <a:pt x="2388108" y="0"/>
                </a:lnTo>
                <a:lnTo>
                  <a:pt x="0" y="0"/>
                </a:lnTo>
                <a:lnTo>
                  <a:pt x="0" y="665988"/>
                </a:lnTo>
                <a:close/>
              </a:path>
            </a:pathLst>
          </a:custGeom>
          <a:solidFill>
            <a:srgbClr val="D9D9D9"/>
          </a:solidFill>
        </p:spPr>
        <p:txBody>
          <a:bodyPr wrap="square" lIns="0" tIns="0" rIns="0" bIns="0" rtlCol="0"/>
          <a:lstStyle/>
          <a:p>
            <a:endParaRPr sz="1350"/>
          </a:p>
        </p:txBody>
      </p:sp>
      <p:sp>
        <p:nvSpPr>
          <p:cNvPr id="24" name="object 24"/>
          <p:cNvSpPr/>
          <p:nvPr/>
        </p:nvSpPr>
        <p:spPr>
          <a:xfrm>
            <a:off x="2145410" y="3071242"/>
            <a:ext cx="384048" cy="384047"/>
          </a:xfrm>
          <a:prstGeom prst="rect">
            <a:avLst/>
          </a:prstGeom>
          <a:blipFill>
            <a:blip r:embed="rId8" cstate="print"/>
            <a:stretch>
              <a:fillRect/>
            </a:stretch>
          </a:blipFill>
        </p:spPr>
        <p:txBody>
          <a:bodyPr wrap="square" lIns="0" tIns="0" rIns="0" bIns="0" rtlCol="0"/>
          <a:lstStyle/>
          <a:p>
            <a:endParaRPr sz="1350"/>
          </a:p>
        </p:txBody>
      </p:sp>
      <p:sp>
        <p:nvSpPr>
          <p:cNvPr id="25" name="object 25"/>
          <p:cNvSpPr/>
          <p:nvPr/>
        </p:nvSpPr>
        <p:spPr>
          <a:xfrm>
            <a:off x="2145411" y="3071241"/>
            <a:ext cx="384334" cy="384334"/>
          </a:xfrm>
          <a:custGeom>
            <a:avLst/>
            <a:gdLst/>
            <a:ahLst/>
            <a:cxnLst/>
            <a:rect l="l" t="t" r="r" b="b"/>
            <a:pathLst>
              <a:path w="512444" h="512445">
                <a:moveTo>
                  <a:pt x="256032" y="0"/>
                </a:moveTo>
                <a:lnTo>
                  <a:pt x="210023" y="4126"/>
                </a:lnTo>
                <a:lnTo>
                  <a:pt x="166714" y="16023"/>
                </a:lnTo>
                <a:lnTo>
                  <a:pt x="126830" y="34967"/>
                </a:lnTo>
                <a:lnTo>
                  <a:pt x="91095" y="60232"/>
                </a:lnTo>
                <a:lnTo>
                  <a:pt x="60232" y="91095"/>
                </a:lnTo>
                <a:lnTo>
                  <a:pt x="34967" y="126830"/>
                </a:lnTo>
                <a:lnTo>
                  <a:pt x="16023" y="166714"/>
                </a:lnTo>
                <a:lnTo>
                  <a:pt x="4126" y="210023"/>
                </a:lnTo>
                <a:lnTo>
                  <a:pt x="0" y="256031"/>
                </a:lnTo>
                <a:lnTo>
                  <a:pt x="4126" y="302040"/>
                </a:lnTo>
                <a:lnTo>
                  <a:pt x="16023" y="345349"/>
                </a:lnTo>
                <a:lnTo>
                  <a:pt x="34967" y="385233"/>
                </a:lnTo>
                <a:lnTo>
                  <a:pt x="60232" y="420968"/>
                </a:lnTo>
                <a:lnTo>
                  <a:pt x="91095" y="451831"/>
                </a:lnTo>
                <a:lnTo>
                  <a:pt x="126830" y="477096"/>
                </a:lnTo>
                <a:lnTo>
                  <a:pt x="166714" y="496040"/>
                </a:lnTo>
                <a:lnTo>
                  <a:pt x="210023" y="507937"/>
                </a:lnTo>
                <a:lnTo>
                  <a:pt x="256032" y="512063"/>
                </a:lnTo>
                <a:lnTo>
                  <a:pt x="302040" y="507937"/>
                </a:lnTo>
                <a:lnTo>
                  <a:pt x="345349" y="496040"/>
                </a:lnTo>
                <a:lnTo>
                  <a:pt x="385233" y="477096"/>
                </a:lnTo>
                <a:lnTo>
                  <a:pt x="420968" y="451831"/>
                </a:lnTo>
                <a:lnTo>
                  <a:pt x="451831" y="420968"/>
                </a:lnTo>
                <a:lnTo>
                  <a:pt x="477096" y="385233"/>
                </a:lnTo>
                <a:lnTo>
                  <a:pt x="496040" y="345349"/>
                </a:lnTo>
                <a:lnTo>
                  <a:pt x="507937" y="302040"/>
                </a:lnTo>
                <a:lnTo>
                  <a:pt x="512064" y="256031"/>
                </a:lnTo>
                <a:lnTo>
                  <a:pt x="507937" y="210023"/>
                </a:lnTo>
                <a:lnTo>
                  <a:pt x="496040" y="166714"/>
                </a:lnTo>
                <a:lnTo>
                  <a:pt x="477096" y="126830"/>
                </a:lnTo>
                <a:lnTo>
                  <a:pt x="451831" y="91095"/>
                </a:lnTo>
                <a:lnTo>
                  <a:pt x="420968" y="60232"/>
                </a:lnTo>
                <a:lnTo>
                  <a:pt x="385233" y="34967"/>
                </a:lnTo>
                <a:lnTo>
                  <a:pt x="345349" y="16023"/>
                </a:lnTo>
                <a:lnTo>
                  <a:pt x="302040" y="4126"/>
                </a:lnTo>
                <a:lnTo>
                  <a:pt x="256032" y="0"/>
                </a:lnTo>
                <a:close/>
              </a:path>
            </a:pathLst>
          </a:custGeom>
          <a:ln w="6095">
            <a:solidFill>
              <a:srgbClr val="EC7C30"/>
            </a:solidFill>
          </a:ln>
        </p:spPr>
        <p:txBody>
          <a:bodyPr wrap="square" lIns="0" tIns="0" rIns="0" bIns="0" rtlCol="0"/>
          <a:lstStyle/>
          <a:p>
            <a:endParaRPr sz="1350"/>
          </a:p>
        </p:txBody>
      </p:sp>
      <p:sp>
        <p:nvSpPr>
          <p:cNvPr id="26" name="object 26"/>
          <p:cNvSpPr/>
          <p:nvPr/>
        </p:nvSpPr>
        <p:spPr>
          <a:xfrm>
            <a:off x="2666620" y="3073527"/>
            <a:ext cx="384047" cy="384047"/>
          </a:xfrm>
          <a:prstGeom prst="rect">
            <a:avLst/>
          </a:prstGeom>
          <a:blipFill>
            <a:blip r:embed="rId9" cstate="print"/>
            <a:stretch>
              <a:fillRect/>
            </a:stretch>
          </a:blipFill>
        </p:spPr>
        <p:txBody>
          <a:bodyPr wrap="square" lIns="0" tIns="0" rIns="0" bIns="0" rtlCol="0"/>
          <a:lstStyle/>
          <a:p>
            <a:endParaRPr sz="1350"/>
          </a:p>
        </p:txBody>
      </p:sp>
      <p:sp>
        <p:nvSpPr>
          <p:cNvPr id="27" name="object 27"/>
          <p:cNvSpPr/>
          <p:nvPr/>
        </p:nvSpPr>
        <p:spPr>
          <a:xfrm>
            <a:off x="2666619" y="3073527"/>
            <a:ext cx="384334" cy="384334"/>
          </a:xfrm>
          <a:custGeom>
            <a:avLst/>
            <a:gdLst/>
            <a:ahLst/>
            <a:cxnLst/>
            <a:rect l="l" t="t" r="r" b="b"/>
            <a:pathLst>
              <a:path w="512444" h="512445">
                <a:moveTo>
                  <a:pt x="256031" y="0"/>
                </a:moveTo>
                <a:lnTo>
                  <a:pt x="210023" y="4126"/>
                </a:lnTo>
                <a:lnTo>
                  <a:pt x="166714" y="16023"/>
                </a:lnTo>
                <a:lnTo>
                  <a:pt x="126830" y="34967"/>
                </a:lnTo>
                <a:lnTo>
                  <a:pt x="91095" y="60232"/>
                </a:lnTo>
                <a:lnTo>
                  <a:pt x="60232" y="91095"/>
                </a:lnTo>
                <a:lnTo>
                  <a:pt x="34967" y="126830"/>
                </a:lnTo>
                <a:lnTo>
                  <a:pt x="16023" y="166714"/>
                </a:lnTo>
                <a:lnTo>
                  <a:pt x="4126" y="210023"/>
                </a:lnTo>
                <a:lnTo>
                  <a:pt x="0" y="256031"/>
                </a:lnTo>
                <a:lnTo>
                  <a:pt x="4126" y="302040"/>
                </a:lnTo>
                <a:lnTo>
                  <a:pt x="16023" y="345349"/>
                </a:lnTo>
                <a:lnTo>
                  <a:pt x="34967" y="385233"/>
                </a:lnTo>
                <a:lnTo>
                  <a:pt x="60232" y="420968"/>
                </a:lnTo>
                <a:lnTo>
                  <a:pt x="91095" y="451831"/>
                </a:lnTo>
                <a:lnTo>
                  <a:pt x="126830" y="477096"/>
                </a:lnTo>
                <a:lnTo>
                  <a:pt x="166714" y="496040"/>
                </a:lnTo>
                <a:lnTo>
                  <a:pt x="210023" y="507937"/>
                </a:lnTo>
                <a:lnTo>
                  <a:pt x="256031" y="512063"/>
                </a:lnTo>
                <a:lnTo>
                  <a:pt x="302040" y="507937"/>
                </a:lnTo>
                <a:lnTo>
                  <a:pt x="345349" y="496040"/>
                </a:lnTo>
                <a:lnTo>
                  <a:pt x="385233" y="477096"/>
                </a:lnTo>
                <a:lnTo>
                  <a:pt x="420968" y="451831"/>
                </a:lnTo>
                <a:lnTo>
                  <a:pt x="451831" y="420968"/>
                </a:lnTo>
                <a:lnTo>
                  <a:pt x="477096" y="385233"/>
                </a:lnTo>
                <a:lnTo>
                  <a:pt x="496040" y="345349"/>
                </a:lnTo>
                <a:lnTo>
                  <a:pt x="507937" y="302040"/>
                </a:lnTo>
                <a:lnTo>
                  <a:pt x="512063" y="256031"/>
                </a:lnTo>
                <a:lnTo>
                  <a:pt x="507937" y="210023"/>
                </a:lnTo>
                <a:lnTo>
                  <a:pt x="496040" y="166714"/>
                </a:lnTo>
                <a:lnTo>
                  <a:pt x="477096" y="126830"/>
                </a:lnTo>
                <a:lnTo>
                  <a:pt x="451831" y="91095"/>
                </a:lnTo>
                <a:lnTo>
                  <a:pt x="420968" y="60232"/>
                </a:lnTo>
                <a:lnTo>
                  <a:pt x="385233" y="34967"/>
                </a:lnTo>
                <a:lnTo>
                  <a:pt x="345349" y="16023"/>
                </a:lnTo>
                <a:lnTo>
                  <a:pt x="302040" y="4126"/>
                </a:lnTo>
                <a:lnTo>
                  <a:pt x="256031" y="0"/>
                </a:lnTo>
                <a:close/>
              </a:path>
            </a:pathLst>
          </a:custGeom>
          <a:ln w="6096">
            <a:solidFill>
              <a:srgbClr val="EC7C30"/>
            </a:solidFill>
          </a:ln>
        </p:spPr>
        <p:txBody>
          <a:bodyPr wrap="square" lIns="0" tIns="0" rIns="0" bIns="0" rtlCol="0"/>
          <a:lstStyle/>
          <a:p>
            <a:endParaRPr sz="1350"/>
          </a:p>
        </p:txBody>
      </p:sp>
      <p:sp>
        <p:nvSpPr>
          <p:cNvPr id="28" name="object 28"/>
          <p:cNvSpPr/>
          <p:nvPr/>
        </p:nvSpPr>
        <p:spPr>
          <a:xfrm>
            <a:off x="3488437" y="3065526"/>
            <a:ext cx="384047" cy="384047"/>
          </a:xfrm>
          <a:prstGeom prst="rect">
            <a:avLst/>
          </a:prstGeom>
          <a:blipFill>
            <a:blip r:embed="rId10" cstate="print"/>
            <a:stretch>
              <a:fillRect/>
            </a:stretch>
          </a:blipFill>
        </p:spPr>
        <p:txBody>
          <a:bodyPr wrap="square" lIns="0" tIns="0" rIns="0" bIns="0" rtlCol="0"/>
          <a:lstStyle/>
          <a:p>
            <a:endParaRPr sz="1350"/>
          </a:p>
        </p:txBody>
      </p:sp>
      <p:sp>
        <p:nvSpPr>
          <p:cNvPr id="29" name="object 29"/>
          <p:cNvSpPr/>
          <p:nvPr/>
        </p:nvSpPr>
        <p:spPr>
          <a:xfrm>
            <a:off x="3488436" y="3065526"/>
            <a:ext cx="384334" cy="384334"/>
          </a:xfrm>
          <a:custGeom>
            <a:avLst/>
            <a:gdLst/>
            <a:ahLst/>
            <a:cxnLst/>
            <a:rect l="l" t="t" r="r" b="b"/>
            <a:pathLst>
              <a:path w="512445" h="512445">
                <a:moveTo>
                  <a:pt x="256031" y="0"/>
                </a:moveTo>
                <a:lnTo>
                  <a:pt x="210023" y="4126"/>
                </a:lnTo>
                <a:lnTo>
                  <a:pt x="166714" y="16023"/>
                </a:lnTo>
                <a:lnTo>
                  <a:pt x="126830" y="34967"/>
                </a:lnTo>
                <a:lnTo>
                  <a:pt x="91095" y="60232"/>
                </a:lnTo>
                <a:lnTo>
                  <a:pt x="60232" y="91095"/>
                </a:lnTo>
                <a:lnTo>
                  <a:pt x="34967" y="126830"/>
                </a:lnTo>
                <a:lnTo>
                  <a:pt x="16023" y="166714"/>
                </a:lnTo>
                <a:lnTo>
                  <a:pt x="4126" y="210023"/>
                </a:lnTo>
                <a:lnTo>
                  <a:pt x="0" y="256031"/>
                </a:lnTo>
                <a:lnTo>
                  <a:pt x="4126" y="302040"/>
                </a:lnTo>
                <a:lnTo>
                  <a:pt x="16023" y="345349"/>
                </a:lnTo>
                <a:lnTo>
                  <a:pt x="34967" y="385233"/>
                </a:lnTo>
                <a:lnTo>
                  <a:pt x="60232" y="420968"/>
                </a:lnTo>
                <a:lnTo>
                  <a:pt x="91095" y="451831"/>
                </a:lnTo>
                <a:lnTo>
                  <a:pt x="126830" y="477096"/>
                </a:lnTo>
                <a:lnTo>
                  <a:pt x="166714" y="496040"/>
                </a:lnTo>
                <a:lnTo>
                  <a:pt x="210023" y="507937"/>
                </a:lnTo>
                <a:lnTo>
                  <a:pt x="256031" y="512063"/>
                </a:lnTo>
                <a:lnTo>
                  <a:pt x="302040" y="507937"/>
                </a:lnTo>
                <a:lnTo>
                  <a:pt x="345349" y="496040"/>
                </a:lnTo>
                <a:lnTo>
                  <a:pt x="385233" y="477096"/>
                </a:lnTo>
                <a:lnTo>
                  <a:pt x="420968" y="451831"/>
                </a:lnTo>
                <a:lnTo>
                  <a:pt x="451831" y="420968"/>
                </a:lnTo>
                <a:lnTo>
                  <a:pt x="477096" y="385233"/>
                </a:lnTo>
                <a:lnTo>
                  <a:pt x="496040" y="345349"/>
                </a:lnTo>
                <a:lnTo>
                  <a:pt x="507937" y="302040"/>
                </a:lnTo>
                <a:lnTo>
                  <a:pt x="512063" y="256031"/>
                </a:lnTo>
                <a:lnTo>
                  <a:pt x="507937" y="210023"/>
                </a:lnTo>
                <a:lnTo>
                  <a:pt x="496040" y="166714"/>
                </a:lnTo>
                <a:lnTo>
                  <a:pt x="477096" y="126830"/>
                </a:lnTo>
                <a:lnTo>
                  <a:pt x="451831" y="91095"/>
                </a:lnTo>
                <a:lnTo>
                  <a:pt x="420968" y="60232"/>
                </a:lnTo>
                <a:lnTo>
                  <a:pt x="385233" y="34967"/>
                </a:lnTo>
                <a:lnTo>
                  <a:pt x="345349" y="16023"/>
                </a:lnTo>
                <a:lnTo>
                  <a:pt x="302040" y="4126"/>
                </a:lnTo>
                <a:lnTo>
                  <a:pt x="256031" y="0"/>
                </a:lnTo>
                <a:close/>
              </a:path>
            </a:pathLst>
          </a:custGeom>
          <a:ln w="6096">
            <a:solidFill>
              <a:srgbClr val="EC7C30"/>
            </a:solidFill>
          </a:ln>
        </p:spPr>
        <p:txBody>
          <a:bodyPr wrap="square" lIns="0" tIns="0" rIns="0" bIns="0" rtlCol="0"/>
          <a:lstStyle/>
          <a:p>
            <a:endParaRPr sz="1350"/>
          </a:p>
        </p:txBody>
      </p:sp>
      <p:sp>
        <p:nvSpPr>
          <p:cNvPr id="30" name="object 30"/>
          <p:cNvSpPr txBox="1"/>
          <p:nvPr/>
        </p:nvSpPr>
        <p:spPr>
          <a:xfrm rot="10860000">
            <a:off x="3048360" y="3151693"/>
            <a:ext cx="458460" cy="256480"/>
          </a:xfrm>
          <a:prstGeom prst="rect">
            <a:avLst/>
          </a:prstGeom>
        </p:spPr>
        <p:txBody>
          <a:bodyPr vert="horz" wrap="square" lIns="0" tIns="0" rIns="0" bIns="0" rtlCol="0">
            <a:spAutoFit/>
          </a:bodyPr>
          <a:lstStyle/>
          <a:p>
            <a:pPr>
              <a:lnSpc>
                <a:spcPts val="2018"/>
              </a:lnSpc>
            </a:pPr>
            <a:r>
              <a:rPr sz="2100" spc="-652" dirty="0">
                <a:latin typeface="Arial"/>
                <a:cs typeface="Arial"/>
              </a:rPr>
              <a:t>……</a:t>
            </a:r>
            <a:endParaRPr sz="2100">
              <a:latin typeface="Arial"/>
              <a:cs typeface="Arial"/>
            </a:endParaRPr>
          </a:p>
        </p:txBody>
      </p:sp>
      <p:sp>
        <p:nvSpPr>
          <p:cNvPr id="31" name="object 31"/>
          <p:cNvSpPr/>
          <p:nvPr/>
        </p:nvSpPr>
        <p:spPr>
          <a:xfrm>
            <a:off x="2308860" y="2575750"/>
            <a:ext cx="58579" cy="496253"/>
          </a:xfrm>
          <a:custGeom>
            <a:avLst/>
            <a:gdLst/>
            <a:ahLst/>
            <a:cxnLst/>
            <a:rect l="l" t="t" r="r" b="b"/>
            <a:pathLst>
              <a:path w="78105" h="661670">
                <a:moveTo>
                  <a:pt x="25907" y="583818"/>
                </a:moveTo>
                <a:lnTo>
                  <a:pt x="0" y="583818"/>
                </a:lnTo>
                <a:lnTo>
                  <a:pt x="38861" y="661542"/>
                </a:lnTo>
                <a:lnTo>
                  <a:pt x="71246" y="596772"/>
                </a:lnTo>
                <a:lnTo>
                  <a:pt x="25907" y="596772"/>
                </a:lnTo>
                <a:lnTo>
                  <a:pt x="25907" y="583818"/>
                </a:lnTo>
                <a:close/>
              </a:path>
              <a:path w="78105" h="661670">
                <a:moveTo>
                  <a:pt x="51815" y="0"/>
                </a:moveTo>
                <a:lnTo>
                  <a:pt x="25907" y="0"/>
                </a:lnTo>
                <a:lnTo>
                  <a:pt x="25907" y="596772"/>
                </a:lnTo>
                <a:lnTo>
                  <a:pt x="51815" y="596772"/>
                </a:lnTo>
                <a:lnTo>
                  <a:pt x="51815" y="0"/>
                </a:lnTo>
                <a:close/>
              </a:path>
              <a:path w="78105" h="661670">
                <a:moveTo>
                  <a:pt x="77724" y="583818"/>
                </a:moveTo>
                <a:lnTo>
                  <a:pt x="51815" y="583818"/>
                </a:lnTo>
                <a:lnTo>
                  <a:pt x="51815" y="596772"/>
                </a:lnTo>
                <a:lnTo>
                  <a:pt x="71246" y="596772"/>
                </a:lnTo>
                <a:lnTo>
                  <a:pt x="77724" y="583818"/>
                </a:lnTo>
                <a:close/>
              </a:path>
            </a:pathLst>
          </a:custGeom>
          <a:solidFill>
            <a:srgbClr val="000000"/>
          </a:solidFill>
        </p:spPr>
        <p:txBody>
          <a:bodyPr wrap="square" lIns="0" tIns="0" rIns="0" bIns="0" rtlCol="0"/>
          <a:lstStyle/>
          <a:p>
            <a:endParaRPr sz="1350"/>
          </a:p>
        </p:txBody>
      </p:sp>
      <p:sp>
        <p:nvSpPr>
          <p:cNvPr id="32" name="object 32"/>
          <p:cNvSpPr/>
          <p:nvPr/>
        </p:nvSpPr>
        <p:spPr>
          <a:xfrm>
            <a:off x="2839212" y="2575750"/>
            <a:ext cx="58579" cy="496253"/>
          </a:xfrm>
          <a:custGeom>
            <a:avLst/>
            <a:gdLst/>
            <a:ahLst/>
            <a:cxnLst/>
            <a:rect l="l" t="t" r="r" b="b"/>
            <a:pathLst>
              <a:path w="78105" h="661670">
                <a:moveTo>
                  <a:pt x="25907" y="583818"/>
                </a:moveTo>
                <a:lnTo>
                  <a:pt x="0" y="583818"/>
                </a:lnTo>
                <a:lnTo>
                  <a:pt x="38861" y="661542"/>
                </a:lnTo>
                <a:lnTo>
                  <a:pt x="71246" y="596772"/>
                </a:lnTo>
                <a:lnTo>
                  <a:pt x="25907" y="596772"/>
                </a:lnTo>
                <a:lnTo>
                  <a:pt x="25907" y="583818"/>
                </a:lnTo>
                <a:close/>
              </a:path>
              <a:path w="78105" h="661670">
                <a:moveTo>
                  <a:pt x="51815" y="0"/>
                </a:moveTo>
                <a:lnTo>
                  <a:pt x="25907" y="0"/>
                </a:lnTo>
                <a:lnTo>
                  <a:pt x="25907" y="596772"/>
                </a:lnTo>
                <a:lnTo>
                  <a:pt x="51815" y="596772"/>
                </a:lnTo>
                <a:lnTo>
                  <a:pt x="51815" y="0"/>
                </a:lnTo>
                <a:close/>
              </a:path>
              <a:path w="78105" h="661670">
                <a:moveTo>
                  <a:pt x="77723" y="583818"/>
                </a:moveTo>
                <a:lnTo>
                  <a:pt x="51815" y="583818"/>
                </a:lnTo>
                <a:lnTo>
                  <a:pt x="51815" y="596772"/>
                </a:lnTo>
                <a:lnTo>
                  <a:pt x="71246" y="596772"/>
                </a:lnTo>
                <a:lnTo>
                  <a:pt x="77723" y="583818"/>
                </a:lnTo>
                <a:close/>
              </a:path>
            </a:pathLst>
          </a:custGeom>
          <a:solidFill>
            <a:srgbClr val="000000"/>
          </a:solidFill>
        </p:spPr>
        <p:txBody>
          <a:bodyPr wrap="square" lIns="0" tIns="0" rIns="0" bIns="0" rtlCol="0"/>
          <a:lstStyle/>
          <a:p>
            <a:endParaRPr sz="1350"/>
          </a:p>
        </p:txBody>
      </p:sp>
      <p:sp>
        <p:nvSpPr>
          <p:cNvPr id="33" name="object 33"/>
          <p:cNvSpPr/>
          <p:nvPr/>
        </p:nvSpPr>
        <p:spPr>
          <a:xfrm>
            <a:off x="3656457" y="2570035"/>
            <a:ext cx="58579" cy="496253"/>
          </a:xfrm>
          <a:custGeom>
            <a:avLst/>
            <a:gdLst/>
            <a:ahLst/>
            <a:cxnLst/>
            <a:rect l="l" t="t" r="r" b="b"/>
            <a:pathLst>
              <a:path w="78104" h="661670">
                <a:moveTo>
                  <a:pt x="25908" y="583819"/>
                </a:moveTo>
                <a:lnTo>
                  <a:pt x="0" y="583819"/>
                </a:lnTo>
                <a:lnTo>
                  <a:pt x="38862" y="661543"/>
                </a:lnTo>
                <a:lnTo>
                  <a:pt x="71247" y="596773"/>
                </a:lnTo>
                <a:lnTo>
                  <a:pt x="25908" y="596773"/>
                </a:lnTo>
                <a:lnTo>
                  <a:pt x="25908" y="583819"/>
                </a:lnTo>
                <a:close/>
              </a:path>
              <a:path w="78104" h="661670">
                <a:moveTo>
                  <a:pt x="51815" y="0"/>
                </a:moveTo>
                <a:lnTo>
                  <a:pt x="25908" y="0"/>
                </a:lnTo>
                <a:lnTo>
                  <a:pt x="25908" y="596773"/>
                </a:lnTo>
                <a:lnTo>
                  <a:pt x="51815" y="596773"/>
                </a:lnTo>
                <a:lnTo>
                  <a:pt x="51815" y="0"/>
                </a:lnTo>
                <a:close/>
              </a:path>
              <a:path w="78104" h="661670">
                <a:moveTo>
                  <a:pt x="77724" y="583819"/>
                </a:moveTo>
                <a:lnTo>
                  <a:pt x="51815" y="583819"/>
                </a:lnTo>
                <a:lnTo>
                  <a:pt x="51815" y="596773"/>
                </a:lnTo>
                <a:lnTo>
                  <a:pt x="71247" y="596773"/>
                </a:lnTo>
                <a:lnTo>
                  <a:pt x="77724" y="583819"/>
                </a:lnTo>
                <a:close/>
              </a:path>
            </a:pathLst>
          </a:custGeom>
          <a:solidFill>
            <a:srgbClr val="000000"/>
          </a:solidFill>
        </p:spPr>
        <p:txBody>
          <a:bodyPr wrap="square" lIns="0" tIns="0" rIns="0" bIns="0" rtlCol="0"/>
          <a:lstStyle/>
          <a:p>
            <a:endParaRPr sz="1350"/>
          </a:p>
        </p:txBody>
      </p:sp>
      <p:sp>
        <p:nvSpPr>
          <p:cNvPr id="34" name="object 34"/>
          <p:cNvSpPr/>
          <p:nvPr/>
        </p:nvSpPr>
        <p:spPr>
          <a:xfrm>
            <a:off x="2338006" y="2569844"/>
            <a:ext cx="528161" cy="501968"/>
          </a:xfrm>
          <a:custGeom>
            <a:avLst/>
            <a:gdLst/>
            <a:ahLst/>
            <a:cxnLst/>
            <a:rect l="l" t="t" r="r" b="b"/>
            <a:pathLst>
              <a:path w="704214" h="669289">
                <a:moveTo>
                  <a:pt x="29591" y="587247"/>
                </a:moveTo>
                <a:lnTo>
                  <a:pt x="0" y="668908"/>
                </a:lnTo>
                <a:lnTo>
                  <a:pt x="83184" y="643635"/>
                </a:lnTo>
                <a:lnTo>
                  <a:pt x="73769" y="633729"/>
                </a:lnTo>
                <a:lnTo>
                  <a:pt x="55880" y="633729"/>
                </a:lnTo>
                <a:lnTo>
                  <a:pt x="38100" y="614933"/>
                </a:lnTo>
                <a:lnTo>
                  <a:pt x="47459" y="606048"/>
                </a:lnTo>
                <a:lnTo>
                  <a:pt x="29591" y="587247"/>
                </a:lnTo>
                <a:close/>
              </a:path>
              <a:path w="704214" h="669289">
                <a:moveTo>
                  <a:pt x="47459" y="606048"/>
                </a:moveTo>
                <a:lnTo>
                  <a:pt x="38100" y="614933"/>
                </a:lnTo>
                <a:lnTo>
                  <a:pt x="55880" y="633729"/>
                </a:lnTo>
                <a:lnTo>
                  <a:pt x="65284" y="624802"/>
                </a:lnTo>
                <a:lnTo>
                  <a:pt x="47459" y="606048"/>
                </a:lnTo>
                <a:close/>
              </a:path>
              <a:path w="704214" h="669289">
                <a:moveTo>
                  <a:pt x="65284" y="624802"/>
                </a:moveTo>
                <a:lnTo>
                  <a:pt x="55880" y="633729"/>
                </a:lnTo>
                <a:lnTo>
                  <a:pt x="73769" y="633729"/>
                </a:lnTo>
                <a:lnTo>
                  <a:pt x="65284" y="624802"/>
                </a:lnTo>
                <a:close/>
              </a:path>
              <a:path w="704214" h="669289">
                <a:moveTo>
                  <a:pt x="685800" y="0"/>
                </a:moveTo>
                <a:lnTo>
                  <a:pt x="47459" y="606048"/>
                </a:lnTo>
                <a:lnTo>
                  <a:pt x="65284" y="624802"/>
                </a:lnTo>
                <a:lnTo>
                  <a:pt x="703707" y="18795"/>
                </a:lnTo>
                <a:lnTo>
                  <a:pt x="685800" y="0"/>
                </a:lnTo>
                <a:close/>
              </a:path>
            </a:pathLst>
          </a:custGeom>
          <a:solidFill>
            <a:srgbClr val="000000"/>
          </a:solidFill>
        </p:spPr>
        <p:txBody>
          <a:bodyPr wrap="square" lIns="0" tIns="0" rIns="0" bIns="0" rtlCol="0"/>
          <a:lstStyle/>
          <a:p>
            <a:endParaRPr sz="1350"/>
          </a:p>
        </p:txBody>
      </p:sp>
      <p:sp>
        <p:nvSpPr>
          <p:cNvPr id="35" name="object 35"/>
          <p:cNvSpPr/>
          <p:nvPr/>
        </p:nvSpPr>
        <p:spPr>
          <a:xfrm>
            <a:off x="2331340" y="2568701"/>
            <a:ext cx="528161" cy="504825"/>
          </a:xfrm>
          <a:custGeom>
            <a:avLst/>
            <a:gdLst/>
            <a:ahLst/>
            <a:cxnLst/>
            <a:rect l="l" t="t" r="r" b="b"/>
            <a:pathLst>
              <a:path w="704214" h="673100">
                <a:moveTo>
                  <a:pt x="638496" y="628753"/>
                </a:moveTo>
                <a:lnTo>
                  <a:pt x="620648" y="647445"/>
                </a:lnTo>
                <a:lnTo>
                  <a:pt x="703706" y="673100"/>
                </a:lnTo>
                <a:lnTo>
                  <a:pt x="690942" y="637666"/>
                </a:lnTo>
                <a:lnTo>
                  <a:pt x="647827" y="637666"/>
                </a:lnTo>
                <a:lnTo>
                  <a:pt x="638496" y="628753"/>
                </a:lnTo>
                <a:close/>
              </a:path>
              <a:path w="704214" h="673100">
                <a:moveTo>
                  <a:pt x="656359" y="610042"/>
                </a:moveTo>
                <a:lnTo>
                  <a:pt x="638496" y="628753"/>
                </a:lnTo>
                <a:lnTo>
                  <a:pt x="647827" y="637666"/>
                </a:lnTo>
                <a:lnTo>
                  <a:pt x="665734" y="618997"/>
                </a:lnTo>
                <a:lnTo>
                  <a:pt x="656359" y="610042"/>
                </a:lnTo>
                <a:close/>
              </a:path>
              <a:path w="704214" h="673100">
                <a:moveTo>
                  <a:pt x="674242" y="591312"/>
                </a:moveTo>
                <a:lnTo>
                  <a:pt x="656359" y="610042"/>
                </a:lnTo>
                <a:lnTo>
                  <a:pt x="665734" y="618997"/>
                </a:lnTo>
                <a:lnTo>
                  <a:pt x="647827" y="637666"/>
                </a:lnTo>
                <a:lnTo>
                  <a:pt x="690942" y="637666"/>
                </a:lnTo>
                <a:lnTo>
                  <a:pt x="674242" y="591312"/>
                </a:lnTo>
                <a:close/>
              </a:path>
              <a:path w="704214" h="673100">
                <a:moveTo>
                  <a:pt x="17779" y="0"/>
                </a:moveTo>
                <a:lnTo>
                  <a:pt x="0" y="18796"/>
                </a:lnTo>
                <a:lnTo>
                  <a:pt x="638496" y="628753"/>
                </a:lnTo>
                <a:lnTo>
                  <a:pt x="656359" y="610042"/>
                </a:lnTo>
                <a:lnTo>
                  <a:pt x="17779" y="0"/>
                </a:lnTo>
                <a:close/>
              </a:path>
            </a:pathLst>
          </a:custGeom>
          <a:solidFill>
            <a:srgbClr val="000000"/>
          </a:solidFill>
        </p:spPr>
        <p:txBody>
          <a:bodyPr wrap="square" lIns="0" tIns="0" rIns="0" bIns="0" rtlCol="0"/>
          <a:lstStyle/>
          <a:p>
            <a:endParaRPr sz="1350"/>
          </a:p>
        </p:txBody>
      </p:sp>
      <p:sp>
        <p:nvSpPr>
          <p:cNvPr id="36" name="object 36"/>
          <p:cNvSpPr/>
          <p:nvPr/>
        </p:nvSpPr>
        <p:spPr>
          <a:xfrm>
            <a:off x="2334673" y="2566606"/>
            <a:ext cx="1346359" cy="506730"/>
          </a:xfrm>
          <a:custGeom>
            <a:avLst/>
            <a:gdLst/>
            <a:ahLst/>
            <a:cxnLst/>
            <a:rect l="l" t="t" r="r" b="b"/>
            <a:pathLst>
              <a:path w="1795145" h="675639">
                <a:moveTo>
                  <a:pt x="1717562" y="651004"/>
                </a:moveTo>
                <a:lnTo>
                  <a:pt x="1708657" y="675386"/>
                </a:lnTo>
                <a:lnTo>
                  <a:pt x="1795017" y="665480"/>
                </a:lnTo>
                <a:lnTo>
                  <a:pt x="1785530" y="655447"/>
                </a:lnTo>
                <a:lnTo>
                  <a:pt x="1729739" y="655447"/>
                </a:lnTo>
                <a:lnTo>
                  <a:pt x="1717562" y="651004"/>
                </a:lnTo>
                <a:close/>
              </a:path>
              <a:path w="1795145" h="675639">
                <a:moveTo>
                  <a:pt x="1726466" y="626625"/>
                </a:moveTo>
                <a:lnTo>
                  <a:pt x="1717562" y="651004"/>
                </a:lnTo>
                <a:lnTo>
                  <a:pt x="1729739" y="655447"/>
                </a:lnTo>
                <a:lnTo>
                  <a:pt x="1738629" y="631063"/>
                </a:lnTo>
                <a:lnTo>
                  <a:pt x="1726466" y="626625"/>
                </a:lnTo>
                <a:close/>
              </a:path>
              <a:path w="1795145" h="675639">
                <a:moveTo>
                  <a:pt x="1735327" y="602361"/>
                </a:moveTo>
                <a:lnTo>
                  <a:pt x="1726466" y="626625"/>
                </a:lnTo>
                <a:lnTo>
                  <a:pt x="1738629" y="631063"/>
                </a:lnTo>
                <a:lnTo>
                  <a:pt x="1729739" y="655447"/>
                </a:lnTo>
                <a:lnTo>
                  <a:pt x="1785530" y="655447"/>
                </a:lnTo>
                <a:lnTo>
                  <a:pt x="1735327" y="602361"/>
                </a:lnTo>
                <a:close/>
              </a:path>
              <a:path w="1795145" h="675639">
                <a:moveTo>
                  <a:pt x="8890" y="0"/>
                </a:moveTo>
                <a:lnTo>
                  <a:pt x="0" y="24384"/>
                </a:lnTo>
                <a:lnTo>
                  <a:pt x="1717562" y="651004"/>
                </a:lnTo>
                <a:lnTo>
                  <a:pt x="1726466" y="626625"/>
                </a:lnTo>
                <a:lnTo>
                  <a:pt x="8890" y="0"/>
                </a:lnTo>
                <a:close/>
              </a:path>
            </a:pathLst>
          </a:custGeom>
          <a:solidFill>
            <a:srgbClr val="000000"/>
          </a:solidFill>
        </p:spPr>
        <p:txBody>
          <a:bodyPr wrap="square" lIns="0" tIns="0" rIns="0" bIns="0" rtlCol="0"/>
          <a:lstStyle/>
          <a:p>
            <a:endParaRPr sz="1350"/>
          </a:p>
        </p:txBody>
      </p:sp>
      <p:sp>
        <p:nvSpPr>
          <p:cNvPr id="37" name="object 37"/>
          <p:cNvSpPr/>
          <p:nvPr/>
        </p:nvSpPr>
        <p:spPr>
          <a:xfrm>
            <a:off x="2854262" y="2568512"/>
            <a:ext cx="826770" cy="497205"/>
          </a:xfrm>
          <a:custGeom>
            <a:avLst/>
            <a:gdLst/>
            <a:ahLst/>
            <a:cxnLst/>
            <a:rect l="l" t="t" r="r" b="b"/>
            <a:pathLst>
              <a:path w="1102360" h="662939">
                <a:moveTo>
                  <a:pt x="1028983" y="633836"/>
                </a:moveTo>
                <a:lnTo>
                  <a:pt x="1015745" y="656081"/>
                </a:lnTo>
                <a:lnTo>
                  <a:pt x="1102359" y="662431"/>
                </a:lnTo>
                <a:lnTo>
                  <a:pt x="1088284" y="640460"/>
                </a:lnTo>
                <a:lnTo>
                  <a:pt x="1040130" y="640460"/>
                </a:lnTo>
                <a:lnTo>
                  <a:pt x="1028983" y="633836"/>
                </a:lnTo>
                <a:close/>
              </a:path>
              <a:path w="1102360" h="662939">
                <a:moveTo>
                  <a:pt x="1042259" y="611525"/>
                </a:moveTo>
                <a:lnTo>
                  <a:pt x="1028983" y="633836"/>
                </a:lnTo>
                <a:lnTo>
                  <a:pt x="1040130" y="640460"/>
                </a:lnTo>
                <a:lnTo>
                  <a:pt x="1053338" y="618108"/>
                </a:lnTo>
                <a:lnTo>
                  <a:pt x="1042259" y="611525"/>
                </a:lnTo>
                <a:close/>
              </a:path>
              <a:path w="1102360" h="662939">
                <a:moveTo>
                  <a:pt x="1055496" y="589279"/>
                </a:moveTo>
                <a:lnTo>
                  <a:pt x="1042259" y="611525"/>
                </a:lnTo>
                <a:lnTo>
                  <a:pt x="1053338" y="618108"/>
                </a:lnTo>
                <a:lnTo>
                  <a:pt x="1040130" y="640460"/>
                </a:lnTo>
                <a:lnTo>
                  <a:pt x="1088284" y="640460"/>
                </a:lnTo>
                <a:lnTo>
                  <a:pt x="1055496" y="589279"/>
                </a:lnTo>
                <a:close/>
              </a:path>
              <a:path w="1102360" h="662939">
                <a:moveTo>
                  <a:pt x="13207" y="0"/>
                </a:moveTo>
                <a:lnTo>
                  <a:pt x="0" y="22351"/>
                </a:lnTo>
                <a:lnTo>
                  <a:pt x="1028983" y="633836"/>
                </a:lnTo>
                <a:lnTo>
                  <a:pt x="1042259" y="611525"/>
                </a:lnTo>
                <a:lnTo>
                  <a:pt x="13207" y="0"/>
                </a:lnTo>
                <a:close/>
              </a:path>
            </a:pathLst>
          </a:custGeom>
          <a:solidFill>
            <a:srgbClr val="000000"/>
          </a:solidFill>
        </p:spPr>
        <p:txBody>
          <a:bodyPr wrap="square" lIns="0" tIns="0" rIns="0" bIns="0" rtlCol="0"/>
          <a:lstStyle/>
          <a:p>
            <a:endParaRPr sz="1350"/>
          </a:p>
        </p:txBody>
      </p:sp>
      <p:sp>
        <p:nvSpPr>
          <p:cNvPr id="38" name="object 38"/>
          <p:cNvSpPr/>
          <p:nvPr/>
        </p:nvSpPr>
        <p:spPr>
          <a:xfrm>
            <a:off x="2338006" y="2560891"/>
            <a:ext cx="1346359" cy="518636"/>
          </a:xfrm>
          <a:custGeom>
            <a:avLst/>
            <a:gdLst/>
            <a:ahLst/>
            <a:cxnLst/>
            <a:rect l="l" t="t" r="r" b="b"/>
            <a:pathLst>
              <a:path w="1795145" h="691514">
                <a:moveTo>
                  <a:pt x="59182" y="618489"/>
                </a:moveTo>
                <a:lnTo>
                  <a:pt x="0" y="682116"/>
                </a:lnTo>
                <a:lnTo>
                  <a:pt x="86359" y="691260"/>
                </a:lnTo>
                <a:lnTo>
                  <a:pt x="79008" y="671576"/>
                </a:lnTo>
                <a:lnTo>
                  <a:pt x="65151" y="671576"/>
                </a:lnTo>
                <a:lnTo>
                  <a:pt x="56134" y="647191"/>
                </a:lnTo>
                <a:lnTo>
                  <a:pt x="68213" y="642672"/>
                </a:lnTo>
                <a:lnTo>
                  <a:pt x="59182" y="618489"/>
                </a:lnTo>
                <a:close/>
              </a:path>
              <a:path w="1795145" h="691514">
                <a:moveTo>
                  <a:pt x="68213" y="642672"/>
                </a:moveTo>
                <a:lnTo>
                  <a:pt x="56134" y="647191"/>
                </a:lnTo>
                <a:lnTo>
                  <a:pt x="65151" y="671576"/>
                </a:lnTo>
                <a:lnTo>
                  <a:pt x="77309" y="667027"/>
                </a:lnTo>
                <a:lnTo>
                  <a:pt x="68213" y="642672"/>
                </a:lnTo>
                <a:close/>
              </a:path>
              <a:path w="1795145" h="691514">
                <a:moveTo>
                  <a:pt x="77309" y="667027"/>
                </a:moveTo>
                <a:lnTo>
                  <a:pt x="65151" y="671576"/>
                </a:lnTo>
                <a:lnTo>
                  <a:pt x="79008" y="671576"/>
                </a:lnTo>
                <a:lnTo>
                  <a:pt x="77309" y="667027"/>
                </a:lnTo>
                <a:close/>
              </a:path>
              <a:path w="1795145" h="691514">
                <a:moveTo>
                  <a:pt x="1786001" y="0"/>
                </a:moveTo>
                <a:lnTo>
                  <a:pt x="68213" y="642672"/>
                </a:lnTo>
                <a:lnTo>
                  <a:pt x="77309" y="667027"/>
                </a:lnTo>
                <a:lnTo>
                  <a:pt x="1795145" y="24383"/>
                </a:lnTo>
                <a:lnTo>
                  <a:pt x="1786001" y="0"/>
                </a:lnTo>
                <a:close/>
              </a:path>
            </a:pathLst>
          </a:custGeom>
          <a:solidFill>
            <a:srgbClr val="000000"/>
          </a:solidFill>
        </p:spPr>
        <p:txBody>
          <a:bodyPr wrap="square" lIns="0" tIns="0" rIns="0" bIns="0" rtlCol="0"/>
          <a:lstStyle/>
          <a:p>
            <a:endParaRPr sz="1350"/>
          </a:p>
        </p:txBody>
      </p:sp>
      <p:sp>
        <p:nvSpPr>
          <p:cNvPr id="39" name="object 39"/>
          <p:cNvSpPr/>
          <p:nvPr/>
        </p:nvSpPr>
        <p:spPr>
          <a:xfrm>
            <a:off x="2859214" y="2561749"/>
            <a:ext cx="827246" cy="512445"/>
          </a:xfrm>
          <a:custGeom>
            <a:avLst/>
            <a:gdLst/>
            <a:ahLst/>
            <a:cxnLst/>
            <a:rect l="l" t="t" r="r" b="b"/>
            <a:pathLst>
              <a:path w="1102995" h="683260">
                <a:moveTo>
                  <a:pt x="45974" y="609219"/>
                </a:moveTo>
                <a:lnTo>
                  <a:pt x="0" y="683006"/>
                </a:lnTo>
                <a:lnTo>
                  <a:pt x="86613" y="675513"/>
                </a:lnTo>
                <a:lnTo>
                  <a:pt x="77193" y="660146"/>
                </a:lnTo>
                <a:lnTo>
                  <a:pt x="61975" y="660146"/>
                </a:lnTo>
                <a:lnTo>
                  <a:pt x="48387" y="638175"/>
                </a:lnTo>
                <a:lnTo>
                  <a:pt x="59534" y="631338"/>
                </a:lnTo>
                <a:lnTo>
                  <a:pt x="45974" y="609219"/>
                </a:lnTo>
                <a:close/>
              </a:path>
              <a:path w="1102995" h="683260">
                <a:moveTo>
                  <a:pt x="59534" y="631338"/>
                </a:moveTo>
                <a:lnTo>
                  <a:pt x="48387" y="638175"/>
                </a:lnTo>
                <a:lnTo>
                  <a:pt x="61975" y="660146"/>
                </a:lnTo>
                <a:lnTo>
                  <a:pt x="73036" y="653364"/>
                </a:lnTo>
                <a:lnTo>
                  <a:pt x="59534" y="631338"/>
                </a:lnTo>
                <a:close/>
              </a:path>
              <a:path w="1102995" h="683260">
                <a:moveTo>
                  <a:pt x="73036" y="653364"/>
                </a:moveTo>
                <a:lnTo>
                  <a:pt x="61975" y="660146"/>
                </a:lnTo>
                <a:lnTo>
                  <a:pt x="77193" y="660146"/>
                </a:lnTo>
                <a:lnTo>
                  <a:pt x="73036" y="653364"/>
                </a:lnTo>
                <a:close/>
              </a:path>
              <a:path w="1102995" h="683260">
                <a:moveTo>
                  <a:pt x="1089025" y="0"/>
                </a:moveTo>
                <a:lnTo>
                  <a:pt x="59534" y="631338"/>
                </a:lnTo>
                <a:lnTo>
                  <a:pt x="73036" y="653364"/>
                </a:lnTo>
                <a:lnTo>
                  <a:pt x="1102614" y="22098"/>
                </a:lnTo>
                <a:lnTo>
                  <a:pt x="1089025" y="0"/>
                </a:lnTo>
                <a:close/>
              </a:path>
            </a:pathLst>
          </a:custGeom>
          <a:solidFill>
            <a:srgbClr val="000000"/>
          </a:solidFill>
        </p:spPr>
        <p:txBody>
          <a:bodyPr wrap="square" lIns="0" tIns="0" rIns="0" bIns="0" rtlCol="0"/>
          <a:lstStyle/>
          <a:p>
            <a:endParaRPr sz="1350"/>
          </a:p>
        </p:txBody>
      </p:sp>
      <p:sp>
        <p:nvSpPr>
          <p:cNvPr id="40" name="object 40"/>
          <p:cNvSpPr/>
          <p:nvPr/>
        </p:nvSpPr>
        <p:spPr>
          <a:xfrm>
            <a:off x="2310956" y="1616392"/>
            <a:ext cx="58579" cy="575786"/>
          </a:xfrm>
          <a:custGeom>
            <a:avLst/>
            <a:gdLst/>
            <a:ahLst/>
            <a:cxnLst/>
            <a:rect l="l" t="t" r="r" b="b"/>
            <a:pathLst>
              <a:path w="78105" h="767714">
                <a:moveTo>
                  <a:pt x="0" y="688339"/>
                </a:moveTo>
                <a:lnTo>
                  <a:pt x="36067" y="767334"/>
                </a:lnTo>
                <a:lnTo>
                  <a:pt x="71090" y="703072"/>
                </a:lnTo>
                <a:lnTo>
                  <a:pt x="51307" y="703072"/>
                </a:lnTo>
                <a:lnTo>
                  <a:pt x="25400" y="702183"/>
                </a:lnTo>
                <a:lnTo>
                  <a:pt x="25850" y="689270"/>
                </a:lnTo>
                <a:lnTo>
                  <a:pt x="0" y="688339"/>
                </a:lnTo>
                <a:close/>
              </a:path>
              <a:path w="78105" h="767714">
                <a:moveTo>
                  <a:pt x="25850" y="689270"/>
                </a:moveTo>
                <a:lnTo>
                  <a:pt x="25400" y="702183"/>
                </a:lnTo>
                <a:lnTo>
                  <a:pt x="51307" y="703072"/>
                </a:lnTo>
                <a:lnTo>
                  <a:pt x="51757" y="690203"/>
                </a:lnTo>
                <a:lnTo>
                  <a:pt x="25850" y="689270"/>
                </a:lnTo>
                <a:close/>
              </a:path>
              <a:path w="78105" h="767714">
                <a:moveTo>
                  <a:pt x="51757" y="690203"/>
                </a:moveTo>
                <a:lnTo>
                  <a:pt x="51307" y="703072"/>
                </a:lnTo>
                <a:lnTo>
                  <a:pt x="71090" y="703072"/>
                </a:lnTo>
                <a:lnTo>
                  <a:pt x="77596" y="691134"/>
                </a:lnTo>
                <a:lnTo>
                  <a:pt x="51757" y="690203"/>
                </a:lnTo>
                <a:close/>
              </a:path>
              <a:path w="78105" h="767714">
                <a:moveTo>
                  <a:pt x="49910" y="0"/>
                </a:moveTo>
                <a:lnTo>
                  <a:pt x="25850" y="689270"/>
                </a:lnTo>
                <a:lnTo>
                  <a:pt x="51757" y="690203"/>
                </a:lnTo>
                <a:lnTo>
                  <a:pt x="75818" y="1015"/>
                </a:lnTo>
                <a:lnTo>
                  <a:pt x="49910" y="0"/>
                </a:lnTo>
                <a:close/>
              </a:path>
            </a:pathLst>
          </a:custGeom>
          <a:solidFill>
            <a:srgbClr val="000000"/>
          </a:solidFill>
        </p:spPr>
        <p:txBody>
          <a:bodyPr wrap="square" lIns="0" tIns="0" rIns="0" bIns="0" rtlCol="0"/>
          <a:lstStyle/>
          <a:p>
            <a:endParaRPr sz="1350"/>
          </a:p>
        </p:txBody>
      </p:sp>
      <p:sp>
        <p:nvSpPr>
          <p:cNvPr id="41" name="object 41"/>
          <p:cNvSpPr/>
          <p:nvPr/>
        </p:nvSpPr>
        <p:spPr>
          <a:xfrm>
            <a:off x="2362580" y="1607058"/>
            <a:ext cx="496253" cy="585788"/>
          </a:xfrm>
          <a:custGeom>
            <a:avLst/>
            <a:gdLst/>
            <a:ahLst/>
            <a:cxnLst/>
            <a:rect l="l" t="t" r="r" b="b"/>
            <a:pathLst>
              <a:path w="661669" h="781050">
                <a:moveTo>
                  <a:pt x="601506" y="729628"/>
                </a:moveTo>
                <a:lnTo>
                  <a:pt x="581660" y="746378"/>
                </a:lnTo>
                <a:lnTo>
                  <a:pt x="661543" y="780668"/>
                </a:lnTo>
                <a:lnTo>
                  <a:pt x="651580" y="739520"/>
                </a:lnTo>
                <a:lnTo>
                  <a:pt x="609854" y="739520"/>
                </a:lnTo>
                <a:lnTo>
                  <a:pt x="601506" y="729628"/>
                </a:lnTo>
                <a:close/>
              </a:path>
              <a:path w="661669" h="781050">
                <a:moveTo>
                  <a:pt x="621339" y="712888"/>
                </a:moveTo>
                <a:lnTo>
                  <a:pt x="601506" y="729628"/>
                </a:lnTo>
                <a:lnTo>
                  <a:pt x="609854" y="739520"/>
                </a:lnTo>
                <a:lnTo>
                  <a:pt x="629666" y="722756"/>
                </a:lnTo>
                <a:lnTo>
                  <a:pt x="621339" y="712888"/>
                </a:lnTo>
                <a:close/>
              </a:path>
              <a:path w="661669" h="781050">
                <a:moveTo>
                  <a:pt x="641096" y="696213"/>
                </a:moveTo>
                <a:lnTo>
                  <a:pt x="621339" y="712888"/>
                </a:lnTo>
                <a:lnTo>
                  <a:pt x="629666" y="722756"/>
                </a:lnTo>
                <a:lnTo>
                  <a:pt x="609854" y="739520"/>
                </a:lnTo>
                <a:lnTo>
                  <a:pt x="651580" y="739520"/>
                </a:lnTo>
                <a:lnTo>
                  <a:pt x="641096" y="696213"/>
                </a:lnTo>
                <a:close/>
              </a:path>
              <a:path w="661669" h="781050">
                <a:moveTo>
                  <a:pt x="19812" y="0"/>
                </a:moveTo>
                <a:lnTo>
                  <a:pt x="0" y="16763"/>
                </a:lnTo>
                <a:lnTo>
                  <a:pt x="601506" y="729628"/>
                </a:lnTo>
                <a:lnTo>
                  <a:pt x="621339" y="712888"/>
                </a:lnTo>
                <a:lnTo>
                  <a:pt x="19812" y="0"/>
                </a:lnTo>
                <a:close/>
              </a:path>
            </a:pathLst>
          </a:custGeom>
          <a:solidFill>
            <a:srgbClr val="000000"/>
          </a:solidFill>
        </p:spPr>
        <p:txBody>
          <a:bodyPr wrap="square" lIns="0" tIns="0" rIns="0" bIns="0" rtlCol="0"/>
          <a:lstStyle/>
          <a:p>
            <a:endParaRPr sz="1350"/>
          </a:p>
        </p:txBody>
      </p:sp>
      <p:sp>
        <p:nvSpPr>
          <p:cNvPr id="42" name="object 42"/>
          <p:cNvSpPr/>
          <p:nvPr/>
        </p:nvSpPr>
        <p:spPr>
          <a:xfrm>
            <a:off x="2366105" y="1604485"/>
            <a:ext cx="1314450" cy="583883"/>
          </a:xfrm>
          <a:custGeom>
            <a:avLst/>
            <a:gdLst/>
            <a:ahLst/>
            <a:cxnLst/>
            <a:rect l="l" t="t" r="r" b="b"/>
            <a:pathLst>
              <a:path w="1752600" h="778510">
                <a:moveTo>
                  <a:pt x="1676181" y="754523"/>
                </a:moveTo>
                <a:lnTo>
                  <a:pt x="1665858" y="778256"/>
                </a:lnTo>
                <a:lnTo>
                  <a:pt x="1752600" y="773684"/>
                </a:lnTo>
                <a:lnTo>
                  <a:pt x="1740918" y="759713"/>
                </a:lnTo>
                <a:lnTo>
                  <a:pt x="1688083" y="759713"/>
                </a:lnTo>
                <a:lnTo>
                  <a:pt x="1676181" y="754523"/>
                </a:lnTo>
                <a:close/>
              </a:path>
              <a:path w="1752600" h="778510">
                <a:moveTo>
                  <a:pt x="1686503" y="730790"/>
                </a:moveTo>
                <a:lnTo>
                  <a:pt x="1676181" y="754523"/>
                </a:lnTo>
                <a:lnTo>
                  <a:pt x="1688083" y="759713"/>
                </a:lnTo>
                <a:lnTo>
                  <a:pt x="1698370" y="735964"/>
                </a:lnTo>
                <a:lnTo>
                  <a:pt x="1686503" y="730790"/>
                </a:lnTo>
                <a:close/>
              </a:path>
              <a:path w="1752600" h="778510">
                <a:moveTo>
                  <a:pt x="1696846" y="707009"/>
                </a:moveTo>
                <a:lnTo>
                  <a:pt x="1686503" y="730790"/>
                </a:lnTo>
                <a:lnTo>
                  <a:pt x="1698370" y="735964"/>
                </a:lnTo>
                <a:lnTo>
                  <a:pt x="1688083" y="759713"/>
                </a:lnTo>
                <a:lnTo>
                  <a:pt x="1740918" y="759713"/>
                </a:lnTo>
                <a:lnTo>
                  <a:pt x="1696846" y="707009"/>
                </a:lnTo>
                <a:close/>
              </a:path>
              <a:path w="1752600" h="778510">
                <a:moveTo>
                  <a:pt x="10413" y="0"/>
                </a:moveTo>
                <a:lnTo>
                  <a:pt x="0" y="23622"/>
                </a:lnTo>
                <a:lnTo>
                  <a:pt x="1676181" y="754523"/>
                </a:lnTo>
                <a:lnTo>
                  <a:pt x="1686503" y="730790"/>
                </a:lnTo>
                <a:lnTo>
                  <a:pt x="10413" y="0"/>
                </a:lnTo>
                <a:close/>
              </a:path>
            </a:pathLst>
          </a:custGeom>
          <a:solidFill>
            <a:srgbClr val="000000"/>
          </a:solidFill>
        </p:spPr>
        <p:txBody>
          <a:bodyPr wrap="square" lIns="0" tIns="0" rIns="0" bIns="0" rtlCol="0"/>
          <a:lstStyle/>
          <a:p>
            <a:endParaRPr sz="1350"/>
          </a:p>
        </p:txBody>
      </p:sp>
      <p:sp>
        <p:nvSpPr>
          <p:cNvPr id="43" name="object 43"/>
          <p:cNvSpPr/>
          <p:nvPr/>
        </p:nvSpPr>
        <p:spPr>
          <a:xfrm>
            <a:off x="2338006" y="1627156"/>
            <a:ext cx="406718" cy="564833"/>
          </a:xfrm>
          <a:custGeom>
            <a:avLst/>
            <a:gdLst/>
            <a:ahLst/>
            <a:cxnLst/>
            <a:rect l="l" t="t" r="r" b="b"/>
            <a:pathLst>
              <a:path w="542289" h="753110">
                <a:moveTo>
                  <a:pt x="13462" y="667258"/>
                </a:moveTo>
                <a:lnTo>
                  <a:pt x="0" y="753110"/>
                </a:lnTo>
                <a:lnTo>
                  <a:pt x="76708" y="712343"/>
                </a:lnTo>
                <a:lnTo>
                  <a:pt x="70472" y="707898"/>
                </a:lnTo>
                <a:lnTo>
                  <a:pt x="48133" y="707898"/>
                </a:lnTo>
                <a:lnTo>
                  <a:pt x="27051" y="692912"/>
                </a:lnTo>
                <a:lnTo>
                  <a:pt x="34595" y="682322"/>
                </a:lnTo>
                <a:lnTo>
                  <a:pt x="13462" y="667258"/>
                </a:lnTo>
                <a:close/>
              </a:path>
              <a:path w="542289" h="753110">
                <a:moveTo>
                  <a:pt x="34595" y="682322"/>
                </a:moveTo>
                <a:lnTo>
                  <a:pt x="27051" y="692912"/>
                </a:lnTo>
                <a:lnTo>
                  <a:pt x="48133" y="707898"/>
                </a:lnTo>
                <a:lnTo>
                  <a:pt x="55657" y="697336"/>
                </a:lnTo>
                <a:lnTo>
                  <a:pt x="34595" y="682322"/>
                </a:lnTo>
                <a:close/>
              </a:path>
              <a:path w="542289" h="753110">
                <a:moveTo>
                  <a:pt x="55657" y="697336"/>
                </a:moveTo>
                <a:lnTo>
                  <a:pt x="48133" y="707898"/>
                </a:lnTo>
                <a:lnTo>
                  <a:pt x="70472" y="707898"/>
                </a:lnTo>
                <a:lnTo>
                  <a:pt x="55657" y="697336"/>
                </a:lnTo>
                <a:close/>
              </a:path>
              <a:path w="542289" h="753110">
                <a:moveTo>
                  <a:pt x="520700" y="0"/>
                </a:moveTo>
                <a:lnTo>
                  <a:pt x="34595" y="682322"/>
                </a:lnTo>
                <a:lnTo>
                  <a:pt x="55657" y="697336"/>
                </a:lnTo>
                <a:lnTo>
                  <a:pt x="541782" y="14986"/>
                </a:lnTo>
                <a:lnTo>
                  <a:pt x="520700" y="0"/>
                </a:lnTo>
                <a:close/>
              </a:path>
            </a:pathLst>
          </a:custGeom>
          <a:solidFill>
            <a:srgbClr val="000000"/>
          </a:solidFill>
        </p:spPr>
        <p:txBody>
          <a:bodyPr wrap="square" lIns="0" tIns="0" rIns="0" bIns="0" rtlCol="0"/>
          <a:lstStyle/>
          <a:p>
            <a:endParaRPr sz="1350"/>
          </a:p>
        </p:txBody>
      </p:sp>
      <p:sp>
        <p:nvSpPr>
          <p:cNvPr id="44" name="object 44"/>
          <p:cNvSpPr/>
          <p:nvPr/>
        </p:nvSpPr>
        <p:spPr>
          <a:xfrm>
            <a:off x="2742247" y="1608200"/>
            <a:ext cx="134779" cy="584835"/>
          </a:xfrm>
          <a:custGeom>
            <a:avLst/>
            <a:gdLst/>
            <a:ahLst/>
            <a:cxnLst/>
            <a:rect l="l" t="t" r="r" b="b"/>
            <a:pathLst>
              <a:path w="179705" h="779780">
                <a:moveTo>
                  <a:pt x="128592" y="705657"/>
                </a:moveTo>
                <a:lnTo>
                  <a:pt x="103124" y="710311"/>
                </a:lnTo>
                <a:lnTo>
                  <a:pt x="155320" y="779780"/>
                </a:lnTo>
                <a:lnTo>
                  <a:pt x="173153" y="718439"/>
                </a:lnTo>
                <a:lnTo>
                  <a:pt x="130937" y="718439"/>
                </a:lnTo>
                <a:lnTo>
                  <a:pt x="128592" y="705657"/>
                </a:lnTo>
                <a:close/>
              </a:path>
              <a:path w="179705" h="779780">
                <a:moveTo>
                  <a:pt x="154123" y="700992"/>
                </a:moveTo>
                <a:lnTo>
                  <a:pt x="128592" y="705657"/>
                </a:lnTo>
                <a:lnTo>
                  <a:pt x="130937" y="718439"/>
                </a:lnTo>
                <a:lnTo>
                  <a:pt x="156463" y="713740"/>
                </a:lnTo>
                <a:lnTo>
                  <a:pt x="154123" y="700992"/>
                </a:lnTo>
                <a:close/>
              </a:path>
              <a:path w="179705" h="779780">
                <a:moveTo>
                  <a:pt x="179577" y="696341"/>
                </a:moveTo>
                <a:lnTo>
                  <a:pt x="154123" y="700992"/>
                </a:lnTo>
                <a:lnTo>
                  <a:pt x="156463" y="713740"/>
                </a:lnTo>
                <a:lnTo>
                  <a:pt x="130937" y="718439"/>
                </a:lnTo>
                <a:lnTo>
                  <a:pt x="173153" y="718439"/>
                </a:lnTo>
                <a:lnTo>
                  <a:pt x="179577" y="696341"/>
                </a:lnTo>
                <a:close/>
              </a:path>
              <a:path w="179705" h="779780">
                <a:moveTo>
                  <a:pt x="25400" y="0"/>
                </a:moveTo>
                <a:lnTo>
                  <a:pt x="0" y="4572"/>
                </a:lnTo>
                <a:lnTo>
                  <a:pt x="128592" y="705657"/>
                </a:lnTo>
                <a:lnTo>
                  <a:pt x="154123" y="700992"/>
                </a:lnTo>
                <a:lnTo>
                  <a:pt x="25400" y="0"/>
                </a:lnTo>
                <a:close/>
              </a:path>
            </a:pathLst>
          </a:custGeom>
          <a:solidFill>
            <a:srgbClr val="000000"/>
          </a:solidFill>
        </p:spPr>
        <p:txBody>
          <a:bodyPr wrap="square" lIns="0" tIns="0" rIns="0" bIns="0" rtlCol="0"/>
          <a:lstStyle/>
          <a:p>
            <a:endParaRPr sz="1350"/>
          </a:p>
        </p:txBody>
      </p:sp>
      <p:sp>
        <p:nvSpPr>
          <p:cNvPr id="45" name="object 45"/>
          <p:cNvSpPr/>
          <p:nvPr/>
        </p:nvSpPr>
        <p:spPr>
          <a:xfrm>
            <a:off x="2746629" y="1601628"/>
            <a:ext cx="934403" cy="583883"/>
          </a:xfrm>
          <a:custGeom>
            <a:avLst/>
            <a:gdLst/>
            <a:ahLst/>
            <a:cxnLst/>
            <a:rect l="l" t="t" r="r" b="b"/>
            <a:pathLst>
              <a:path w="1245870" h="778510">
                <a:moveTo>
                  <a:pt x="1172464" y="748172"/>
                </a:moveTo>
                <a:lnTo>
                  <a:pt x="1158748" y="770255"/>
                </a:lnTo>
                <a:lnTo>
                  <a:pt x="1245362" y="778129"/>
                </a:lnTo>
                <a:lnTo>
                  <a:pt x="1231104" y="755015"/>
                </a:lnTo>
                <a:lnTo>
                  <a:pt x="1183513" y="755015"/>
                </a:lnTo>
                <a:lnTo>
                  <a:pt x="1172464" y="748172"/>
                </a:lnTo>
                <a:close/>
              </a:path>
              <a:path w="1245870" h="778510">
                <a:moveTo>
                  <a:pt x="1186096" y="726226"/>
                </a:moveTo>
                <a:lnTo>
                  <a:pt x="1172464" y="748172"/>
                </a:lnTo>
                <a:lnTo>
                  <a:pt x="1183513" y="755015"/>
                </a:lnTo>
                <a:lnTo>
                  <a:pt x="1197102" y="733044"/>
                </a:lnTo>
                <a:lnTo>
                  <a:pt x="1186096" y="726226"/>
                </a:lnTo>
                <a:close/>
              </a:path>
              <a:path w="1245870" h="778510">
                <a:moveTo>
                  <a:pt x="1199768" y="704215"/>
                </a:moveTo>
                <a:lnTo>
                  <a:pt x="1186096" y="726226"/>
                </a:lnTo>
                <a:lnTo>
                  <a:pt x="1197102" y="733044"/>
                </a:lnTo>
                <a:lnTo>
                  <a:pt x="1183513" y="755015"/>
                </a:lnTo>
                <a:lnTo>
                  <a:pt x="1231104" y="755015"/>
                </a:lnTo>
                <a:lnTo>
                  <a:pt x="1199768" y="704215"/>
                </a:lnTo>
                <a:close/>
              </a:path>
              <a:path w="1245870" h="778510">
                <a:moveTo>
                  <a:pt x="13715" y="0"/>
                </a:moveTo>
                <a:lnTo>
                  <a:pt x="0" y="22098"/>
                </a:lnTo>
                <a:lnTo>
                  <a:pt x="1172464" y="748172"/>
                </a:lnTo>
                <a:lnTo>
                  <a:pt x="1186096" y="726226"/>
                </a:lnTo>
                <a:lnTo>
                  <a:pt x="13715" y="0"/>
                </a:lnTo>
                <a:close/>
              </a:path>
            </a:pathLst>
          </a:custGeom>
          <a:solidFill>
            <a:srgbClr val="000000"/>
          </a:solidFill>
        </p:spPr>
        <p:txBody>
          <a:bodyPr wrap="square" lIns="0" tIns="0" rIns="0" bIns="0" rtlCol="0"/>
          <a:lstStyle/>
          <a:p>
            <a:endParaRPr sz="1350"/>
          </a:p>
        </p:txBody>
      </p:sp>
      <p:sp>
        <p:nvSpPr>
          <p:cNvPr id="46" name="object 46"/>
          <p:cNvSpPr/>
          <p:nvPr/>
        </p:nvSpPr>
        <p:spPr>
          <a:xfrm>
            <a:off x="2338006" y="1648873"/>
            <a:ext cx="1337786" cy="548164"/>
          </a:xfrm>
          <a:custGeom>
            <a:avLst/>
            <a:gdLst/>
            <a:ahLst/>
            <a:cxnLst/>
            <a:rect l="l" t="t" r="r" b="b"/>
            <a:pathLst>
              <a:path w="1783714" h="730885">
                <a:moveTo>
                  <a:pt x="57784" y="658749"/>
                </a:moveTo>
                <a:lnTo>
                  <a:pt x="0" y="723645"/>
                </a:lnTo>
                <a:lnTo>
                  <a:pt x="86614" y="730885"/>
                </a:lnTo>
                <a:lnTo>
                  <a:pt x="78899" y="711580"/>
                </a:lnTo>
                <a:lnTo>
                  <a:pt x="64896" y="711580"/>
                </a:lnTo>
                <a:lnTo>
                  <a:pt x="55371" y="687577"/>
                </a:lnTo>
                <a:lnTo>
                  <a:pt x="67385" y="682771"/>
                </a:lnTo>
                <a:lnTo>
                  <a:pt x="57784" y="658749"/>
                </a:lnTo>
                <a:close/>
              </a:path>
              <a:path w="1783714" h="730885">
                <a:moveTo>
                  <a:pt x="67385" y="682771"/>
                </a:moveTo>
                <a:lnTo>
                  <a:pt x="55371" y="687577"/>
                </a:lnTo>
                <a:lnTo>
                  <a:pt x="64896" y="711580"/>
                </a:lnTo>
                <a:lnTo>
                  <a:pt x="76969" y="706751"/>
                </a:lnTo>
                <a:lnTo>
                  <a:pt x="67385" y="682771"/>
                </a:lnTo>
                <a:close/>
              </a:path>
              <a:path w="1783714" h="730885">
                <a:moveTo>
                  <a:pt x="76969" y="706751"/>
                </a:moveTo>
                <a:lnTo>
                  <a:pt x="64896" y="711580"/>
                </a:lnTo>
                <a:lnTo>
                  <a:pt x="78899" y="711580"/>
                </a:lnTo>
                <a:lnTo>
                  <a:pt x="76969" y="706751"/>
                </a:lnTo>
                <a:close/>
              </a:path>
              <a:path w="1783714" h="730885">
                <a:moveTo>
                  <a:pt x="1773809" y="0"/>
                </a:moveTo>
                <a:lnTo>
                  <a:pt x="67385" y="682771"/>
                </a:lnTo>
                <a:lnTo>
                  <a:pt x="76969" y="706751"/>
                </a:lnTo>
                <a:lnTo>
                  <a:pt x="1783461" y="24129"/>
                </a:lnTo>
                <a:lnTo>
                  <a:pt x="1773809" y="0"/>
                </a:lnTo>
                <a:close/>
              </a:path>
            </a:pathLst>
          </a:custGeom>
          <a:solidFill>
            <a:srgbClr val="000000"/>
          </a:solidFill>
        </p:spPr>
        <p:txBody>
          <a:bodyPr wrap="square" lIns="0" tIns="0" rIns="0" bIns="0" rtlCol="0"/>
          <a:lstStyle/>
          <a:p>
            <a:endParaRPr sz="1350"/>
          </a:p>
        </p:txBody>
      </p:sp>
      <p:sp>
        <p:nvSpPr>
          <p:cNvPr id="47" name="object 47"/>
          <p:cNvSpPr/>
          <p:nvPr/>
        </p:nvSpPr>
        <p:spPr>
          <a:xfrm>
            <a:off x="2859214" y="1631632"/>
            <a:ext cx="818674" cy="561023"/>
          </a:xfrm>
          <a:custGeom>
            <a:avLst/>
            <a:gdLst/>
            <a:ahLst/>
            <a:cxnLst/>
            <a:rect l="l" t="t" r="r" b="b"/>
            <a:pathLst>
              <a:path w="1091564" h="748030">
                <a:moveTo>
                  <a:pt x="42418" y="672084"/>
                </a:moveTo>
                <a:lnTo>
                  <a:pt x="0" y="747902"/>
                </a:lnTo>
                <a:lnTo>
                  <a:pt x="86106" y="736345"/>
                </a:lnTo>
                <a:lnTo>
                  <a:pt x="76435" y="722122"/>
                </a:lnTo>
                <a:lnTo>
                  <a:pt x="60832" y="722122"/>
                </a:lnTo>
                <a:lnTo>
                  <a:pt x="46227" y="700786"/>
                </a:lnTo>
                <a:lnTo>
                  <a:pt x="56965" y="693482"/>
                </a:lnTo>
                <a:lnTo>
                  <a:pt x="42418" y="672084"/>
                </a:lnTo>
                <a:close/>
              </a:path>
              <a:path w="1091564" h="748030">
                <a:moveTo>
                  <a:pt x="56965" y="693482"/>
                </a:moveTo>
                <a:lnTo>
                  <a:pt x="46227" y="700786"/>
                </a:lnTo>
                <a:lnTo>
                  <a:pt x="60832" y="722122"/>
                </a:lnTo>
                <a:lnTo>
                  <a:pt x="71502" y="714865"/>
                </a:lnTo>
                <a:lnTo>
                  <a:pt x="56965" y="693482"/>
                </a:lnTo>
                <a:close/>
              </a:path>
              <a:path w="1091564" h="748030">
                <a:moveTo>
                  <a:pt x="71502" y="714865"/>
                </a:moveTo>
                <a:lnTo>
                  <a:pt x="60832" y="722122"/>
                </a:lnTo>
                <a:lnTo>
                  <a:pt x="76435" y="722122"/>
                </a:lnTo>
                <a:lnTo>
                  <a:pt x="71502" y="714865"/>
                </a:lnTo>
                <a:close/>
              </a:path>
              <a:path w="1091564" h="748030">
                <a:moveTo>
                  <a:pt x="1076578" y="0"/>
                </a:moveTo>
                <a:lnTo>
                  <a:pt x="56965" y="693482"/>
                </a:lnTo>
                <a:lnTo>
                  <a:pt x="71502" y="714865"/>
                </a:lnTo>
                <a:lnTo>
                  <a:pt x="1091184" y="21336"/>
                </a:lnTo>
                <a:lnTo>
                  <a:pt x="1076578" y="0"/>
                </a:lnTo>
                <a:close/>
              </a:path>
            </a:pathLst>
          </a:custGeom>
          <a:solidFill>
            <a:srgbClr val="000000"/>
          </a:solidFill>
        </p:spPr>
        <p:txBody>
          <a:bodyPr wrap="square" lIns="0" tIns="0" rIns="0" bIns="0" rtlCol="0"/>
          <a:lstStyle/>
          <a:p>
            <a:endParaRPr sz="1350"/>
          </a:p>
        </p:txBody>
      </p:sp>
      <p:sp>
        <p:nvSpPr>
          <p:cNvPr id="48" name="object 48"/>
          <p:cNvSpPr/>
          <p:nvPr/>
        </p:nvSpPr>
        <p:spPr>
          <a:xfrm>
            <a:off x="3650742" y="1639443"/>
            <a:ext cx="58579" cy="545306"/>
          </a:xfrm>
          <a:custGeom>
            <a:avLst/>
            <a:gdLst/>
            <a:ahLst/>
            <a:cxnLst/>
            <a:rect l="l" t="t" r="r" b="b"/>
            <a:pathLst>
              <a:path w="78104" h="727075">
                <a:moveTo>
                  <a:pt x="25947" y="649562"/>
                </a:moveTo>
                <a:lnTo>
                  <a:pt x="0" y="649986"/>
                </a:lnTo>
                <a:lnTo>
                  <a:pt x="40132" y="727075"/>
                </a:lnTo>
                <a:lnTo>
                  <a:pt x="71082" y="662559"/>
                </a:lnTo>
                <a:lnTo>
                  <a:pt x="26162" y="662559"/>
                </a:lnTo>
                <a:lnTo>
                  <a:pt x="25947" y="649562"/>
                </a:lnTo>
                <a:close/>
              </a:path>
              <a:path w="78104" h="727075">
                <a:moveTo>
                  <a:pt x="51856" y="649138"/>
                </a:moveTo>
                <a:lnTo>
                  <a:pt x="25947" y="649562"/>
                </a:lnTo>
                <a:lnTo>
                  <a:pt x="26162" y="662559"/>
                </a:lnTo>
                <a:lnTo>
                  <a:pt x="52070" y="662051"/>
                </a:lnTo>
                <a:lnTo>
                  <a:pt x="51856" y="649138"/>
                </a:lnTo>
                <a:close/>
              </a:path>
              <a:path w="78104" h="727075">
                <a:moveTo>
                  <a:pt x="77724" y="648715"/>
                </a:moveTo>
                <a:lnTo>
                  <a:pt x="51856" y="649138"/>
                </a:lnTo>
                <a:lnTo>
                  <a:pt x="52070" y="662051"/>
                </a:lnTo>
                <a:lnTo>
                  <a:pt x="26162" y="662559"/>
                </a:lnTo>
                <a:lnTo>
                  <a:pt x="71082" y="662559"/>
                </a:lnTo>
                <a:lnTo>
                  <a:pt x="77724" y="648715"/>
                </a:lnTo>
                <a:close/>
              </a:path>
              <a:path w="78104" h="727075">
                <a:moveTo>
                  <a:pt x="41148" y="0"/>
                </a:moveTo>
                <a:lnTo>
                  <a:pt x="15240" y="508"/>
                </a:lnTo>
                <a:lnTo>
                  <a:pt x="25947" y="649562"/>
                </a:lnTo>
                <a:lnTo>
                  <a:pt x="51856" y="649138"/>
                </a:lnTo>
                <a:lnTo>
                  <a:pt x="41148" y="0"/>
                </a:lnTo>
                <a:close/>
              </a:path>
            </a:pathLst>
          </a:custGeom>
          <a:solidFill>
            <a:srgbClr val="000000"/>
          </a:solidFill>
        </p:spPr>
        <p:txBody>
          <a:bodyPr wrap="square" lIns="0" tIns="0" rIns="0" bIns="0" rtlCol="0"/>
          <a:lstStyle/>
          <a:p>
            <a:endParaRPr sz="1350"/>
          </a:p>
        </p:txBody>
      </p:sp>
      <p:sp>
        <p:nvSpPr>
          <p:cNvPr id="49" name="object 49"/>
          <p:cNvSpPr/>
          <p:nvPr/>
        </p:nvSpPr>
        <p:spPr>
          <a:xfrm>
            <a:off x="2304288" y="3458146"/>
            <a:ext cx="58579" cy="496253"/>
          </a:xfrm>
          <a:custGeom>
            <a:avLst/>
            <a:gdLst/>
            <a:ahLst/>
            <a:cxnLst/>
            <a:rect l="l" t="t" r="r" b="b"/>
            <a:pathLst>
              <a:path w="78105" h="661670">
                <a:moveTo>
                  <a:pt x="25907" y="583819"/>
                </a:moveTo>
                <a:lnTo>
                  <a:pt x="0" y="583819"/>
                </a:lnTo>
                <a:lnTo>
                  <a:pt x="38862" y="661543"/>
                </a:lnTo>
                <a:lnTo>
                  <a:pt x="71246" y="596773"/>
                </a:lnTo>
                <a:lnTo>
                  <a:pt x="25907" y="596773"/>
                </a:lnTo>
                <a:lnTo>
                  <a:pt x="25907" y="583819"/>
                </a:lnTo>
                <a:close/>
              </a:path>
              <a:path w="78105" h="661670">
                <a:moveTo>
                  <a:pt x="51815" y="0"/>
                </a:moveTo>
                <a:lnTo>
                  <a:pt x="25907" y="0"/>
                </a:lnTo>
                <a:lnTo>
                  <a:pt x="25907" y="596773"/>
                </a:lnTo>
                <a:lnTo>
                  <a:pt x="51815" y="596773"/>
                </a:lnTo>
                <a:lnTo>
                  <a:pt x="51815" y="0"/>
                </a:lnTo>
                <a:close/>
              </a:path>
              <a:path w="78105" h="661670">
                <a:moveTo>
                  <a:pt x="77723" y="583819"/>
                </a:moveTo>
                <a:lnTo>
                  <a:pt x="51815" y="583819"/>
                </a:lnTo>
                <a:lnTo>
                  <a:pt x="51815" y="596773"/>
                </a:lnTo>
                <a:lnTo>
                  <a:pt x="71246" y="596773"/>
                </a:lnTo>
                <a:lnTo>
                  <a:pt x="77723" y="583819"/>
                </a:lnTo>
                <a:close/>
              </a:path>
            </a:pathLst>
          </a:custGeom>
          <a:solidFill>
            <a:srgbClr val="000000"/>
          </a:solidFill>
        </p:spPr>
        <p:txBody>
          <a:bodyPr wrap="square" lIns="0" tIns="0" rIns="0" bIns="0" rtlCol="0"/>
          <a:lstStyle/>
          <a:p>
            <a:endParaRPr sz="1350"/>
          </a:p>
        </p:txBody>
      </p:sp>
      <p:sp>
        <p:nvSpPr>
          <p:cNvPr id="50" name="object 50"/>
          <p:cNvSpPr/>
          <p:nvPr/>
        </p:nvSpPr>
        <p:spPr>
          <a:xfrm>
            <a:off x="2834640" y="3458146"/>
            <a:ext cx="58579" cy="496253"/>
          </a:xfrm>
          <a:custGeom>
            <a:avLst/>
            <a:gdLst/>
            <a:ahLst/>
            <a:cxnLst/>
            <a:rect l="l" t="t" r="r" b="b"/>
            <a:pathLst>
              <a:path w="78105" h="661670">
                <a:moveTo>
                  <a:pt x="25907" y="583819"/>
                </a:moveTo>
                <a:lnTo>
                  <a:pt x="0" y="583819"/>
                </a:lnTo>
                <a:lnTo>
                  <a:pt x="38862" y="661543"/>
                </a:lnTo>
                <a:lnTo>
                  <a:pt x="71246" y="596773"/>
                </a:lnTo>
                <a:lnTo>
                  <a:pt x="25907" y="596773"/>
                </a:lnTo>
                <a:lnTo>
                  <a:pt x="25907" y="583819"/>
                </a:lnTo>
                <a:close/>
              </a:path>
              <a:path w="78105" h="661670">
                <a:moveTo>
                  <a:pt x="51816" y="0"/>
                </a:moveTo>
                <a:lnTo>
                  <a:pt x="25907" y="0"/>
                </a:lnTo>
                <a:lnTo>
                  <a:pt x="25907" y="596773"/>
                </a:lnTo>
                <a:lnTo>
                  <a:pt x="51816" y="596773"/>
                </a:lnTo>
                <a:lnTo>
                  <a:pt x="51816" y="0"/>
                </a:lnTo>
                <a:close/>
              </a:path>
              <a:path w="78105" h="661670">
                <a:moveTo>
                  <a:pt x="77724" y="583819"/>
                </a:moveTo>
                <a:lnTo>
                  <a:pt x="51816" y="583819"/>
                </a:lnTo>
                <a:lnTo>
                  <a:pt x="51816" y="596773"/>
                </a:lnTo>
                <a:lnTo>
                  <a:pt x="71246" y="596773"/>
                </a:lnTo>
                <a:lnTo>
                  <a:pt x="77724" y="583819"/>
                </a:lnTo>
                <a:close/>
              </a:path>
            </a:pathLst>
          </a:custGeom>
          <a:solidFill>
            <a:srgbClr val="000000"/>
          </a:solidFill>
        </p:spPr>
        <p:txBody>
          <a:bodyPr wrap="square" lIns="0" tIns="0" rIns="0" bIns="0" rtlCol="0"/>
          <a:lstStyle/>
          <a:p>
            <a:endParaRPr sz="1350"/>
          </a:p>
        </p:txBody>
      </p:sp>
      <p:sp>
        <p:nvSpPr>
          <p:cNvPr id="51" name="object 51"/>
          <p:cNvSpPr/>
          <p:nvPr/>
        </p:nvSpPr>
        <p:spPr>
          <a:xfrm>
            <a:off x="3651885" y="3451288"/>
            <a:ext cx="58579" cy="496253"/>
          </a:xfrm>
          <a:custGeom>
            <a:avLst/>
            <a:gdLst/>
            <a:ahLst/>
            <a:cxnLst/>
            <a:rect l="l" t="t" r="r" b="b"/>
            <a:pathLst>
              <a:path w="78104" h="661670">
                <a:moveTo>
                  <a:pt x="25908" y="583818"/>
                </a:moveTo>
                <a:lnTo>
                  <a:pt x="0" y="583818"/>
                </a:lnTo>
                <a:lnTo>
                  <a:pt x="38862" y="661542"/>
                </a:lnTo>
                <a:lnTo>
                  <a:pt x="71247" y="596772"/>
                </a:lnTo>
                <a:lnTo>
                  <a:pt x="25908" y="596772"/>
                </a:lnTo>
                <a:lnTo>
                  <a:pt x="25908" y="583818"/>
                </a:lnTo>
                <a:close/>
              </a:path>
              <a:path w="78104" h="661670">
                <a:moveTo>
                  <a:pt x="51816" y="0"/>
                </a:moveTo>
                <a:lnTo>
                  <a:pt x="25908" y="0"/>
                </a:lnTo>
                <a:lnTo>
                  <a:pt x="25908" y="596772"/>
                </a:lnTo>
                <a:lnTo>
                  <a:pt x="51816" y="596772"/>
                </a:lnTo>
                <a:lnTo>
                  <a:pt x="51816" y="0"/>
                </a:lnTo>
                <a:close/>
              </a:path>
              <a:path w="78104" h="661670">
                <a:moveTo>
                  <a:pt x="77724" y="583818"/>
                </a:moveTo>
                <a:lnTo>
                  <a:pt x="51816" y="583818"/>
                </a:lnTo>
                <a:lnTo>
                  <a:pt x="51816" y="596772"/>
                </a:lnTo>
                <a:lnTo>
                  <a:pt x="71247" y="596772"/>
                </a:lnTo>
                <a:lnTo>
                  <a:pt x="77724" y="583818"/>
                </a:lnTo>
                <a:close/>
              </a:path>
            </a:pathLst>
          </a:custGeom>
          <a:solidFill>
            <a:srgbClr val="000000"/>
          </a:solidFill>
        </p:spPr>
        <p:txBody>
          <a:bodyPr wrap="square" lIns="0" tIns="0" rIns="0" bIns="0" rtlCol="0"/>
          <a:lstStyle/>
          <a:p>
            <a:endParaRPr sz="1350"/>
          </a:p>
        </p:txBody>
      </p:sp>
      <p:sp>
        <p:nvSpPr>
          <p:cNvPr id="52" name="object 52"/>
          <p:cNvSpPr/>
          <p:nvPr/>
        </p:nvSpPr>
        <p:spPr>
          <a:xfrm>
            <a:off x="2333435" y="3452241"/>
            <a:ext cx="528161" cy="501968"/>
          </a:xfrm>
          <a:custGeom>
            <a:avLst/>
            <a:gdLst/>
            <a:ahLst/>
            <a:cxnLst/>
            <a:rect l="l" t="t" r="r" b="b"/>
            <a:pathLst>
              <a:path w="704214" h="669289">
                <a:moveTo>
                  <a:pt x="29590" y="587248"/>
                </a:moveTo>
                <a:lnTo>
                  <a:pt x="0" y="668909"/>
                </a:lnTo>
                <a:lnTo>
                  <a:pt x="83184" y="643636"/>
                </a:lnTo>
                <a:lnTo>
                  <a:pt x="73769" y="633730"/>
                </a:lnTo>
                <a:lnTo>
                  <a:pt x="55879" y="633730"/>
                </a:lnTo>
                <a:lnTo>
                  <a:pt x="38100" y="614934"/>
                </a:lnTo>
                <a:lnTo>
                  <a:pt x="47459" y="606048"/>
                </a:lnTo>
                <a:lnTo>
                  <a:pt x="29590" y="587248"/>
                </a:lnTo>
                <a:close/>
              </a:path>
              <a:path w="704214" h="669289">
                <a:moveTo>
                  <a:pt x="47459" y="606048"/>
                </a:moveTo>
                <a:lnTo>
                  <a:pt x="38100" y="614934"/>
                </a:lnTo>
                <a:lnTo>
                  <a:pt x="55879" y="633730"/>
                </a:lnTo>
                <a:lnTo>
                  <a:pt x="65284" y="624802"/>
                </a:lnTo>
                <a:lnTo>
                  <a:pt x="47459" y="606048"/>
                </a:lnTo>
                <a:close/>
              </a:path>
              <a:path w="704214" h="669289">
                <a:moveTo>
                  <a:pt x="65284" y="624802"/>
                </a:moveTo>
                <a:lnTo>
                  <a:pt x="55879" y="633730"/>
                </a:lnTo>
                <a:lnTo>
                  <a:pt x="73769" y="633730"/>
                </a:lnTo>
                <a:lnTo>
                  <a:pt x="65284" y="624802"/>
                </a:lnTo>
                <a:close/>
              </a:path>
              <a:path w="704214" h="669289">
                <a:moveTo>
                  <a:pt x="685799" y="0"/>
                </a:moveTo>
                <a:lnTo>
                  <a:pt x="47459" y="606048"/>
                </a:lnTo>
                <a:lnTo>
                  <a:pt x="65284" y="624802"/>
                </a:lnTo>
                <a:lnTo>
                  <a:pt x="703706" y="18795"/>
                </a:lnTo>
                <a:lnTo>
                  <a:pt x="685799" y="0"/>
                </a:lnTo>
                <a:close/>
              </a:path>
            </a:pathLst>
          </a:custGeom>
          <a:solidFill>
            <a:srgbClr val="000000"/>
          </a:solidFill>
        </p:spPr>
        <p:txBody>
          <a:bodyPr wrap="square" lIns="0" tIns="0" rIns="0" bIns="0" rtlCol="0"/>
          <a:lstStyle/>
          <a:p>
            <a:endParaRPr sz="1350"/>
          </a:p>
        </p:txBody>
      </p:sp>
      <p:sp>
        <p:nvSpPr>
          <p:cNvPr id="53" name="object 53"/>
          <p:cNvSpPr/>
          <p:nvPr/>
        </p:nvSpPr>
        <p:spPr>
          <a:xfrm>
            <a:off x="2326767" y="3451098"/>
            <a:ext cx="528161" cy="504825"/>
          </a:xfrm>
          <a:custGeom>
            <a:avLst/>
            <a:gdLst/>
            <a:ahLst/>
            <a:cxnLst/>
            <a:rect l="l" t="t" r="r" b="b"/>
            <a:pathLst>
              <a:path w="704214" h="673100">
                <a:moveTo>
                  <a:pt x="638496" y="628753"/>
                </a:moveTo>
                <a:lnTo>
                  <a:pt x="620649" y="647446"/>
                </a:lnTo>
                <a:lnTo>
                  <a:pt x="703707" y="673100"/>
                </a:lnTo>
                <a:lnTo>
                  <a:pt x="690942" y="637667"/>
                </a:lnTo>
                <a:lnTo>
                  <a:pt x="647826" y="637667"/>
                </a:lnTo>
                <a:lnTo>
                  <a:pt x="638496" y="628753"/>
                </a:lnTo>
                <a:close/>
              </a:path>
              <a:path w="704214" h="673100">
                <a:moveTo>
                  <a:pt x="656359" y="610042"/>
                </a:moveTo>
                <a:lnTo>
                  <a:pt x="638496" y="628753"/>
                </a:lnTo>
                <a:lnTo>
                  <a:pt x="647826" y="637667"/>
                </a:lnTo>
                <a:lnTo>
                  <a:pt x="665733" y="618998"/>
                </a:lnTo>
                <a:lnTo>
                  <a:pt x="656359" y="610042"/>
                </a:lnTo>
                <a:close/>
              </a:path>
              <a:path w="704214" h="673100">
                <a:moveTo>
                  <a:pt x="674243" y="591312"/>
                </a:moveTo>
                <a:lnTo>
                  <a:pt x="656359" y="610042"/>
                </a:lnTo>
                <a:lnTo>
                  <a:pt x="665733" y="618998"/>
                </a:lnTo>
                <a:lnTo>
                  <a:pt x="647826" y="637667"/>
                </a:lnTo>
                <a:lnTo>
                  <a:pt x="690942" y="637667"/>
                </a:lnTo>
                <a:lnTo>
                  <a:pt x="674243" y="591312"/>
                </a:lnTo>
                <a:close/>
              </a:path>
              <a:path w="704214" h="673100">
                <a:moveTo>
                  <a:pt x="17780" y="0"/>
                </a:moveTo>
                <a:lnTo>
                  <a:pt x="0" y="18796"/>
                </a:lnTo>
                <a:lnTo>
                  <a:pt x="638496" y="628753"/>
                </a:lnTo>
                <a:lnTo>
                  <a:pt x="656359" y="610042"/>
                </a:lnTo>
                <a:lnTo>
                  <a:pt x="17780" y="0"/>
                </a:lnTo>
                <a:close/>
              </a:path>
            </a:pathLst>
          </a:custGeom>
          <a:solidFill>
            <a:srgbClr val="000000"/>
          </a:solidFill>
        </p:spPr>
        <p:txBody>
          <a:bodyPr wrap="square" lIns="0" tIns="0" rIns="0" bIns="0" rtlCol="0"/>
          <a:lstStyle/>
          <a:p>
            <a:endParaRPr sz="1350"/>
          </a:p>
        </p:txBody>
      </p:sp>
      <p:sp>
        <p:nvSpPr>
          <p:cNvPr id="54" name="object 54"/>
          <p:cNvSpPr/>
          <p:nvPr/>
        </p:nvSpPr>
        <p:spPr>
          <a:xfrm>
            <a:off x="2330100" y="3449003"/>
            <a:ext cx="1346359" cy="506730"/>
          </a:xfrm>
          <a:custGeom>
            <a:avLst/>
            <a:gdLst/>
            <a:ahLst/>
            <a:cxnLst/>
            <a:rect l="l" t="t" r="r" b="b"/>
            <a:pathLst>
              <a:path w="1795145" h="675639">
                <a:moveTo>
                  <a:pt x="1717562" y="651004"/>
                </a:moveTo>
                <a:lnTo>
                  <a:pt x="1708658" y="675385"/>
                </a:lnTo>
                <a:lnTo>
                  <a:pt x="1795018" y="665479"/>
                </a:lnTo>
                <a:lnTo>
                  <a:pt x="1785530" y="655446"/>
                </a:lnTo>
                <a:lnTo>
                  <a:pt x="1729739" y="655446"/>
                </a:lnTo>
                <a:lnTo>
                  <a:pt x="1717562" y="651004"/>
                </a:lnTo>
                <a:close/>
              </a:path>
              <a:path w="1795145" h="675639">
                <a:moveTo>
                  <a:pt x="1726466" y="626625"/>
                </a:moveTo>
                <a:lnTo>
                  <a:pt x="1717562" y="651004"/>
                </a:lnTo>
                <a:lnTo>
                  <a:pt x="1729739" y="655446"/>
                </a:lnTo>
                <a:lnTo>
                  <a:pt x="1738629" y="631062"/>
                </a:lnTo>
                <a:lnTo>
                  <a:pt x="1726466" y="626625"/>
                </a:lnTo>
                <a:close/>
              </a:path>
              <a:path w="1795145" h="675639">
                <a:moveTo>
                  <a:pt x="1735327" y="602360"/>
                </a:moveTo>
                <a:lnTo>
                  <a:pt x="1726466" y="626625"/>
                </a:lnTo>
                <a:lnTo>
                  <a:pt x="1738629" y="631062"/>
                </a:lnTo>
                <a:lnTo>
                  <a:pt x="1729739" y="655446"/>
                </a:lnTo>
                <a:lnTo>
                  <a:pt x="1785530" y="655446"/>
                </a:lnTo>
                <a:lnTo>
                  <a:pt x="1735327" y="602360"/>
                </a:lnTo>
                <a:close/>
              </a:path>
              <a:path w="1795145" h="675639">
                <a:moveTo>
                  <a:pt x="8889" y="0"/>
                </a:moveTo>
                <a:lnTo>
                  <a:pt x="0" y="24383"/>
                </a:lnTo>
                <a:lnTo>
                  <a:pt x="1717562" y="651004"/>
                </a:lnTo>
                <a:lnTo>
                  <a:pt x="1726466" y="626625"/>
                </a:lnTo>
                <a:lnTo>
                  <a:pt x="8889" y="0"/>
                </a:lnTo>
                <a:close/>
              </a:path>
            </a:pathLst>
          </a:custGeom>
          <a:solidFill>
            <a:srgbClr val="000000"/>
          </a:solidFill>
        </p:spPr>
        <p:txBody>
          <a:bodyPr wrap="square" lIns="0" tIns="0" rIns="0" bIns="0" rtlCol="0"/>
          <a:lstStyle/>
          <a:p>
            <a:endParaRPr sz="1350"/>
          </a:p>
        </p:txBody>
      </p:sp>
      <p:sp>
        <p:nvSpPr>
          <p:cNvPr id="55" name="object 55"/>
          <p:cNvSpPr/>
          <p:nvPr/>
        </p:nvSpPr>
        <p:spPr>
          <a:xfrm>
            <a:off x="2849689" y="3450907"/>
            <a:ext cx="826770" cy="497205"/>
          </a:xfrm>
          <a:custGeom>
            <a:avLst/>
            <a:gdLst/>
            <a:ahLst/>
            <a:cxnLst/>
            <a:rect l="l" t="t" r="r" b="b"/>
            <a:pathLst>
              <a:path w="1102360" h="662939">
                <a:moveTo>
                  <a:pt x="1028983" y="633836"/>
                </a:moveTo>
                <a:lnTo>
                  <a:pt x="1015746" y="656081"/>
                </a:lnTo>
                <a:lnTo>
                  <a:pt x="1102360" y="662431"/>
                </a:lnTo>
                <a:lnTo>
                  <a:pt x="1088284" y="640460"/>
                </a:lnTo>
                <a:lnTo>
                  <a:pt x="1040129" y="640460"/>
                </a:lnTo>
                <a:lnTo>
                  <a:pt x="1028983" y="633836"/>
                </a:lnTo>
                <a:close/>
              </a:path>
              <a:path w="1102360" h="662939">
                <a:moveTo>
                  <a:pt x="1042259" y="611525"/>
                </a:moveTo>
                <a:lnTo>
                  <a:pt x="1028983" y="633836"/>
                </a:lnTo>
                <a:lnTo>
                  <a:pt x="1040129" y="640460"/>
                </a:lnTo>
                <a:lnTo>
                  <a:pt x="1053338" y="618108"/>
                </a:lnTo>
                <a:lnTo>
                  <a:pt x="1042259" y="611525"/>
                </a:lnTo>
                <a:close/>
              </a:path>
              <a:path w="1102360" h="662939">
                <a:moveTo>
                  <a:pt x="1055497" y="589279"/>
                </a:moveTo>
                <a:lnTo>
                  <a:pt x="1042259" y="611525"/>
                </a:lnTo>
                <a:lnTo>
                  <a:pt x="1053338" y="618108"/>
                </a:lnTo>
                <a:lnTo>
                  <a:pt x="1040129" y="640460"/>
                </a:lnTo>
                <a:lnTo>
                  <a:pt x="1088284" y="640460"/>
                </a:lnTo>
                <a:lnTo>
                  <a:pt x="1055497" y="589279"/>
                </a:lnTo>
                <a:close/>
              </a:path>
              <a:path w="1102360" h="662939">
                <a:moveTo>
                  <a:pt x="13207" y="0"/>
                </a:moveTo>
                <a:lnTo>
                  <a:pt x="0" y="22351"/>
                </a:lnTo>
                <a:lnTo>
                  <a:pt x="1028983" y="633836"/>
                </a:lnTo>
                <a:lnTo>
                  <a:pt x="1042259" y="611525"/>
                </a:lnTo>
                <a:lnTo>
                  <a:pt x="13207" y="0"/>
                </a:lnTo>
                <a:close/>
              </a:path>
            </a:pathLst>
          </a:custGeom>
          <a:solidFill>
            <a:srgbClr val="000000"/>
          </a:solidFill>
        </p:spPr>
        <p:txBody>
          <a:bodyPr wrap="square" lIns="0" tIns="0" rIns="0" bIns="0" rtlCol="0"/>
          <a:lstStyle/>
          <a:p>
            <a:endParaRPr sz="1350"/>
          </a:p>
        </p:txBody>
      </p:sp>
      <p:sp>
        <p:nvSpPr>
          <p:cNvPr id="56" name="object 56"/>
          <p:cNvSpPr/>
          <p:nvPr/>
        </p:nvSpPr>
        <p:spPr>
          <a:xfrm>
            <a:off x="2333435" y="3442145"/>
            <a:ext cx="1346359" cy="518636"/>
          </a:xfrm>
          <a:custGeom>
            <a:avLst/>
            <a:gdLst/>
            <a:ahLst/>
            <a:cxnLst/>
            <a:rect l="l" t="t" r="r" b="b"/>
            <a:pathLst>
              <a:path w="1795145" h="691514">
                <a:moveTo>
                  <a:pt x="59181" y="618490"/>
                </a:moveTo>
                <a:lnTo>
                  <a:pt x="0" y="682117"/>
                </a:lnTo>
                <a:lnTo>
                  <a:pt x="86359" y="691261"/>
                </a:lnTo>
                <a:lnTo>
                  <a:pt x="78960" y="671449"/>
                </a:lnTo>
                <a:lnTo>
                  <a:pt x="65151" y="671449"/>
                </a:lnTo>
                <a:lnTo>
                  <a:pt x="56134" y="647192"/>
                </a:lnTo>
                <a:lnTo>
                  <a:pt x="68213" y="642672"/>
                </a:lnTo>
                <a:lnTo>
                  <a:pt x="59181" y="618490"/>
                </a:lnTo>
                <a:close/>
              </a:path>
              <a:path w="1795145" h="691514">
                <a:moveTo>
                  <a:pt x="68213" y="642672"/>
                </a:moveTo>
                <a:lnTo>
                  <a:pt x="56134" y="647192"/>
                </a:lnTo>
                <a:lnTo>
                  <a:pt x="65151" y="671449"/>
                </a:lnTo>
                <a:lnTo>
                  <a:pt x="77268" y="666916"/>
                </a:lnTo>
                <a:lnTo>
                  <a:pt x="68213" y="642672"/>
                </a:lnTo>
                <a:close/>
              </a:path>
              <a:path w="1795145" h="691514">
                <a:moveTo>
                  <a:pt x="77268" y="666916"/>
                </a:moveTo>
                <a:lnTo>
                  <a:pt x="65151" y="671449"/>
                </a:lnTo>
                <a:lnTo>
                  <a:pt x="78960" y="671449"/>
                </a:lnTo>
                <a:lnTo>
                  <a:pt x="77268" y="666916"/>
                </a:lnTo>
                <a:close/>
              </a:path>
              <a:path w="1795145" h="691514">
                <a:moveTo>
                  <a:pt x="1786001" y="0"/>
                </a:moveTo>
                <a:lnTo>
                  <a:pt x="68213" y="642672"/>
                </a:lnTo>
                <a:lnTo>
                  <a:pt x="77268" y="666916"/>
                </a:lnTo>
                <a:lnTo>
                  <a:pt x="1795144" y="24384"/>
                </a:lnTo>
                <a:lnTo>
                  <a:pt x="1786001" y="0"/>
                </a:lnTo>
                <a:close/>
              </a:path>
            </a:pathLst>
          </a:custGeom>
          <a:solidFill>
            <a:srgbClr val="000000"/>
          </a:solidFill>
        </p:spPr>
        <p:txBody>
          <a:bodyPr wrap="square" lIns="0" tIns="0" rIns="0" bIns="0" rtlCol="0"/>
          <a:lstStyle/>
          <a:p>
            <a:endParaRPr sz="1350"/>
          </a:p>
        </p:txBody>
      </p:sp>
      <p:sp>
        <p:nvSpPr>
          <p:cNvPr id="57" name="object 57"/>
          <p:cNvSpPr/>
          <p:nvPr/>
        </p:nvSpPr>
        <p:spPr>
          <a:xfrm>
            <a:off x="2854642" y="3443002"/>
            <a:ext cx="827246" cy="512445"/>
          </a:xfrm>
          <a:custGeom>
            <a:avLst/>
            <a:gdLst/>
            <a:ahLst/>
            <a:cxnLst/>
            <a:rect l="l" t="t" r="r" b="b"/>
            <a:pathLst>
              <a:path w="1102995" h="683260">
                <a:moveTo>
                  <a:pt x="45974" y="609218"/>
                </a:moveTo>
                <a:lnTo>
                  <a:pt x="0" y="683005"/>
                </a:lnTo>
                <a:lnTo>
                  <a:pt x="86614" y="675512"/>
                </a:lnTo>
                <a:lnTo>
                  <a:pt x="77193" y="660145"/>
                </a:lnTo>
                <a:lnTo>
                  <a:pt x="61976" y="660145"/>
                </a:lnTo>
                <a:lnTo>
                  <a:pt x="48387" y="638174"/>
                </a:lnTo>
                <a:lnTo>
                  <a:pt x="59534" y="631338"/>
                </a:lnTo>
                <a:lnTo>
                  <a:pt x="45974" y="609218"/>
                </a:lnTo>
                <a:close/>
              </a:path>
              <a:path w="1102995" h="683260">
                <a:moveTo>
                  <a:pt x="59534" y="631338"/>
                </a:moveTo>
                <a:lnTo>
                  <a:pt x="48387" y="638174"/>
                </a:lnTo>
                <a:lnTo>
                  <a:pt x="61976" y="660145"/>
                </a:lnTo>
                <a:lnTo>
                  <a:pt x="73036" y="653364"/>
                </a:lnTo>
                <a:lnTo>
                  <a:pt x="59534" y="631338"/>
                </a:lnTo>
                <a:close/>
              </a:path>
              <a:path w="1102995" h="683260">
                <a:moveTo>
                  <a:pt x="73036" y="653364"/>
                </a:moveTo>
                <a:lnTo>
                  <a:pt x="61976" y="660145"/>
                </a:lnTo>
                <a:lnTo>
                  <a:pt x="77193" y="660145"/>
                </a:lnTo>
                <a:lnTo>
                  <a:pt x="73036" y="653364"/>
                </a:lnTo>
                <a:close/>
              </a:path>
              <a:path w="1102995" h="683260">
                <a:moveTo>
                  <a:pt x="1089025" y="0"/>
                </a:moveTo>
                <a:lnTo>
                  <a:pt x="59534" y="631338"/>
                </a:lnTo>
                <a:lnTo>
                  <a:pt x="73036" y="653364"/>
                </a:lnTo>
                <a:lnTo>
                  <a:pt x="1102614" y="22097"/>
                </a:lnTo>
                <a:lnTo>
                  <a:pt x="1089025" y="0"/>
                </a:lnTo>
                <a:close/>
              </a:path>
            </a:pathLst>
          </a:custGeom>
          <a:solidFill>
            <a:srgbClr val="000000"/>
          </a:solidFill>
        </p:spPr>
        <p:txBody>
          <a:bodyPr wrap="square" lIns="0" tIns="0" rIns="0" bIns="0" rtlCol="0"/>
          <a:lstStyle/>
          <a:p>
            <a:endParaRPr sz="1350"/>
          </a:p>
        </p:txBody>
      </p:sp>
      <p:sp>
        <p:nvSpPr>
          <p:cNvPr id="58" name="object 58"/>
          <p:cNvSpPr txBox="1"/>
          <p:nvPr/>
        </p:nvSpPr>
        <p:spPr>
          <a:xfrm rot="10860000">
            <a:off x="2903388" y="4660434"/>
            <a:ext cx="458460" cy="256480"/>
          </a:xfrm>
          <a:prstGeom prst="rect">
            <a:avLst/>
          </a:prstGeom>
        </p:spPr>
        <p:txBody>
          <a:bodyPr vert="horz" wrap="square" lIns="0" tIns="0" rIns="0" bIns="0" rtlCol="0">
            <a:spAutoFit/>
          </a:bodyPr>
          <a:lstStyle/>
          <a:p>
            <a:pPr>
              <a:lnSpc>
                <a:spcPts val="2018"/>
              </a:lnSpc>
            </a:pPr>
            <a:r>
              <a:rPr sz="2100" spc="-656" dirty="0">
                <a:latin typeface="Arial"/>
                <a:cs typeface="Arial"/>
              </a:rPr>
              <a:t>……</a:t>
            </a:r>
            <a:endParaRPr sz="2100">
              <a:latin typeface="Arial"/>
              <a:cs typeface="Arial"/>
            </a:endParaRPr>
          </a:p>
        </p:txBody>
      </p:sp>
      <p:sp>
        <p:nvSpPr>
          <p:cNvPr id="59" name="object 59"/>
          <p:cNvSpPr/>
          <p:nvPr/>
        </p:nvSpPr>
        <p:spPr>
          <a:xfrm>
            <a:off x="2830068" y="4170235"/>
            <a:ext cx="58579" cy="340043"/>
          </a:xfrm>
          <a:custGeom>
            <a:avLst/>
            <a:gdLst/>
            <a:ahLst/>
            <a:cxnLst/>
            <a:rect l="l" t="t" r="r" b="b"/>
            <a:pathLst>
              <a:path w="78105" h="453389">
                <a:moveTo>
                  <a:pt x="25907" y="375145"/>
                </a:moveTo>
                <a:lnTo>
                  <a:pt x="0" y="375145"/>
                </a:lnTo>
                <a:lnTo>
                  <a:pt x="38862" y="452869"/>
                </a:lnTo>
                <a:lnTo>
                  <a:pt x="71247" y="388099"/>
                </a:lnTo>
                <a:lnTo>
                  <a:pt x="25907" y="388099"/>
                </a:lnTo>
                <a:lnTo>
                  <a:pt x="25907" y="375145"/>
                </a:lnTo>
                <a:close/>
              </a:path>
              <a:path w="78105" h="453389">
                <a:moveTo>
                  <a:pt x="51815" y="0"/>
                </a:moveTo>
                <a:lnTo>
                  <a:pt x="25907" y="0"/>
                </a:lnTo>
                <a:lnTo>
                  <a:pt x="25907" y="388099"/>
                </a:lnTo>
                <a:lnTo>
                  <a:pt x="51815" y="388099"/>
                </a:lnTo>
                <a:lnTo>
                  <a:pt x="51815" y="0"/>
                </a:lnTo>
                <a:close/>
              </a:path>
              <a:path w="78105" h="453389">
                <a:moveTo>
                  <a:pt x="77724" y="375145"/>
                </a:moveTo>
                <a:lnTo>
                  <a:pt x="51815" y="375145"/>
                </a:lnTo>
                <a:lnTo>
                  <a:pt x="51815" y="388099"/>
                </a:lnTo>
                <a:lnTo>
                  <a:pt x="71247" y="388099"/>
                </a:lnTo>
                <a:lnTo>
                  <a:pt x="77724" y="375145"/>
                </a:lnTo>
                <a:close/>
              </a:path>
            </a:pathLst>
          </a:custGeom>
          <a:solidFill>
            <a:srgbClr val="000000"/>
          </a:solidFill>
        </p:spPr>
        <p:txBody>
          <a:bodyPr wrap="square" lIns="0" tIns="0" rIns="0" bIns="0" rtlCol="0"/>
          <a:lstStyle/>
          <a:p>
            <a:endParaRPr sz="1350"/>
          </a:p>
        </p:txBody>
      </p:sp>
      <p:sp>
        <p:nvSpPr>
          <p:cNvPr id="60" name="object 60"/>
          <p:cNvSpPr/>
          <p:nvPr/>
        </p:nvSpPr>
        <p:spPr>
          <a:xfrm>
            <a:off x="3674745" y="4194238"/>
            <a:ext cx="58579" cy="340043"/>
          </a:xfrm>
          <a:custGeom>
            <a:avLst/>
            <a:gdLst/>
            <a:ahLst/>
            <a:cxnLst/>
            <a:rect l="l" t="t" r="r" b="b"/>
            <a:pathLst>
              <a:path w="78104" h="453389">
                <a:moveTo>
                  <a:pt x="25907" y="375145"/>
                </a:moveTo>
                <a:lnTo>
                  <a:pt x="0" y="375145"/>
                </a:lnTo>
                <a:lnTo>
                  <a:pt x="38862" y="452869"/>
                </a:lnTo>
                <a:lnTo>
                  <a:pt x="71247" y="388099"/>
                </a:lnTo>
                <a:lnTo>
                  <a:pt x="25907" y="388099"/>
                </a:lnTo>
                <a:lnTo>
                  <a:pt x="25907" y="375145"/>
                </a:lnTo>
                <a:close/>
              </a:path>
              <a:path w="78104" h="453389">
                <a:moveTo>
                  <a:pt x="51815" y="0"/>
                </a:moveTo>
                <a:lnTo>
                  <a:pt x="25907" y="0"/>
                </a:lnTo>
                <a:lnTo>
                  <a:pt x="25907" y="388099"/>
                </a:lnTo>
                <a:lnTo>
                  <a:pt x="51815" y="388099"/>
                </a:lnTo>
                <a:lnTo>
                  <a:pt x="51815" y="0"/>
                </a:lnTo>
                <a:close/>
              </a:path>
              <a:path w="78104" h="453389">
                <a:moveTo>
                  <a:pt x="77724" y="375145"/>
                </a:moveTo>
                <a:lnTo>
                  <a:pt x="51815" y="375145"/>
                </a:lnTo>
                <a:lnTo>
                  <a:pt x="51815" y="388099"/>
                </a:lnTo>
                <a:lnTo>
                  <a:pt x="71247" y="388099"/>
                </a:lnTo>
                <a:lnTo>
                  <a:pt x="77724" y="375145"/>
                </a:lnTo>
                <a:close/>
              </a:path>
            </a:pathLst>
          </a:custGeom>
          <a:solidFill>
            <a:srgbClr val="000000"/>
          </a:solidFill>
        </p:spPr>
        <p:txBody>
          <a:bodyPr wrap="square" lIns="0" tIns="0" rIns="0" bIns="0" rtlCol="0"/>
          <a:lstStyle/>
          <a:p>
            <a:endParaRPr sz="1350"/>
          </a:p>
        </p:txBody>
      </p:sp>
      <p:sp>
        <p:nvSpPr>
          <p:cNvPr id="61" name="object 61"/>
          <p:cNvSpPr/>
          <p:nvPr/>
        </p:nvSpPr>
        <p:spPr>
          <a:xfrm>
            <a:off x="2137410" y="3962782"/>
            <a:ext cx="1776413" cy="328136"/>
          </a:xfrm>
          <a:custGeom>
            <a:avLst/>
            <a:gdLst/>
            <a:ahLst/>
            <a:cxnLst/>
            <a:rect l="l" t="t" r="r" b="b"/>
            <a:pathLst>
              <a:path w="2368550" h="437514">
                <a:moveTo>
                  <a:pt x="0" y="437387"/>
                </a:moveTo>
                <a:lnTo>
                  <a:pt x="2368296" y="437387"/>
                </a:lnTo>
                <a:lnTo>
                  <a:pt x="2368296" y="0"/>
                </a:lnTo>
                <a:lnTo>
                  <a:pt x="0" y="0"/>
                </a:lnTo>
                <a:lnTo>
                  <a:pt x="0" y="437387"/>
                </a:lnTo>
                <a:close/>
              </a:path>
            </a:pathLst>
          </a:custGeom>
          <a:solidFill>
            <a:srgbClr val="4471C4"/>
          </a:solidFill>
        </p:spPr>
        <p:txBody>
          <a:bodyPr wrap="square" lIns="0" tIns="0" rIns="0" bIns="0" rtlCol="0"/>
          <a:lstStyle/>
          <a:p>
            <a:endParaRPr sz="1350"/>
          </a:p>
        </p:txBody>
      </p:sp>
      <p:sp>
        <p:nvSpPr>
          <p:cNvPr id="62" name="object 62"/>
          <p:cNvSpPr/>
          <p:nvPr/>
        </p:nvSpPr>
        <p:spPr>
          <a:xfrm>
            <a:off x="2137410" y="3962782"/>
            <a:ext cx="1776413" cy="328136"/>
          </a:xfrm>
          <a:custGeom>
            <a:avLst/>
            <a:gdLst/>
            <a:ahLst/>
            <a:cxnLst/>
            <a:rect l="l" t="t" r="r" b="b"/>
            <a:pathLst>
              <a:path w="2368550" h="437514">
                <a:moveTo>
                  <a:pt x="0" y="437387"/>
                </a:moveTo>
                <a:lnTo>
                  <a:pt x="2368296" y="437387"/>
                </a:lnTo>
                <a:lnTo>
                  <a:pt x="2368296" y="0"/>
                </a:lnTo>
                <a:lnTo>
                  <a:pt x="0" y="0"/>
                </a:lnTo>
                <a:lnTo>
                  <a:pt x="0" y="437387"/>
                </a:lnTo>
                <a:close/>
              </a:path>
            </a:pathLst>
          </a:custGeom>
          <a:ln w="12192">
            <a:solidFill>
              <a:srgbClr val="2E528F"/>
            </a:solidFill>
          </a:ln>
        </p:spPr>
        <p:txBody>
          <a:bodyPr wrap="square" lIns="0" tIns="0" rIns="0" bIns="0" rtlCol="0"/>
          <a:lstStyle/>
          <a:p>
            <a:endParaRPr sz="1350"/>
          </a:p>
        </p:txBody>
      </p:sp>
      <p:sp>
        <p:nvSpPr>
          <p:cNvPr id="63" name="object 63"/>
          <p:cNvSpPr txBox="1"/>
          <p:nvPr/>
        </p:nvSpPr>
        <p:spPr>
          <a:xfrm>
            <a:off x="1673657" y="2233231"/>
            <a:ext cx="365760" cy="286617"/>
          </a:xfrm>
          <a:prstGeom prst="rect">
            <a:avLst/>
          </a:prstGeom>
        </p:spPr>
        <p:txBody>
          <a:bodyPr vert="horz" wrap="square" lIns="0" tIns="9525" rIns="0" bIns="0" rtlCol="0">
            <a:spAutoFit/>
          </a:bodyPr>
          <a:lstStyle/>
          <a:p>
            <a:pPr marL="9525">
              <a:spcBef>
                <a:spcPts val="75"/>
              </a:spcBef>
            </a:pPr>
            <a:r>
              <a:rPr spc="-94" dirty="0">
                <a:latin typeface="Arial"/>
                <a:cs typeface="Arial"/>
              </a:rPr>
              <a:t>500</a:t>
            </a:r>
            <a:endParaRPr>
              <a:latin typeface="Arial"/>
              <a:cs typeface="Arial"/>
            </a:endParaRPr>
          </a:p>
        </p:txBody>
      </p:sp>
      <p:sp>
        <p:nvSpPr>
          <p:cNvPr id="64" name="object 64"/>
          <p:cNvSpPr txBox="1"/>
          <p:nvPr/>
        </p:nvSpPr>
        <p:spPr>
          <a:xfrm>
            <a:off x="1673657" y="3135821"/>
            <a:ext cx="365760" cy="286617"/>
          </a:xfrm>
          <a:prstGeom prst="rect">
            <a:avLst/>
          </a:prstGeom>
        </p:spPr>
        <p:txBody>
          <a:bodyPr vert="horz" wrap="square" lIns="0" tIns="9525" rIns="0" bIns="0" rtlCol="0">
            <a:spAutoFit/>
          </a:bodyPr>
          <a:lstStyle/>
          <a:p>
            <a:pPr marL="9525">
              <a:spcBef>
                <a:spcPts val="75"/>
              </a:spcBef>
            </a:pPr>
            <a:r>
              <a:rPr spc="-94" dirty="0">
                <a:latin typeface="Arial"/>
                <a:cs typeface="Arial"/>
              </a:rPr>
              <a:t>500</a:t>
            </a:r>
            <a:endParaRPr>
              <a:latin typeface="Arial"/>
              <a:cs typeface="Arial"/>
            </a:endParaRPr>
          </a:p>
        </p:txBody>
      </p:sp>
      <p:sp>
        <p:nvSpPr>
          <p:cNvPr id="65" name="object 65"/>
          <p:cNvSpPr/>
          <p:nvPr/>
        </p:nvSpPr>
        <p:spPr>
          <a:xfrm>
            <a:off x="4614291" y="1527048"/>
            <a:ext cx="1986534" cy="214884"/>
          </a:xfrm>
          <a:prstGeom prst="rect">
            <a:avLst/>
          </a:prstGeom>
          <a:blipFill>
            <a:blip r:embed="rId11" cstate="print"/>
            <a:stretch>
              <a:fillRect/>
            </a:stretch>
          </a:blipFill>
        </p:spPr>
        <p:txBody>
          <a:bodyPr wrap="square" lIns="0" tIns="0" rIns="0" bIns="0" rtlCol="0"/>
          <a:lstStyle/>
          <a:p>
            <a:endParaRPr sz="1350"/>
          </a:p>
        </p:txBody>
      </p:sp>
      <p:sp>
        <p:nvSpPr>
          <p:cNvPr id="66" name="object 66"/>
          <p:cNvSpPr/>
          <p:nvPr/>
        </p:nvSpPr>
        <p:spPr>
          <a:xfrm>
            <a:off x="4009643" y="3088385"/>
            <a:ext cx="3422142" cy="408051"/>
          </a:xfrm>
          <a:prstGeom prst="rect">
            <a:avLst/>
          </a:prstGeom>
          <a:blipFill>
            <a:blip r:embed="rId12" cstate="print"/>
            <a:stretch>
              <a:fillRect/>
            </a:stretch>
          </a:blipFill>
        </p:spPr>
        <p:txBody>
          <a:bodyPr wrap="square" lIns="0" tIns="0" rIns="0" bIns="0" rtlCol="0"/>
          <a:lstStyle/>
          <a:p>
            <a:endParaRPr sz="1350"/>
          </a:p>
        </p:txBody>
      </p:sp>
      <p:sp>
        <p:nvSpPr>
          <p:cNvPr id="67" name="object 67"/>
          <p:cNvSpPr/>
          <p:nvPr/>
        </p:nvSpPr>
        <p:spPr>
          <a:xfrm>
            <a:off x="4009643" y="3991356"/>
            <a:ext cx="3292983" cy="406908"/>
          </a:xfrm>
          <a:prstGeom prst="rect">
            <a:avLst/>
          </a:prstGeom>
          <a:blipFill>
            <a:blip r:embed="rId13" cstate="print"/>
            <a:stretch>
              <a:fillRect/>
            </a:stretch>
          </a:blipFill>
        </p:spPr>
        <p:txBody>
          <a:bodyPr wrap="square" lIns="0" tIns="0" rIns="0" bIns="0" rtlCol="0"/>
          <a:lstStyle/>
          <a:p>
            <a:endParaRPr sz="1350"/>
          </a:p>
        </p:txBody>
      </p:sp>
      <p:sp>
        <p:nvSpPr>
          <p:cNvPr id="68" name="object 68"/>
          <p:cNvSpPr/>
          <p:nvPr/>
        </p:nvSpPr>
        <p:spPr>
          <a:xfrm>
            <a:off x="2113406" y="1301877"/>
            <a:ext cx="1815465" cy="1282541"/>
          </a:xfrm>
          <a:custGeom>
            <a:avLst/>
            <a:gdLst/>
            <a:ahLst/>
            <a:cxnLst/>
            <a:rect l="l" t="t" r="r" b="b"/>
            <a:pathLst>
              <a:path w="2420620" h="1710054">
                <a:moveTo>
                  <a:pt x="0" y="1709927"/>
                </a:moveTo>
                <a:lnTo>
                  <a:pt x="2420112" y="1709927"/>
                </a:lnTo>
                <a:lnTo>
                  <a:pt x="2420112" y="0"/>
                </a:lnTo>
                <a:lnTo>
                  <a:pt x="0" y="0"/>
                </a:lnTo>
                <a:lnTo>
                  <a:pt x="0" y="1709927"/>
                </a:lnTo>
                <a:close/>
              </a:path>
            </a:pathLst>
          </a:custGeom>
          <a:ln w="57912">
            <a:solidFill>
              <a:srgbClr val="FF0000"/>
            </a:solidFill>
          </a:ln>
        </p:spPr>
        <p:txBody>
          <a:bodyPr wrap="square" lIns="0" tIns="0" rIns="0" bIns="0" rtlCol="0"/>
          <a:lstStyle/>
          <a:p>
            <a:endParaRPr sz="1350"/>
          </a:p>
        </p:txBody>
      </p:sp>
      <p:sp>
        <p:nvSpPr>
          <p:cNvPr id="69" name="object 69"/>
          <p:cNvSpPr/>
          <p:nvPr/>
        </p:nvSpPr>
        <p:spPr>
          <a:xfrm>
            <a:off x="2112264" y="2584323"/>
            <a:ext cx="1815465" cy="920115"/>
          </a:xfrm>
          <a:custGeom>
            <a:avLst/>
            <a:gdLst/>
            <a:ahLst/>
            <a:cxnLst/>
            <a:rect l="l" t="t" r="r" b="b"/>
            <a:pathLst>
              <a:path w="2420620" h="1226820">
                <a:moveTo>
                  <a:pt x="0" y="1226820"/>
                </a:moveTo>
                <a:lnTo>
                  <a:pt x="2420112" y="1226820"/>
                </a:lnTo>
                <a:lnTo>
                  <a:pt x="2420112" y="0"/>
                </a:lnTo>
                <a:lnTo>
                  <a:pt x="0" y="0"/>
                </a:lnTo>
                <a:lnTo>
                  <a:pt x="0" y="1226820"/>
                </a:lnTo>
                <a:close/>
              </a:path>
            </a:pathLst>
          </a:custGeom>
          <a:ln w="57912">
            <a:solidFill>
              <a:srgbClr val="FF0000"/>
            </a:solidFill>
          </a:ln>
        </p:spPr>
        <p:txBody>
          <a:bodyPr wrap="square" lIns="0" tIns="0" rIns="0" bIns="0" rtlCol="0"/>
          <a:lstStyle/>
          <a:p>
            <a:endParaRPr sz="1350"/>
          </a:p>
        </p:txBody>
      </p:sp>
      <p:sp>
        <p:nvSpPr>
          <p:cNvPr id="70" name="object 70"/>
          <p:cNvSpPr/>
          <p:nvPr/>
        </p:nvSpPr>
        <p:spPr>
          <a:xfrm>
            <a:off x="2109977" y="3490722"/>
            <a:ext cx="1815465" cy="907733"/>
          </a:xfrm>
          <a:custGeom>
            <a:avLst/>
            <a:gdLst/>
            <a:ahLst/>
            <a:cxnLst/>
            <a:rect l="l" t="t" r="r" b="b"/>
            <a:pathLst>
              <a:path w="2420620" h="1210310">
                <a:moveTo>
                  <a:pt x="0" y="1210055"/>
                </a:moveTo>
                <a:lnTo>
                  <a:pt x="2420112" y="1210055"/>
                </a:lnTo>
                <a:lnTo>
                  <a:pt x="2420112" y="0"/>
                </a:lnTo>
                <a:lnTo>
                  <a:pt x="0" y="0"/>
                </a:lnTo>
                <a:lnTo>
                  <a:pt x="0" y="1210055"/>
                </a:lnTo>
                <a:close/>
              </a:path>
            </a:pathLst>
          </a:custGeom>
          <a:ln w="57912">
            <a:solidFill>
              <a:srgbClr val="FF0000"/>
            </a:solidFill>
          </a:ln>
        </p:spPr>
        <p:txBody>
          <a:bodyPr wrap="square" lIns="0" tIns="0" rIns="0" bIns="0" rtlCol="0"/>
          <a:lstStyle/>
          <a:p>
            <a:endParaRPr sz="1350"/>
          </a:p>
        </p:txBody>
      </p:sp>
      <p:sp>
        <p:nvSpPr>
          <p:cNvPr id="71" name="object 71"/>
          <p:cNvSpPr/>
          <p:nvPr/>
        </p:nvSpPr>
        <p:spPr>
          <a:xfrm>
            <a:off x="4011930" y="2058542"/>
            <a:ext cx="3393567" cy="556641"/>
          </a:xfrm>
          <a:prstGeom prst="rect">
            <a:avLst/>
          </a:prstGeom>
          <a:blipFill>
            <a:blip r:embed="rId14" cstate="print"/>
            <a:stretch>
              <a:fillRect/>
            </a:stretch>
          </a:blipFill>
        </p:spPr>
        <p:txBody>
          <a:bodyPr wrap="square" lIns="0" tIns="0" rIns="0" bIns="0" rtlCol="0"/>
          <a:lstStyle/>
          <a:p>
            <a:endParaRPr sz="1350"/>
          </a:p>
        </p:txBody>
      </p:sp>
      <p:sp>
        <p:nvSpPr>
          <p:cNvPr id="72" name="object 72"/>
          <p:cNvSpPr/>
          <p:nvPr/>
        </p:nvSpPr>
        <p:spPr>
          <a:xfrm>
            <a:off x="4403979" y="2611755"/>
            <a:ext cx="2730626" cy="434340"/>
          </a:xfrm>
          <a:prstGeom prst="rect">
            <a:avLst/>
          </a:prstGeom>
          <a:blipFill>
            <a:blip r:embed="rId15" cstate="print"/>
            <a:stretch>
              <a:fillRect/>
            </a:stretch>
          </a:blipFill>
        </p:spPr>
        <p:txBody>
          <a:bodyPr wrap="square" lIns="0" tIns="0" rIns="0" bIns="0" rtlCol="0"/>
          <a:lstStyle/>
          <a:p>
            <a:endParaRPr sz="1350"/>
          </a:p>
        </p:txBody>
      </p:sp>
      <p:sp>
        <p:nvSpPr>
          <p:cNvPr id="73" name="object 73"/>
          <p:cNvSpPr/>
          <p:nvPr/>
        </p:nvSpPr>
        <p:spPr>
          <a:xfrm>
            <a:off x="4378833" y="2576323"/>
            <a:ext cx="2780919" cy="569213"/>
          </a:xfrm>
          <a:prstGeom prst="rect">
            <a:avLst/>
          </a:prstGeom>
          <a:blipFill>
            <a:blip r:embed="rId16" cstate="print"/>
            <a:stretch>
              <a:fillRect/>
            </a:stretch>
          </a:blipFill>
        </p:spPr>
        <p:txBody>
          <a:bodyPr wrap="square" lIns="0" tIns="0" rIns="0" bIns="0" rtlCol="0"/>
          <a:lstStyle/>
          <a:p>
            <a:endParaRPr sz="1350"/>
          </a:p>
        </p:txBody>
      </p:sp>
      <p:sp>
        <p:nvSpPr>
          <p:cNvPr id="74" name="object 74"/>
          <p:cNvSpPr/>
          <p:nvPr/>
        </p:nvSpPr>
        <p:spPr>
          <a:xfrm>
            <a:off x="4448556" y="2641473"/>
            <a:ext cx="2641473" cy="346329"/>
          </a:xfrm>
          <a:prstGeom prst="rect">
            <a:avLst/>
          </a:prstGeom>
          <a:blipFill>
            <a:blip r:embed="rId17" cstate="print"/>
            <a:stretch>
              <a:fillRect/>
            </a:stretch>
          </a:blipFill>
        </p:spPr>
        <p:txBody>
          <a:bodyPr wrap="square" lIns="0" tIns="0" rIns="0" bIns="0" rtlCol="0"/>
          <a:lstStyle/>
          <a:p>
            <a:endParaRPr sz="1350"/>
          </a:p>
        </p:txBody>
      </p:sp>
      <p:sp>
        <p:nvSpPr>
          <p:cNvPr id="75" name="object 75"/>
          <p:cNvSpPr txBox="1"/>
          <p:nvPr/>
        </p:nvSpPr>
        <p:spPr>
          <a:xfrm>
            <a:off x="4448556" y="2651856"/>
            <a:ext cx="2641759" cy="286617"/>
          </a:xfrm>
          <a:prstGeom prst="rect">
            <a:avLst/>
          </a:prstGeom>
        </p:spPr>
        <p:txBody>
          <a:bodyPr vert="horz" wrap="square" lIns="0" tIns="9525" rIns="0" bIns="0" rtlCol="0">
            <a:spAutoFit/>
          </a:bodyPr>
          <a:lstStyle/>
          <a:p>
            <a:pPr marL="112395">
              <a:spcBef>
                <a:spcPts val="75"/>
              </a:spcBef>
            </a:pPr>
            <a:r>
              <a:rPr spc="-64" dirty="0">
                <a:solidFill>
                  <a:srgbClr val="FFFFFF"/>
                </a:solidFill>
                <a:latin typeface="Arial"/>
                <a:cs typeface="Arial"/>
              </a:rPr>
              <a:t>model.add( </a:t>
            </a:r>
            <a:r>
              <a:rPr spc="-49" dirty="0">
                <a:solidFill>
                  <a:srgbClr val="FFFFFF"/>
                </a:solidFill>
                <a:latin typeface="Arial"/>
                <a:cs typeface="Arial"/>
              </a:rPr>
              <a:t>dropout(0.8)</a:t>
            </a:r>
            <a:r>
              <a:rPr spc="-153" dirty="0">
                <a:solidFill>
                  <a:srgbClr val="FFFFFF"/>
                </a:solidFill>
                <a:latin typeface="Arial"/>
                <a:cs typeface="Arial"/>
              </a:rPr>
              <a:t> </a:t>
            </a:r>
            <a:r>
              <a:rPr spc="-56" dirty="0">
                <a:solidFill>
                  <a:srgbClr val="FFFFFF"/>
                </a:solidFill>
                <a:latin typeface="Arial"/>
                <a:cs typeface="Arial"/>
              </a:rPr>
              <a:t>)</a:t>
            </a:r>
            <a:endParaRPr>
              <a:latin typeface="Arial"/>
              <a:cs typeface="Arial"/>
            </a:endParaRPr>
          </a:p>
        </p:txBody>
      </p:sp>
      <p:sp>
        <p:nvSpPr>
          <p:cNvPr id="76" name="object 76"/>
          <p:cNvSpPr/>
          <p:nvPr/>
        </p:nvSpPr>
        <p:spPr>
          <a:xfrm>
            <a:off x="4403979" y="3541014"/>
            <a:ext cx="2730626" cy="434340"/>
          </a:xfrm>
          <a:prstGeom prst="rect">
            <a:avLst/>
          </a:prstGeom>
          <a:blipFill>
            <a:blip r:embed="rId15" cstate="print"/>
            <a:stretch>
              <a:fillRect/>
            </a:stretch>
          </a:blipFill>
        </p:spPr>
        <p:txBody>
          <a:bodyPr wrap="square" lIns="0" tIns="0" rIns="0" bIns="0" rtlCol="0"/>
          <a:lstStyle/>
          <a:p>
            <a:endParaRPr sz="1350"/>
          </a:p>
        </p:txBody>
      </p:sp>
      <p:sp>
        <p:nvSpPr>
          <p:cNvPr id="77" name="object 77"/>
          <p:cNvSpPr/>
          <p:nvPr/>
        </p:nvSpPr>
        <p:spPr>
          <a:xfrm>
            <a:off x="4378833" y="3505581"/>
            <a:ext cx="2780919" cy="569214"/>
          </a:xfrm>
          <a:prstGeom prst="rect">
            <a:avLst/>
          </a:prstGeom>
          <a:blipFill>
            <a:blip r:embed="rId18" cstate="print"/>
            <a:stretch>
              <a:fillRect/>
            </a:stretch>
          </a:blipFill>
        </p:spPr>
        <p:txBody>
          <a:bodyPr wrap="square" lIns="0" tIns="0" rIns="0" bIns="0" rtlCol="0"/>
          <a:lstStyle/>
          <a:p>
            <a:endParaRPr sz="1350"/>
          </a:p>
        </p:txBody>
      </p:sp>
      <p:sp>
        <p:nvSpPr>
          <p:cNvPr id="78" name="object 78"/>
          <p:cNvSpPr/>
          <p:nvPr/>
        </p:nvSpPr>
        <p:spPr>
          <a:xfrm>
            <a:off x="4448556" y="3570732"/>
            <a:ext cx="2641473" cy="346329"/>
          </a:xfrm>
          <a:prstGeom prst="rect">
            <a:avLst/>
          </a:prstGeom>
          <a:blipFill>
            <a:blip r:embed="rId19" cstate="print"/>
            <a:stretch>
              <a:fillRect/>
            </a:stretch>
          </a:blipFill>
        </p:spPr>
        <p:txBody>
          <a:bodyPr wrap="square" lIns="0" tIns="0" rIns="0" bIns="0" rtlCol="0"/>
          <a:lstStyle/>
          <a:p>
            <a:endParaRPr sz="1350"/>
          </a:p>
        </p:txBody>
      </p:sp>
      <p:sp>
        <p:nvSpPr>
          <p:cNvPr id="79" name="object 79"/>
          <p:cNvSpPr txBox="1"/>
          <p:nvPr/>
        </p:nvSpPr>
        <p:spPr>
          <a:xfrm>
            <a:off x="2134552" y="3470643"/>
            <a:ext cx="4955857" cy="790601"/>
          </a:xfrm>
          <a:prstGeom prst="rect">
            <a:avLst/>
          </a:prstGeom>
        </p:spPr>
        <p:txBody>
          <a:bodyPr vert="horz" wrap="square" lIns="0" tIns="120015" rIns="0" bIns="0" rtlCol="0">
            <a:spAutoFit/>
          </a:bodyPr>
          <a:lstStyle/>
          <a:p>
            <a:pPr marL="2426494">
              <a:spcBef>
                <a:spcPts val="945"/>
              </a:spcBef>
            </a:pPr>
            <a:r>
              <a:rPr spc="-64" dirty="0">
                <a:solidFill>
                  <a:srgbClr val="FFFFFF"/>
                </a:solidFill>
                <a:latin typeface="Arial"/>
                <a:cs typeface="Arial"/>
              </a:rPr>
              <a:t>model.add( </a:t>
            </a:r>
            <a:r>
              <a:rPr spc="-49" dirty="0">
                <a:solidFill>
                  <a:srgbClr val="FFFFFF"/>
                </a:solidFill>
                <a:latin typeface="Arial"/>
                <a:cs typeface="Arial"/>
              </a:rPr>
              <a:t>dropout(0.8)</a:t>
            </a:r>
            <a:r>
              <a:rPr spc="-153" dirty="0">
                <a:solidFill>
                  <a:srgbClr val="FFFFFF"/>
                </a:solidFill>
                <a:latin typeface="Arial"/>
                <a:cs typeface="Arial"/>
              </a:rPr>
              <a:t> </a:t>
            </a:r>
            <a:r>
              <a:rPr spc="-56" dirty="0">
                <a:solidFill>
                  <a:srgbClr val="FFFFFF"/>
                </a:solidFill>
                <a:latin typeface="Arial"/>
                <a:cs typeface="Arial"/>
              </a:rPr>
              <a:t>)</a:t>
            </a:r>
            <a:endParaRPr>
              <a:latin typeface="Arial"/>
              <a:cs typeface="Arial"/>
            </a:endParaRPr>
          </a:p>
          <a:p>
            <a:pPr marL="509588">
              <a:spcBef>
                <a:spcPts val="870"/>
              </a:spcBef>
            </a:pPr>
            <a:r>
              <a:rPr spc="-94" dirty="0">
                <a:solidFill>
                  <a:srgbClr val="FFFFFF"/>
                </a:solidFill>
                <a:latin typeface="Arial"/>
                <a:cs typeface="Arial"/>
              </a:rPr>
              <a:t>Softmax</a:t>
            </a:r>
            <a:endParaRPr>
              <a:latin typeface="Arial"/>
              <a:cs typeface="Arial"/>
            </a:endParaRPr>
          </a:p>
        </p:txBody>
      </p:sp>
    </p:spTree>
    <p:extLst>
      <p:ext uri="{BB962C8B-B14F-4D97-AF65-F5344CB8AC3E}">
        <p14:creationId xmlns:p14="http://schemas.microsoft.com/office/powerpoint/2010/main" val="1563154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EF141-858F-45C2-9D07-1BC159EE2FF4}"/>
              </a:ext>
            </a:extLst>
          </p:cNvPr>
          <p:cNvSpPr>
            <a:spLocks noGrp="1"/>
          </p:cNvSpPr>
          <p:nvPr>
            <p:ph idx="1"/>
          </p:nvPr>
        </p:nvSpPr>
        <p:spPr>
          <a:xfrm>
            <a:off x="1004200" y="1733550"/>
            <a:ext cx="7135599" cy="1226343"/>
          </a:xfrm>
        </p:spPr>
        <p:txBody>
          <a:bodyPr>
            <a:noAutofit/>
          </a:bodyPr>
          <a:lstStyle/>
          <a:p>
            <a:pPr marL="0" indent="0" algn="ctr">
              <a:buNone/>
            </a:pPr>
            <a:r>
              <a:rPr lang="en-US" sz="4400" dirty="0">
                <a:latin typeface="Georgia" panose="02040502050405020303" pitchFamily="18" charset="0"/>
              </a:rPr>
              <a:t>Programming</a:t>
            </a:r>
          </a:p>
        </p:txBody>
      </p:sp>
      <p:sp>
        <p:nvSpPr>
          <p:cNvPr id="2" name="Slide Number Placeholder 1">
            <a:extLst>
              <a:ext uri="{FF2B5EF4-FFF2-40B4-BE49-F238E27FC236}">
                <a16:creationId xmlns:a16="http://schemas.microsoft.com/office/drawing/2014/main" id="{3B2732DC-2A13-419D-B02D-5057441BF2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92955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B45CC6-0C43-4707-AB28-F3AC2BBEB49A}"/>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0" lvl="2"/>
            <a:r>
              <a:rPr lang="en-US" sz="3300" kern="0" dirty="0">
                <a:solidFill>
                  <a:sysClr val="windowText" lastClr="000000"/>
                </a:solidFill>
                <a:latin typeface="Georgia" panose="02040502050405020303" pitchFamily="18" charset="0"/>
              </a:rPr>
              <a:t>callbacks</a:t>
            </a:r>
          </a:p>
        </p:txBody>
      </p:sp>
      <p:sp>
        <p:nvSpPr>
          <p:cNvPr id="4" name="object 2">
            <a:extLst>
              <a:ext uri="{FF2B5EF4-FFF2-40B4-BE49-F238E27FC236}">
                <a16:creationId xmlns:a16="http://schemas.microsoft.com/office/drawing/2014/main" id="{1211E435-03CC-428F-A961-3EAC7692F59E}"/>
              </a:ext>
            </a:extLst>
          </p:cNvPr>
          <p:cNvSpPr txBox="1"/>
          <p:nvPr/>
        </p:nvSpPr>
        <p:spPr>
          <a:xfrm>
            <a:off x="529857" y="1107627"/>
            <a:ext cx="7623544" cy="1384995"/>
          </a:xfrm>
          <a:prstGeom prst="rect">
            <a:avLst/>
          </a:prstGeom>
        </p:spPr>
        <p:txBody>
          <a:bodyPr vert="horz" wrap="square" lIns="0" tIns="0" rIns="0" bIns="0" rtlCol="0">
            <a:spAutoFit/>
          </a:bodyPr>
          <a:lstStyle/>
          <a:p>
            <a:pPr marL="2984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callback is a set of functions to be applied at given stages of the training procedure</a:t>
            </a:r>
          </a:p>
          <a:p>
            <a:pPr marL="2984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use callbacks to get a view on internal states and statistics of the model during training</a:t>
            </a:r>
          </a:p>
          <a:p>
            <a:pPr marL="298450" indent="-285750">
              <a:lnSpc>
                <a:spcPct val="10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keras.callbacks.Callback</a:t>
            </a:r>
            <a:r>
              <a:rPr lang="en-US"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965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C0B-60C4-4198-84E8-B375484EAD30}"/>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5C2F7F25-6942-4512-BF05-E8B9B8982259}"/>
              </a:ext>
            </a:extLst>
          </p:cNvPr>
          <p:cNvSpPr>
            <a:spLocks noGrp="1"/>
          </p:cNvSpPr>
          <p:nvPr>
            <p:ph idx="1"/>
          </p:nvPr>
        </p:nvSpPr>
        <p:spPr>
          <a:xfrm>
            <a:off x="457200" y="1200151"/>
            <a:ext cx="8229600" cy="3394472"/>
          </a:xfrm>
        </p:spPr>
        <p:txBody>
          <a:bodyPr/>
          <a:lstStyle/>
          <a:p>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the deep learning framework from Google comes with a great tool to debug</a:t>
            </a:r>
          </a:p>
          <a:p>
            <a:r>
              <a:rPr lang="en-US" dirty="0">
                <a:latin typeface="Times New Roman" panose="02020603050405020304" pitchFamily="18" charset="0"/>
                <a:cs typeface="Times New Roman" panose="02020603050405020304" pitchFamily="18" charset="0"/>
              </a:rPr>
              <a:t>It hosts a website on your local machine in which you can monitor things like accuracy, cost functions</a:t>
            </a:r>
          </a:p>
          <a:p>
            <a:r>
              <a:rPr lang="en-US" dirty="0">
                <a:latin typeface="Times New Roman" panose="02020603050405020304" pitchFamily="18" charset="0"/>
                <a:cs typeface="Times New Roman" panose="02020603050405020304" pitchFamily="18" charset="0"/>
              </a:rPr>
              <a:t>and visualize the computational graph that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is running based on what you defined in </a:t>
            </a:r>
            <a:r>
              <a:rPr lang="en-US" dirty="0" err="1">
                <a:latin typeface="Times New Roman" panose="02020603050405020304" pitchFamily="18" charset="0"/>
                <a:cs typeface="Times New Roman" panose="02020603050405020304" pitchFamily="18" charset="0"/>
              </a:rPr>
              <a:t>Keras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Pip install </a:t>
            </a:r>
            <a:r>
              <a:rPr lang="en-US" dirty="0" err="1">
                <a:latin typeface="Times New Roman" panose="02020603050405020304" pitchFamily="18" charset="0"/>
                <a:cs typeface="Times New Roman" panose="02020603050405020304" pitchFamily="18" charset="0"/>
              </a:rPr>
              <a:t>tensorboard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801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2A6D83-7378-44A4-A932-723F4FCAD530}"/>
              </a:ext>
            </a:extLst>
          </p:cNvPr>
          <p:cNvSpPr>
            <a:spLocks noGrp="1"/>
          </p:cNvSpPr>
          <p:nvPr>
            <p:ph type="title"/>
          </p:nvPr>
        </p:nvSpPr>
        <p:spPr>
          <a:xfrm>
            <a:off x="457200" y="205979"/>
            <a:ext cx="8229600" cy="857250"/>
          </a:xfrm>
        </p:spPr>
        <p:txBody>
          <a:bodyPr/>
          <a:lstStyle/>
          <a:p>
            <a:r>
              <a:rPr lang="en-US" dirty="0" err="1"/>
              <a:t>Tensorboard</a:t>
            </a:r>
            <a:endParaRPr lang="en-US" dirty="0"/>
          </a:p>
        </p:txBody>
      </p:sp>
      <p:sp>
        <p:nvSpPr>
          <p:cNvPr id="5" name="Rectangle 2">
            <a:extLst>
              <a:ext uri="{FF2B5EF4-FFF2-40B4-BE49-F238E27FC236}">
                <a16:creationId xmlns:a16="http://schemas.microsoft.com/office/drawing/2014/main" id="{26D27F70-7E47-4E10-A8A6-09E019AFA244}"/>
              </a:ext>
            </a:extLst>
          </p:cNvPr>
          <p:cNvSpPr>
            <a:spLocks noChangeArrowheads="1"/>
          </p:cNvSpPr>
          <p:nvPr/>
        </p:nvSpPr>
        <p:spPr bwMode="auto">
          <a:xfrm>
            <a:off x="457200" y="1227580"/>
            <a:ext cx="8229600" cy="55399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log_dir</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"logs/{}"</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format</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time</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t>
            </a:r>
            <a:r>
              <a:rPr kumimoji="0" lang="en-US" altLang="en-US" b="0" i="0" u="none" strike="noStrike" cap="none" normalizeH="0" baseline="0" dirty="0" err="1">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fit</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verbose</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callbacks</a:t>
            </a:r>
            <a:r>
              <a:rPr kumimoji="0" lang="en-US" altLang="en-US" b="0" i="0" u="none" strike="noStrike" cap="none" normalizeH="0" baseline="0" dirty="0">
                <a:ln>
                  <a:noFill/>
                </a:ln>
                <a:solidFill>
                  <a:srgbClr val="A67F5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 name="Rectangle 5">
            <a:extLst>
              <a:ext uri="{FF2B5EF4-FFF2-40B4-BE49-F238E27FC236}">
                <a16:creationId xmlns:a16="http://schemas.microsoft.com/office/drawing/2014/main" id="{002129FE-BCA3-486A-B24C-366D9C3D7C7D}"/>
              </a:ext>
            </a:extLst>
          </p:cNvPr>
          <p:cNvSpPr>
            <a:spLocks noChangeArrowheads="1"/>
          </p:cNvSpPr>
          <p:nvPr/>
        </p:nvSpPr>
        <p:spPr bwMode="auto">
          <a:xfrm>
            <a:off x="413658" y="1944389"/>
            <a:ext cx="8251371" cy="830997"/>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You need to create a new </a:t>
            </a:r>
            <a:r>
              <a:rPr kumimoji="0" lang="en-US" altLang="en-US" b="0"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instance and point it to a log directory where data should be collected.</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Next you need to modify the fit call so that it includes the </a:t>
            </a:r>
            <a:r>
              <a:rPr kumimoji="0" lang="en-US" altLang="en-US" b="0"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callback.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Rectangle 7">
            <a:extLst>
              <a:ext uri="{FF2B5EF4-FFF2-40B4-BE49-F238E27FC236}">
                <a16:creationId xmlns:a16="http://schemas.microsoft.com/office/drawing/2014/main" id="{2309FE16-595B-4C83-AA23-587C619FE640}"/>
              </a:ext>
            </a:extLst>
          </p:cNvPr>
          <p:cNvSpPr>
            <a:spLocks noChangeArrowheads="1"/>
          </p:cNvSpPr>
          <p:nvPr/>
        </p:nvSpPr>
        <p:spPr bwMode="auto">
          <a:xfrm>
            <a:off x="465364" y="3676923"/>
            <a:ext cx="5097236" cy="276999"/>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5EFF5"/>
                </a:solidFill>
                <a:effectLst/>
                <a:latin typeface="Times New Roman" panose="02020603050405020304" pitchFamily="18" charset="0"/>
                <a:cs typeface="Times New Roman" panose="02020603050405020304" pitchFamily="18" charset="0"/>
              </a:rPr>
              <a:t>tensorboard</a:t>
            </a:r>
            <a:r>
              <a:rPr kumimoji="0" lang="en-US" altLang="en-US" b="0" i="0" u="none" strike="noStrike" cap="none" normalizeH="0" baseline="0" dirty="0">
                <a:ln>
                  <a:noFill/>
                </a:ln>
                <a:solidFill>
                  <a:srgbClr val="E5EFF5"/>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E5EFF5"/>
                </a:solidFill>
                <a:effectLst/>
                <a:latin typeface="Times New Roman" panose="02020603050405020304" pitchFamily="18" charset="0"/>
                <a:cs typeface="Times New Roman" panose="02020603050405020304" pitchFamily="18" charset="0"/>
              </a:rPr>
              <a:t>logdir</a:t>
            </a:r>
            <a:r>
              <a:rPr kumimoji="0" lang="en-US" altLang="en-US" b="0" i="0" u="none" strike="noStrike" cap="none" normalizeH="0" baseline="0" dirty="0">
                <a:ln>
                  <a:noFill/>
                </a:ln>
                <a:solidFill>
                  <a:srgbClr val="E5EFF5"/>
                </a:solidFill>
                <a:effectLst/>
                <a:latin typeface="Times New Roman" panose="02020603050405020304" pitchFamily="18" charset="0"/>
                <a:cs typeface="Times New Roman" panose="02020603050405020304" pitchFamily="18" charset="0"/>
              </a:rPr>
              <a:t>=logs/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A5DF6603-A526-4133-BE15-F515A736A427}"/>
              </a:ext>
            </a:extLst>
          </p:cNvPr>
          <p:cNvSpPr txBox="1"/>
          <p:nvPr/>
        </p:nvSpPr>
        <p:spPr>
          <a:xfrm>
            <a:off x="413658" y="3121867"/>
            <a:ext cx="6553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Then the following command in the separate terminal </a:t>
            </a:r>
          </a:p>
        </p:txBody>
      </p:sp>
      <p:sp>
        <p:nvSpPr>
          <p:cNvPr id="2" name="Rectangle 1">
            <a:extLst>
              <a:ext uri="{FF2B5EF4-FFF2-40B4-BE49-F238E27FC236}">
                <a16:creationId xmlns:a16="http://schemas.microsoft.com/office/drawing/2014/main" id="{DE05235D-0140-46B2-AC0B-FDAF2EF51ECD}"/>
              </a:ext>
            </a:extLst>
          </p:cNvPr>
          <p:cNvSpPr/>
          <p:nvPr/>
        </p:nvSpPr>
        <p:spPr>
          <a:xfrm>
            <a:off x="465364" y="4139646"/>
            <a:ext cx="2281137" cy="369332"/>
          </a:xfrm>
          <a:prstGeom prst="rect">
            <a:avLst/>
          </a:prstGeom>
        </p:spPr>
        <p:txBody>
          <a:bodyPr wrap="none">
            <a:spAutoFit/>
          </a:bodyPr>
          <a:lstStyle/>
          <a:p>
            <a:r>
              <a:rPr lang="en-US" dirty="0"/>
              <a:t>http://localhost:6006/</a:t>
            </a:r>
          </a:p>
        </p:txBody>
      </p:sp>
    </p:spTree>
    <p:extLst>
      <p:ext uri="{BB962C8B-B14F-4D97-AF65-F5344CB8AC3E}">
        <p14:creationId xmlns:p14="http://schemas.microsoft.com/office/powerpoint/2010/main" val="284057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50-4727-4CE6-A508-66F9C65B8295}"/>
              </a:ext>
            </a:extLst>
          </p:cNvPr>
          <p:cNvSpPr>
            <a:spLocks noGrp="1"/>
          </p:cNvSpPr>
          <p:nvPr>
            <p:ph type="title"/>
          </p:nvPr>
        </p:nvSpPr>
        <p:spPr/>
        <p:txBody>
          <a:bodyPr>
            <a:normAutofit/>
          </a:bodyPr>
          <a:lstStyle/>
          <a:p>
            <a:pPr algn="l"/>
            <a:r>
              <a:rPr lang="en-US" dirty="0">
                <a:latin typeface="Georgia" panose="02040502050405020303" pitchFamily="18" charset="0"/>
              </a:rPr>
              <a:t>Frequency vs. Prediction Embedding</a:t>
            </a:r>
          </a:p>
        </p:txBody>
      </p:sp>
      <p:sp>
        <p:nvSpPr>
          <p:cNvPr id="4" name="Rectangle 3">
            <a:extLst>
              <a:ext uri="{FF2B5EF4-FFF2-40B4-BE49-F238E27FC236}">
                <a16:creationId xmlns:a16="http://schemas.microsoft.com/office/drawing/2014/main" id="{D8A2F7D2-3472-411C-9528-5580A4A300E1}"/>
              </a:ext>
            </a:extLst>
          </p:cNvPr>
          <p:cNvSpPr/>
          <p:nvPr/>
        </p:nvSpPr>
        <p:spPr>
          <a:xfrm>
            <a:off x="391258" y="4627670"/>
            <a:ext cx="4658868" cy="230832"/>
          </a:xfrm>
          <a:prstGeom prst="rect">
            <a:avLst/>
          </a:prstGeom>
        </p:spPr>
        <p:txBody>
          <a:bodyPr wrap="square">
            <a:spAutoFit/>
          </a:bodyPr>
          <a:lstStyle/>
          <a:p>
            <a:r>
              <a:rPr lang="en-US" sz="900" dirty="0"/>
              <a:t>Source: </a:t>
            </a:r>
            <a:r>
              <a:rPr lang="en-US" sz="900" dirty="0">
                <a:hlinkClick r:id="rId2"/>
              </a:rPr>
              <a:t>https://www.analyticsvidhya.com/blog/2017/06/word-embeddings-count-word2veec/</a:t>
            </a:r>
            <a:r>
              <a:rPr lang="en-US" sz="900" dirty="0"/>
              <a:t> </a:t>
            </a:r>
          </a:p>
        </p:txBody>
      </p:sp>
      <p:sp>
        <p:nvSpPr>
          <p:cNvPr id="5" name="Slide Number Placeholder 4">
            <a:extLst>
              <a:ext uri="{FF2B5EF4-FFF2-40B4-BE49-F238E27FC236}">
                <a16:creationId xmlns:a16="http://schemas.microsoft.com/office/drawing/2014/main" id="{F6552348-CCB3-4073-A25A-EE5FCFD17157}"/>
              </a:ext>
            </a:extLst>
          </p:cNvPr>
          <p:cNvSpPr>
            <a:spLocks noGrp="1"/>
          </p:cNvSpPr>
          <p:nvPr>
            <p:ph type="sldNum" sz="quarter" idx="12"/>
          </p:nvPr>
        </p:nvSpPr>
        <p:spPr/>
        <p:txBody>
          <a:bodyPr/>
          <a:lstStyle/>
          <a:p>
            <a:fld id="{837E1DD7-84D5-47B4-B376-E146078DC1AB}" type="slidenum">
              <a:rPr lang="en-US" smtClean="0"/>
              <a:t>6</a:t>
            </a:fld>
            <a:endParaRPr lang="en-US" dirty="0"/>
          </a:p>
        </p:txBody>
      </p:sp>
      <p:pic>
        <p:nvPicPr>
          <p:cNvPr id="7" name="Picture 6" descr="A close up of a device&#10;&#10;Description generated with high confidence">
            <a:extLst>
              <a:ext uri="{FF2B5EF4-FFF2-40B4-BE49-F238E27FC236}">
                <a16:creationId xmlns:a16="http://schemas.microsoft.com/office/drawing/2014/main" id="{F2F4983F-0D68-4952-9F91-6B136A397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261" y="1582341"/>
            <a:ext cx="2143125" cy="1978819"/>
          </a:xfrm>
          <a:prstGeom prst="rect">
            <a:avLst/>
          </a:prstGeom>
        </p:spPr>
      </p:pic>
      <p:sp>
        <p:nvSpPr>
          <p:cNvPr id="8" name="Rectangle 7">
            <a:extLst>
              <a:ext uri="{FF2B5EF4-FFF2-40B4-BE49-F238E27FC236}">
                <a16:creationId xmlns:a16="http://schemas.microsoft.com/office/drawing/2014/main" id="{BCD76A5B-CC76-444D-8628-A4AC8903B33A}"/>
              </a:ext>
            </a:extLst>
          </p:cNvPr>
          <p:cNvSpPr/>
          <p:nvPr/>
        </p:nvSpPr>
        <p:spPr>
          <a:xfrm>
            <a:off x="531935" y="1290630"/>
            <a:ext cx="5211641" cy="2308324"/>
          </a:xfrm>
          <a:prstGeom prst="rect">
            <a:avLst/>
          </a:prstGeom>
        </p:spPr>
        <p:txBody>
          <a:bodyPr wrap="square">
            <a:spAutoFit/>
          </a:bodyPr>
          <a:lstStyle/>
          <a:p>
            <a:pPr marL="257175" indent="-257175">
              <a:buFont typeface="Arial" panose="020B0604020202020204" pitchFamily="34" charset="0"/>
              <a:buChar char="•"/>
            </a:pPr>
            <a:r>
              <a:rPr lang="en-US" dirty="0">
                <a:latin typeface="Georgia" panose="02040502050405020303" pitchFamily="18" charset="0"/>
              </a:rPr>
              <a:t>In FBE, it is a difficult for computers to correctly understand semantic relationships between words</a:t>
            </a:r>
          </a:p>
          <a:p>
            <a:pPr marL="257175" indent="-257175">
              <a:buFont typeface="Arial" panose="020B0604020202020204" pitchFamily="34" charset="0"/>
              <a:buChar char="•"/>
            </a:pPr>
            <a:r>
              <a:rPr lang="en-US" dirty="0">
                <a:latin typeface="Georgia" panose="02040502050405020303" pitchFamily="18" charset="0"/>
              </a:rPr>
              <a:t>Also, we loose semantic relationship or context between the words</a:t>
            </a:r>
          </a:p>
          <a:p>
            <a:pPr marL="257175" indent="-257175">
              <a:buFont typeface="Arial" panose="020B0604020202020204" pitchFamily="34" charset="0"/>
              <a:buChar char="•"/>
            </a:pPr>
            <a:r>
              <a:rPr lang="en-US" dirty="0">
                <a:latin typeface="Georgia" panose="02040502050405020303" pitchFamily="18" charset="0"/>
              </a:rPr>
              <a:t>However, with prediction based embeddings we will retain the semantic relationship or context between the words</a:t>
            </a:r>
          </a:p>
        </p:txBody>
      </p:sp>
      <p:sp>
        <p:nvSpPr>
          <p:cNvPr id="9" name="Rectangle 8">
            <a:extLst>
              <a:ext uri="{FF2B5EF4-FFF2-40B4-BE49-F238E27FC236}">
                <a16:creationId xmlns:a16="http://schemas.microsoft.com/office/drawing/2014/main" id="{4E182EBC-76DA-4F32-8817-1138A005DA40}"/>
              </a:ext>
            </a:extLst>
          </p:cNvPr>
          <p:cNvSpPr/>
          <p:nvPr/>
        </p:nvSpPr>
        <p:spPr>
          <a:xfrm>
            <a:off x="6265267" y="3594016"/>
            <a:ext cx="2143125" cy="553998"/>
          </a:xfrm>
          <a:prstGeom prst="rect">
            <a:avLst/>
          </a:prstGeom>
        </p:spPr>
        <p:txBody>
          <a:bodyPr wrap="square">
            <a:spAutoFit/>
          </a:bodyPr>
          <a:lstStyle/>
          <a:p>
            <a:r>
              <a:rPr lang="en-US" sz="750" i="1" dirty="0">
                <a:latin typeface="Georgia" panose="02040502050405020303" pitchFamily="18" charset="0"/>
              </a:rPr>
              <a:t>representation of word vectors in 2 dimension, two contexts of apple have been captured. One is a fruit and the other company</a:t>
            </a:r>
          </a:p>
        </p:txBody>
      </p:sp>
    </p:spTree>
    <p:extLst>
      <p:ext uri="{BB962C8B-B14F-4D97-AF65-F5344CB8AC3E}">
        <p14:creationId xmlns:p14="http://schemas.microsoft.com/office/powerpoint/2010/main" val="390435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8E99-1156-4116-BBFD-8430D3F3DDF4}"/>
              </a:ext>
            </a:extLst>
          </p:cNvPr>
          <p:cNvSpPr>
            <a:spLocks noGrp="1"/>
          </p:cNvSpPr>
          <p:nvPr>
            <p:ph type="title"/>
          </p:nvPr>
        </p:nvSpPr>
        <p:spPr/>
        <p:txBody>
          <a:bodyPr/>
          <a:lstStyle/>
          <a:p>
            <a:r>
              <a:rPr lang="en-US" dirty="0" err="1"/>
              <a:t>Tensorboard</a:t>
            </a:r>
            <a:r>
              <a:rPr lang="en-US" dirty="0"/>
              <a:t> </a:t>
            </a:r>
          </a:p>
        </p:txBody>
      </p:sp>
      <p:pic>
        <p:nvPicPr>
          <p:cNvPr id="5" name="Content Placeholder 4" descr="A close up of a map&#10;&#10;Description generated with high confidence">
            <a:extLst>
              <a:ext uri="{FF2B5EF4-FFF2-40B4-BE49-F238E27FC236}">
                <a16:creationId xmlns:a16="http://schemas.microsoft.com/office/drawing/2014/main" id="{4C65CAF0-CFD5-4360-99F5-6BC117BF5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67" y="1240971"/>
            <a:ext cx="7061865" cy="3394075"/>
          </a:xfrm>
        </p:spPr>
      </p:pic>
    </p:spTree>
    <p:extLst>
      <p:ext uri="{BB962C8B-B14F-4D97-AF65-F5344CB8AC3E}">
        <p14:creationId xmlns:p14="http://schemas.microsoft.com/office/powerpoint/2010/main" val="32955108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8C25086-FD60-40E0-BD5B-41ACB6C64826}"/>
              </a:ext>
            </a:extLst>
          </p:cNvPr>
          <p:cNvSpPr>
            <a:spLocks noGrp="1"/>
          </p:cNvSpPr>
          <p:nvPr>
            <p:ph type="title"/>
          </p:nvPr>
        </p:nvSpPr>
        <p:spPr>
          <a:xfrm>
            <a:off x="457200" y="205979"/>
            <a:ext cx="8229600" cy="857250"/>
          </a:xfrm>
        </p:spPr>
        <p:txBody>
          <a:bodyPr>
            <a:normAutofit/>
          </a:bodyPr>
          <a:lstStyle/>
          <a:p>
            <a:pPr algn="l"/>
            <a:r>
              <a:rPr lang="en-US" sz="3600" dirty="0">
                <a:latin typeface="Georgia" panose="02040502050405020303" pitchFamily="18" charset="0"/>
              </a:rPr>
              <a:t>References</a:t>
            </a:r>
          </a:p>
        </p:txBody>
      </p:sp>
      <p:sp>
        <p:nvSpPr>
          <p:cNvPr id="7" name="Rectangle 6">
            <a:extLst>
              <a:ext uri="{FF2B5EF4-FFF2-40B4-BE49-F238E27FC236}">
                <a16:creationId xmlns:a16="http://schemas.microsoft.com/office/drawing/2014/main" id="{3476D1BC-1AE0-4803-80FC-A58761EA0710}"/>
              </a:ext>
            </a:extLst>
          </p:cNvPr>
          <p:cNvSpPr/>
          <p:nvPr/>
        </p:nvSpPr>
        <p:spPr>
          <a:xfrm>
            <a:off x="471376" y="1100886"/>
            <a:ext cx="8444023" cy="2308324"/>
          </a:xfrm>
          <a:prstGeom prst="rect">
            <a:avLst/>
          </a:prstGeom>
        </p:spPr>
        <p:txBody>
          <a:bodyPr wrap="square">
            <a:spAutoFit/>
          </a:bodyPr>
          <a:lstStyle/>
          <a:p>
            <a:r>
              <a:rPr lang="en-US" dirty="0">
                <a:latin typeface="Georgia" panose="02040502050405020303" pitchFamily="18" charset="0"/>
                <a:hlinkClick r:id="rId2"/>
              </a:rPr>
              <a:t>https://deeplearning4j.org/word2vec.html</a:t>
            </a:r>
            <a:r>
              <a:rPr lang="en-US" dirty="0">
                <a:latin typeface="Georgia" panose="02040502050405020303" pitchFamily="18" charset="0"/>
              </a:rPr>
              <a:t> </a:t>
            </a:r>
          </a:p>
          <a:p>
            <a:r>
              <a:rPr lang="en-US" dirty="0">
                <a:latin typeface="Georgia" panose="02040502050405020303" pitchFamily="18" charset="0"/>
                <a:hlinkClick r:id="rId3"/>
              </a:rPr>
              <a:t>https://towardsdatascience.com/tagged/word2vec</a:t>
            </a:r>
            <a:r>
              <a:rPr lang="en-US" dirty="0">
                <a:latin typeface="Georgia" panose="02040502050405020303" pitchFamily="18" charset="0"/>
              </a:rPr>
              <a:t> </a:t>
            </a:r>
          </a:p>
          <a:p>
            <a:r>
              <a:rPr lang="en-US" dirty="0">
                <a:latin typeface="Georgia" panose="02040502050405020303" pitchFamily="18" charset="0"/>
                <a:hlinkClick r:id="rId4"/>
              </a:rPr>
              <a:t>https://medium.com/@Aj.Cheng/word2vec-3b2cc79d674</a:t>
            </a:r>
            <a:r>
              <a:rPr lang="en-US" dirty="0">
                <a:latin typeface="Georgia" panose="02040502050405020303" pitchFamily="18" charset="0"/>
              </a:rPr>
              <a:t> </a:t>
            </a:r>
          </a:p>
          <a:p>
            <a:r>
              <a:rPr lang="en-US" dirty="0">
                <a:latin typeface="Georgia" panose="02040502050405020303" pitchFamily="18" charset="0"/>
                <a:hlinkClick r:id="rId5"/>
              </a:rPr>
              <a:t>https://medium.com/tag/word2vec</a:t>
            </a:r>
            <a:r>
              <a:rPr lang="en-US" dirty="0">
                <a:latin typeface="Georgia" panose="02040502050405020303" pitchFamily="18" charset="0"/>
              </a:rPr>
              <a:t> </a:t>
            </a:r>
          </a:p>
          <a:p>
            <a:r>
              <a:rPr lang="en-US" dirty="0">
                <a:latin typeface="Georgia" panose="02040502050405020303" pitchFamily="18" charset="0"/>
                <a:hlinkClick r:id="rId6"/>
              </a:rPr>
              <a:t>https://www.analyticsvidhya.com/blog/2017/06/word-embeddings-count-word2veec/</a:t>
            </a:r>
            <a:r>
              <a:rPr lang="en-US" dirty="0">
                <a:latin typeface="Georgia" panose="02040502050405020303" pitchFamily="18" charset="0"/>
              </a:rPr>
              <a:t> </a:t>
            </a:r>
          </a:p>
          <a:p>
            <a:r>
              <a:rPr lang="en-US" dirty="0">
                <a:latin typeface="Georgia" panose="02040502050405020303" pitchFamily="18" charset="0"/>
                <a:hlinkClick r:id="rId7"/>
              </a:rPr>
              <a:t>http://mccormickml.com/2016/04/19/word2vec-tutorial-the-skip-gram-model/</a:t>
            </a:r>
            <a:r>
              <a:rPr lang="en-US" dirty="0">
                <a:latin typeface="Georgia" panose="02040502050405020303" pitchFamily="18" charset="0"/>
              </a:rPr>
              <a:t> </a:t>
            </a:r>
          </a:p>
          <a:p>
            <a:r>
              <a:rPr lang="en-US" dirty="0">
                <a:latin typeface="Georgia" panose="02040502050405020303" pitchFamily="18" charset="0"/>
                <a:hlinkClick r:id="rId8"/>
              </a:rPr>
              <a:t>https://becominghuman.ai/how-does-word2vecs-skip-gram-work-f92e0525def4</a:t>
            </a:r>
            <a:r>
              <a:rPr lang="en-US" dirty="0">
                <a:latin typeface="Georgia" panose="02040502050405020303" pitchFamily="18" charset="0"/>
              </a:rPr>
              <a:t> </a:t>
            </a:r>
          </a:p>
        </p:txBody>
      </p:sp>
    </p:spTree>
    <p:extLst>
      <p:ext uri="{BB962C8B-B14F-4D97-AF65-F5344CB8AC3E}">
        <p14:creationId xmlns:p14="http://schemas.microsoft.com/office/powerpoint/2010/main" val="78212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5DBC-71E9-48D1-BA8C-F972FDBA364F}"/>
              </a:ext>
            </a:extLst>
          </p:cNvPr>
          <p:cNvSpPr>
            <a:spLocks noGrp="1"/>
          </p:cNvSpPr>
          <p:nvPr>
            <p:ph type="title"/>
          </p:nvPr>
        </p:nvSpPr>
        <p:spPr/>
        <p:txBody>
          <a:bodyPr/>
          <a:lstStyle/>
          <a:p>
            <a:r>
              <a:rPr lang="en-US" dirty="0"/>
              <a:t>Count Vector</a:t>
            </a:r>
          </a:p>
        </p:txBody>
      </p:sp>
      <p:sp>
        <p:nvSpPr>
          <p:cNvPr id="3" name="Content Placeholder 2">
            <a:extLst>
              <a:ext uri="{FF2B5EF4-FFF2-40B4-BE49-F238E27FC236}">
                <a16:creationId xmlns:a16="http://schemas.microsoft.com/office/drawing/2014/main" id="{174275E7-F8D6-4302-9915-2EA4A6D69F7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D1: He is a lazy boy. She is also lazy.</a:t>
            </a:r>
          </a:p>
          <a:p>
            <a:r>
              <a:rPr lang="en-US" sz="2000" dirty="0">
                <a:latin typeface="Times New Roman" panose="02020603050405020304" pitchFamily="18" charset="0"/>
                <a:cs typeface="Times New Roman" panose="02020603050405020304" pitchFamily="18" charset="0"/>
              </a:rPr>
              <a:t>D2: Neeraj is a lazy person.</a:t>
            </a:r>
          </a:p>
          <a:p>
            <a:endParaRPr lang="en-US" sz="2000" dirty="0">
              <a:latin typeface="Times New Roman" panose="02020603050405020304" pitchFamily="18" charset="0"/>
              <a:cs typeface="Times New Roman" panose="02020603050405020304" pitchFamily="18" charset="0"/>
            </a:endParaRPr>
          </a:p>
        </p:txBody>
      </p:sp>
      <p:pic>
        <p:nvPicPr>
          <p:cNvPr id="5" name="Picture 4" descr="A close up of a white background&#10;&#10;Description automatically generated">
            <a:extLst>
              <a:ext uri="{FF2B5EF4-FFF2-40B4-BE49-F238E27FC236}">
                <a16:creationId xmlns:a16="http://schemas.microsoft.com/office/drawing/2014/main" id="{F227ADFF-6E56-466A-A41A-D12249F0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695405"/>
            <a:ext cx="4280120" cy="876345"/>
          </a:xfrm>
          <a:prstGeom prst="rect">
            <a:avLst/>
          </a:prstGeom>
        </p:spPr>
      </p:pic>
      <p:pic>
        <p:nvPicPr>
          <p:cNvPr id="7" name="Picture 6">
            <a:extLst>
              <a:ext uri="{FF2B5EF4-FFF2-40B4-BE49-F238E27FC236}">
                <a16:creationId xmlns:a16="http://schemas.microsoft.com/office/drawing/2014/main" id="{86E2923D-5D28-4E90-A15A-C1C37F08F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114633"/>
            <a:ext cx="3429000" cy="2487834"/>
          </a:xfrm>
          <a:prstGeom prst="rect">
            <a:avLst/>
          </a:prstGeom>
        </p:spPr>
      </p:pic>
    </p:spTree>
    <p:extLst>
      <p:ext uri="{BB962C8B-B14F-4D97-AF65-F5344CB8AC3E}">
        <p14:creationId xmlns:p14="http://schemas.microsoft.com/office/powerpoint/2010/main" val="85025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D719-3D4E-4A10-A3DC-307A1B96E889}"/>
              </a:ext>
            </a:extLst>
          </p:cNvPr>
          <p:cNvSpPr>
            <a:spLocks noGrp="1"/>
          </p:cNvSpPr>
          <p:nvPr>
            <p:ph type="title"/>
          </p:nvPr>
        </p:nvSpPr>
        <p:spPr>
          <a:xfrm>
            <a:off x="457200" y="548877"/>
            <a:ext cx="8229600" cy="514352"/>
          </a:xfrm>
        </p:spPr>
        <p:txBody>
          <a:bodyPr>
            <a:normAutofit fontScale="90000"/>
          </a:bodyPr>
          <a:lstStyle/>
          <a:p>
            <a:br>
              <a:rPr lang="en-US" dirty="0"/>
            </a:br>
            <a:r>
              <a:rPr lang="en-US" dirty="0"/>
              <a:t>TF-IDF vectorization</a:t>
            </a:r>
            <a:br>
              <a:rPr lang="en-US" dirty="0"/>
            </a:br>
            <a:endParaRPr lang="en-US" dirty="0"/>
          </a:p>
        </p:txBody>
      </p:sp>
      <p:sp>
        <p:nvSpPr>
          <p:cNvPr id="3" name="Content Placeholder 2">
            <a:extLst>
              <a:ext uri="{FF2B5EF4-FFF2-40B4-BE49-F238E27FC236}">
                <a16:creationId xmlns:a16="http://schemas.microsoft.com/office/drawing/2014/main" id="{5E4464C2-BD09-4FA2-9BAB-2EE1CCEA4B0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another method which is based on the frequency method but it is different to the count vectorization in the sense that it takes into account not just the occurrence of a word in a single document but in the entire corpus. </a:t>
            </a:r>
          </a:p>
        </p:txBody>
      </p:sp>
    </p:spTree>
    <p:extLst>
      <p:ext uri="{BB962C8B-B14F-4D97-AF65-F5344CB8AC3E}">
        <p14:creationId xmlns:p14="http://schemas.microsoft.com/office/powerpoint/2010/main" val="274529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41E4-2853-447C-BA77-EAF0C0F85693}"/>
              </a:ext>
            </a:extLst>
          </p:cNvPr>
          <p:cNvSpPr>
            <a:spLocks noGrp="1"/>
          </p:cNvSpPr>
          <p:nvPr>
            <p:ph type="title"/>
          </p:nvPr>
        </p:nvSpPr>
        <p:spPr/>
        <p:txBody>
          <a:bodyPr>
            <a:normAutofit/>
          </a:bodyPr>
          <a:lstStyle/>
          <a:p>
            <a:r>
              <a:rPr lang="en-US" dirty="0"/>
              <a:t>Co-Occurrence Matrix</a:t>
            </a:r>
          </a:p>
        </p:txBody>
      </p:sp>
      <p:sp>
        <p:nvSpPr>
          <p:cNvPr id="3" name="Content Placeholder 2">
            <a:extLst>
              <a:ext uri="{FF2B5EF4-FFF2-40B4-BE49-F238E27FC236}">
                <a16:creationId xmlns:a16="http://schemas.microsoft.com/office/drawing/2014/main" id="{6484B3BC-A0DA-4F18-A890-627D9B29147E}"/>
              </a:ext>
            </a:extLst>
          </p:cNvPr>
          <p:cNvSpPr>
            <a:spLocks noGrp="1"/>
          </p:cNvSpPr>
          <p:nvPr>
            <p:ph idx="1"/>
          </p:nvPr>
        </p:nvSpPr>
        <p:spPr>
          <a:xfrm>
            <a:off x="493059" y="874514"/>
            <a:ext cx="8458200" cy="3394472"/>
          </a:xfrm>
        </p:spPr>
        <p:txBody>
          <a:bodyPr/>
          <a:lstStyle/>
          <a:p>
            <a:r>
              <a:rPr lang="en-US" b="1" dirty="0">
                <a:latin typeface="Times New Roman" panose="02020603050405020304" pitchFamily="18" charset="0"/>
                <a:cs typeface="Times New Roman" panose="02020603050405020304" pitchFamily="18" charset="0"/>
              </a:rPr>
              <a:t>The big idea-</a:t>
            </a:r>
            <a:r>
              <a:rPr lang="en-US" dirty="0">
                <a:latin typeface="Times New Roman" panose="02020603050405020304" pitchFamily="18" charset="0"/>
                <a:cs typeface="Times New Roman" panose="02020603050405020304" pitchFamily="18" charset="0"/>
              </a:rPr>
              <a:t>Similar words tend to occur together and will have similar context for example. Apple is a fruit. Mango is a fruit.</a:t>
            </a:r>
          </a:p>
          <a:p>
            <a:r>
              <a:rPr lang="en-US" dirty="0">
                <a:latin typeface="Times New Roman" panose="02020603050405020304" pitchFamily="18" charset="0"/>
                <a:cs typeface="Times New Roman" panose="02020603050405020304" pitchFamily="18" charset="0"/>
              </a:rPr>
              <a:t>Apple and mango tend to have a similar context i.e. fruit.</a:t>
            </a:r>
          </a:p>
          <a:p>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4DB359C-7428-4BCE-A671-A9DCDC54D885}"/>
              </a:ext>
            </a:extLst>
          </p:cNvPr>
          <p:cNvGraphicFramePr>
            <a:graphicFrameLocks noGrp="1"/>
          </p:cNvGraphicFramePr>
          <p:nvPr>
            <p:extLst>
              <p:ext uri="{D42A27DB-BD31-4B8C-83A1-F6EECF244321}">
                <p14:modId xmlns:p14="http://schemas.microsoft.com/office/powerpoint/2010/main" val="3615198137"/>
              </p:ext>
            </p:extLst>
          </p:nvPr>
        </p:nvGraphicFramePr>
        <p:xfrm>
          <a:off x="800100" y="2141912"/>
          <a:ext cx="7772400" cy="269240"/>
        </p:xfrm>
        <a:graphic>
          <a:graphicData uri="http://schemas.openxmlformats.org/drawingml/2006/table">
            <a:tbl>
              <a:tblPr/>
              <a:tblGrid>
                <a:gridCol w="971550">
                  <a:extLst>
                    <a:ext uri="{9D8B030D-6E8A-4147-A177-3AD203B41FA5}">
                      <a16:colId xmlns:a16="http://schemas.microsoft.com/office/drawing/2014/main" val="4067121875"/>
                    </a:ext>
                  </a:extLst>
                </a:gridCol>
                <a:gridCol w="971550">
                  <a:extLst>
                    <a:ext uri="{9D8B030D-6E8A-4147-A177-3AD203B41FA5}">
                      <a16:colId xmlns:a16="http://schemas.microsoft.com/office/drawing/2014/main" val="372284804"/>
                    </a:ext>
                  </a:extLst>
                </a:gridCol>
                <a:gridCol w="971550">
                  <a:extLst>
                    <a:ext uri="{9D8B030D-6E8A-4147-A177-3AD203B41FA5}">
                      <a16:colId xmlns:a16="http://schemas.microsoft.com/office/drawing/2014/main" val="3726938244"/>
                    </a:ext>
                  </a:extLst>
                </a:gridCol>
                <a:gridCol w="971550">
                  <a:extLst>
                    <a:ext uri="{9D8B030D-6E8A-4147-A177-3AD203B41FA5}">
                      <a16:colId xmlns:a16="http://schemas.microsoft.com/office/drawing/2014/main" val="382053400"/>
                    </a:ext>
                  </a:extLst>
                </a:gridCol>
                <a:gridCol w="971550">
                  <a:extLst>
                    <a:ext uri="{9D8B030D-6E8A-4147-A177-3AD203B41FA5}">
                      <a16:colId xmlns:a16="http://schemas.microsoft.com/office/drawing/2014/main" val="2712738150"/>
                    </a:ext>
                  </a:extLst>
                </a:gridCol>
                <a:gridCol w="971550">
                  <a:extLst>
                    <a:ext uri="{9D8B030D-6E8A-4147-A177-3AD203B41FA5}">
                      <a16:colId xmlns:a16="http://schemas.microsoft.com/office/drawing/2014/main" val="2747076020"/>
                    </a:ext>
                  </a:extLst>
                </a:gridCol>
                <a:gridCol w="971550">
                  <a:extLst>
                    <a:ext uri="{9D8B030D-6E8A-4147-A177-3AD203B41FA5}">
                      <a16:colId xmlns:a16="http://schemas.microsoft.com/office/drawing/2014/main" val="377831595"/>
                    </a:ext>
                  </a:extLst>
                </a:gridCol>
                <a:gridCol w="971550">
                  <a:extLst>
                    <a:ext uri="{9D8B030D-6E8A-4147-A177-3AD203B41FA5}">
                      <a16:colId xmlns:a16="http://schemas.microsoft.com/office/drawing/2014/main" val="4186953896"/>
                    </a:ext>
                  </a:extLst>
                </a:gridCol>
              </a:tblGrid>
              <a:tr h="107950">
                <a:tc>
                  <a:txBody>
                    <a:bodyPr/>
                    <a:lstStyle/>
                    <a:p>
                      <a:pPr algn="ctr"/>
                      <a:r>
                        <a:rPr lang="en-US">
                          <a:effectLst/>
                        </a:rPr>
                        <a:t>Quick</a:t>
                      </a:r>
                    </a:p>
                  </a:txBody>
                  <a:tcPr marL="63500" marR="63500" marT="31750" marB="31750" anchor="ctr">
                    <a:lnL>
                      <a:noFill/>
                    </a:lnL>
                    <a:lnR>
                      <a:noFill/>
                    </a:lnR>
                    <a:lnT>
                      <a:noFill/>
                    </a:lnT>
                    <a:lnB>
                      <a:noFill/>
                    </a:lnB>
                    <a:solidFill>
                      <a:srgbClr val="66FF99"/>
                    </a:solidFill>
                  </a:tcPr>
                </a:tc>
                <a:tc>
                  <a:txBody>
                    <a:bodyPr/>
                    <a:lstStyle/>
                    <a:p>
                      <a:pPr algn="ctr"/>
                      <a:r>
                        <a:rPr lang="en-US" dirty="0">
                          <a:solidFill>
                            <a:srgbClr val="000000"/>
                          </a:solidFill>
                          <a:effectLst/>
                        </a:rPr>
                        <a:t>Brown</a:t>
                      </a:r>
                      <a:endParaRPr lang="en-US" dirty="0">
                        <a:effectLst/>
                      </a:endParaRPr>
                    </a:p>
                  </a:txBody>
                  <a:tcPr marL="63500" marR="63500" marT="31750" marB="31750" anchor="ctr">
                    <a:lnL>
                      <a:noFill/>
                    </a:lnL>
                    <a:lnR>
                      <a:noFill/>
                    </a:lnR>
                    <a:lnT>
                      <a:noFill/>
                    </a:lnT>
                    <a:lnB>
                      <a:noFill/>
                    </a:lnB>
                    <a:solidFill>
                      <a:srgbClr val="66FF99"/>
                    </a:solidFill>
                  </a:tcPr>
                </a:tc>
                <a:tc>
                  <a:txBody>
                    <a:bodyPr/>
                    <a:lstStyle/>
                    <a:p>
                      <a:pPr algn="ctr"/>
                      <a:r>
                        <a:rPr lang="en-US">
                          <a:solidFill>
                            <a:srgbClr val="000000"/>
                          </a:solidFill>
                          <a:effectLst/>
                        </a:rPr>
                        <a:t>Fox</a:t>
                      </a:r>
                      <a:endParaRPr lang="en-US">
                        <a:effectLst/>
                      </a:endParaRPr>
                    </a:p>
                  </a:txBody>
                  <a:tcPr marL="63500" marR="63500" marT="31750" marB="31750" anchor="ctr">
                    <a:lnL>
                      <a:noFill/>
                    </a:lnL>
                    <a:lnR>
                      <a:noFill/>
                    </a:lnR>
                    <a:lnT>
                      <a:noFill/>
                    </a:lnT>
                    <a:lnB>
                      <a:noFill/>
                    </a:lnB>
                    <a:solidFill>
                      <a:srgbClr val="FF6600"/>
                    </a:solidFill>
                  </a:tcPr>
                </a:tc>
                <a:tc>
                  <a:txBody>
                    <a:bodyPr/>
                    <a:lstStyle/>
                    <a:p>
                      <a:pPr algn="ctr"/>
                      <a:r>
                        <a:rPr lang="en-US">
                          <a:effectLst/>
                        </a:rPr>
                        <a:t>Jump</a:t>
                      </a:r>
                    </a:p>
                  </a:txBody>
                  <a:tcPr marL="63500" marR="63500" marT="31750" marB="31750" anchor="ctr">
                    <a:lnL>
                      <a:noFill/>
                    </a:lnL>
                    <a:lnR>
                      <a:noFill/>
                    </a:lnR>
                    <a:lnT>
                      <a:noFill/>
                    </a:lnT>
                    <a:lnB>
                      <a:noFill/>
                    </a:lnB>
                    <a:solidFill>
                      <a:srgbClr val="66FF99"/>
                    </a:solidFill>
                  </a:tcPr>
                </a:tc>
                <a:tc>
                  <a:txBody>
                    <a:bodyPr/>
                    <a:lstStyle/>
                    <a:p>
                      <a:pPr algn="ctr"/>
                      <a:r>
                        <a:rPr lang="en-US">
                          <a:effectLst/>
                        </a:rPr>
                        <a:t>Over</a:t>
                      </a:r>
                    </a:p>
                  </a:txBody>
                  <a:tcPr marL="63500" marR="63500" marT="31750" marB="31750" anchor="ctr">
                    <a:lnL>
                      <a:noFill/>
                    </a:lnL>
                    <a:lnR>
                      <a:noFill/>
                    </a:lnR>
                    <a:lnT>
                      <a:noFill/>
                    </a:lnT>
                    <a:lnB>
                      <a:noFill/>
                    </a:lnB>
                    <a:solidFill>
                      <a:srgbClr val="66FF99"/>
                    </a:solidFill>
                  </a:tcPr>
                </a:tc>
                <a:tc>
                  <a:txBody>
                    <a:bodyPr/>
                    <a:lstStyle/>
                    <a:p>
                      <a:pPr algn="ctr"/>
                      <a:r>
                        <a:rPr lang="en-US">
                          <a:effectLst/>
                        </a:rPr>
                        <a:t>The</a:t>
                      </a:r>
                    </a:p>
                  </a:txBody>
                  <a:tcPr marL="63500" marR="63500" marT="31750" marB="31750" anchor="ctr">
                    <a:lnL>
                      <a:noFill/>
                    </a:lnL>
                    <a:lnR>
                      <a:noFill/>
                    </a:lnR>
                    <a:lnT>
                      <a:noFill/>
                    </a:lnT>
                    <a:lnB>
                      <a:noFill/>
                    </a:lnB>
                  </a:tcPr>
                </a:tc>
                <a:tc>
                  <a:txBody>
                    <a:bodyPr/>
                    <a:lstStyle/>
                    <a:p>
                      <a:pPr algn="ctr"/>
                      <a:r>
                        <a:rPr lang="en-US">
                          <a:effectLst/>
                        </a:rPr>
                        <a:t>Lazy</a:t>
                      </a:r>
                    </a:p>
                  </a:txBody>
                  <a:tcPr marL="63500" marR="63500" marT="31750" marB="31750" anchor="ctr">
                    <a:lnL>
                      <a:noFill/>
                    </a:lnL>
                    <a:lnR>
                      <a:noFill/>
                    </a:lnR>
                    <a:lnT>
                      <a:noFill/>
                    </a:lnT>
                    <a:lnB>
                      <a:noFill/>
                    </a:lnB>
                  </a:tcPr>
                </a:tc>
                <a:tc>
                  <a:txBody>
                    <a:bodyPr/>
                    <a:lstStyle/>
                    <a:p>
                      <a:pPr algn="ctr"/>
                      <a:r>
                        <a:rPr lang="en-US" dirty="0">
                          <a:effectLst/>
                        </a:rPr>
                        <a:t>Dog</a:t>
                      </a:r>
                    </a:p>
                  </a:txBody>
                  <a:tcPr marL="63500" marR="63500" marT="31750" marB="31750" anchor="ctr">
                    <a:lnL>
                      <a:noFill/>
                    </a:lnL>
                    <a:lnR>
                      <a:noFill/>
                    </a:lnR>
                    <a:lnT>
                      <a:noFill/>
                    </a:lnT>
                    <a:lnB>
                      <a:noFill/>
                    </a:lnB>
                  </a:tcPr>
                </a:tc>
                <a:extLst>
                  <a:ext uri="{0D108BD9-81ED-4DB2-BD59-A6C34878D82A}">
                    <a16:rowId xmlns:a16="http://schemas.microsoft.com/office/drawing/2014/main" val="4278339079"/>
                  </a:ext>
                </a:extLst>
              </a:tr>
            </a:tbl>
          </a:graphicData>
        </a:graphic>
      </p:graphicFrame>
      <p:pic>
        <p:nvPicPr>
          <p:cNvPr id="6" name="Picture 5">
            <a:extLst>
              <a:ext uri="{FF2B5EF4-FFF2-40B4-BE49-F238E27FC236}">
                <a16:creationId xmlns:a16="http://schemas.microsoft.com/office/drawing/2014/main" id="{1C598E13-0FF6-4E93-853E-4A4889BFF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570629"/>
            <a:ext cx="4914900" cy="2152761"/>
          </a:xfrm>
          <a:prstGeom prst="rect">
            <a:avLst/>
          </a:prstGeom>
        </p:spPr>
      </p:pic>
    </p:spTree>
    <p:extLst>
      <p:ext uri="{BB962C8B-B14F-4D97-AF65-F5344CB8AC3E}">
        <p14:creationId xmlns:p14="http://schemas.microsoft.com/office/powerpoint/2010/main" val="262646806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4824</TotalTime>
  <Words>1749</Words>
  <Application>Microsoft Macintosh PowerPoint</Application>
  <PresentationFormat>On-screen Show (16:9)</PresentationFormat>
  <Paragraphs>358</Paragraphs>
  <Slides>61</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61</vt:i4>
      </vt:variant>
    </vt:vector>
  </HeadingPairs>
  <TitlesOfParts>
    <vt:vector size="73" baseType="lpstr">
      <vt:lpstr>Arial</vt:lpstr>
      <vt:lpstr>Book Antiqua</vt:lpstr>
      <vt:lpstr>Calibri</vt:lpstr>
      <vt:lpstr>DejaVu Sans</vt:lpstr>
      <vt:lpstr>Georgia</vt:lpstr>
      <vt:lpstr>Helvetica</vt:lpstr>
      <vt:lpstr>Lucida Sans Unicode</vt:lpstr>
      <vt:lpstr>Times New Roman</vt:lpstr>
      <vt:lpstr>Trebuchet MS</vt:lpstr>
      <vt:lpstr>Wingdings</vt:lpstr>
      <vt:lpstr>Custom Design</vt:lpstr>
      <vt:lpstr>1_Office Theme</vt:lpstr>
      <vt:lpstr>TensorFlow Ops</vt:lpstr>
      <vt:lpstr>Feedback is greatly appreciated!</vt:lpstr>
      <vt:lpstr>Overview</vt:lpstr>
      <vt:lpstr>Why Word Embeddings: Essential for text processing with DL</vt:lpstr>
      <vt:lpstr>Types of Word Embeddings</vt:lpstr>
      <vt:lpstr>Frequency vs. Prediction Embedding</vt:lpstr>
      <vt:lpstr>Count Vector</vt:lpstr>
      <vt:lpstr> TF-IDF vectorization </vt:lpstr>
      <vt:lpstr>Co-Occurrence Matrix</vt:lpstr>
      <vt:lpstr>PowerPoint Presentation</vt:lpstr>
      <vt:lpstr>PowerPoint Presentation</vt:lpstr>
      <vt:lpstr>PowerPoint Presentation</vt:lpstr>
      <vt:lpstr>Word2vec - CBOW (Continuous Bag of words)</vt:lpstr>
      <vt:lpstr>Word2vec - Skip-Gram Model</vt:lpstr>
      <vt:lpstr>PowerPoint Presentation</vt:lpstr>
      <vt:lpstr>Skip-Gram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vin . vout ~ 1</vt:lpstr>
      <vt:lpstr>vin . vout ~ 0</vt:lpstr>
      <vt:lpstr>vin . vout ~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Dropout</vt:lpstr>
      <vt:lpstr>Dropout</vt:lpstr>
      <vt:lpstr>Dropout</vt:lpstr>
      <vt:lpstr>Dropout - Intuitive Reason</vt:lpstr>
      <vt:lpstr>Dropout - Intuitive Reason</vt:lpstr>
      <vt:lpstr>Dropout is a kind of  ensemble.</vt:lpstr>
      <vt:lpstr>Dropout is a kind of  ensemble.</vt:lpstr>
      <vt:lpstr>Dropout is a kind of  ensemble.</vt:lpstr>
      <vt:lpstr>Dropout is a kind of  ensemble.</vt:lpstr>
      <vt:lpstr>Let’s try it</vt:lpstr>
      <vt:lpstr>PowerPoint Presentation</vt:lpstr>
      <vt:lpstr>PowerPoint Presentation</vt:lpstr>
      <vt:lpstr>Tensorboard</vt:lpstr>
      <vt:lpstr>Tensorboard</vt:lpstr>
      <vt:lpstr>Tensorboard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 Experiments</dc:title>
  <dc:creator>saria</dc:creator>
  <cp:lastModifiedBy>Nagulapati, Rohithkumar (UMKC-Student)</cp:lastModifiedBy>
  <cp:revision>96</cp:revision>
  <dcterms:created xsi:type="dcterms:W3CDTF">2017-09-02T21:05:30Z</dcterms:created>
  <dcterms:modified xsi:type="dcterms:W3CDTF">2019-04-05T19:46:38Z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2017-09-02T00:00:00Z</vt:filetime>
  </property>
</Properties>
</file>