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121" d="100"/>
          <a:sy n="121" d="100"/>
        </p:scale>
        <p:origin x="30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645050" y="2771849"/>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solution</a:t>
            </a:r>
            <a:endParaRPr dirty="0"/>
          </a:p>
        </p:txBody>
      </p:sp>
      <p:pic>
        <p:nvPicPr>
          <p:cNvPr id="2" name="Picture 1">
            <a:extLst>
              <a:ext uri="{FF2B5EF4-FFF2-40B4-BE49-F238E27FC236}">
                <a16:creationId xmlns:a16="http://schemas.microsoft.com/office/drawing/2014/main" id="{205E62B1-DD79-B371-B4E1-129BC538939F}"/>
              </a:ext>
            </a:extLst>
          </p:cNvPr>
          <p:cNvPicPr>
            <a:picLocks noChangeAspect="1"/>
          </p:cNvPicPr>
          <p:nvPr/>
        </p:nvPicPr>
        <p:blipFill>
          <a:blip r:embed="rId3"/>
          <a:stretch>
            <a:fillRect/>
          </a:stretch>
        </p:blipFill>
        <p:spPr>
          <a:xfrm>
            <a:off x="4143704" y="676274"/>
            <a:ext cx="7772400" cy="55054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Words>
  <Application>Microsoft Macintosh PowerPoint</Application>
  <PresentationFormat>Widescreen</PresentationFormat>
  <Paragraphs>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Karthik Doguparthi</cp:lastModifiedBy>
  <cp:revision>1</cp:revision>
  <dcterms:created xsi:type="dcterms:W3CDTF">2016-11-04T11:46:04Z</dcterms:created>
  <dcterms:modified xsi:type="dcterms:W3CDTF">2024-08-19T13:23:57Z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