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75f3d991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f75f3d991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5f3d991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75f3d991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75f3d991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75f3d991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75f3d991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75f3d991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9b2d57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9b2d57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c9b2d57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c9b2d57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5f3d991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5f3d991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75f3d991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75f3d991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75f3d991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75f3d991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75f3d991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75f3d991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393"/>
            <a:ext cx="895925" cy="8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680800" y="537900"/>
            <a:ext cx="3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Bachupally, Kukatpally, Hyderabad- 500090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58700" y="883325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358700" y="1338850"/>
            <a:ext cx="64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>
                <a:solidFill>
                  <a:schemeClr val="dk1"/>
                </a:solidFill>
              </a:rPr>
              <a:t>AJOR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PROJECT ABSTRACT PRESENTATION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40350" y="1800500"/>
            <a:ext cx="666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BITCOIN PRICE PREDICTION USING MACHINE LEARNING</a:t>
            </a:r>
            <a:endParaRPr b="1" i="0" sz="17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358700" y="2190750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NO:12</a:t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660100" y="2495550"/>
            <a:ext cx="382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				Roll Numbers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 Karthik			18241A1275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N Sai Sujith			18241A1298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 Ganesh			18241A1282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G Lokesh Reddy		18241A1281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V Sharath			18241A12B7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358700" y="3851125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the guidance of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7850" y="4165450"/>
            <a:ext cx="22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Guide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Deepika Borgaonkar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r>
              <a:rPr lang="en-GB">
                <a:solidFill>
                  <a:schemeClr val="dk1"/>
                </a:solidFill>
              </a:rPr>
              <a:t>istant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Professor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605225" y="4167600"/>
            <a:ext cx="22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 of the Department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K. Prasanna Lakshmi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358700" y="216050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Gokaraju Rangaraju Institute Of Engineering &amp; Technology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357725" y="212700"/>
            <a:ext cx="556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/>
              <a:t>datetime</a:t>
            </a:r>
            <a:endParaRPr sz="3000" u="sng"/>
          </a:p>
        </p:txBody>
      </p:sp>
      <p:sp>
        <p:nvSpPr>
          <p:cNvPr id="121" name="Google Shape;121;p22"/>
          <p:cNvSpPr txBox="1"/>
          <p:nvPr/>
        </p:nvSpPr>
        <p:spPr>
          <a:xfrm>
            <a:off x="541425" y="1276200"/>
            <a:ext cx="8005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datetime is especially used to depict and use the real time </a:t>
            </a:r>
            <a:r>
              <a:rPr lang="en-GB" sz="2000"/>
              <a:t>values</a:t>
            </a:r>
            <a:r>
              <a:rPr lang="en-GB" sz="2000"/>
              <a:t> of time and date into the workspace.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time and datetime have abundant information which is uses optimal time-zone information to provide accurate data to the workspace.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the advantage of datetime is that they are unchangeable (immutable) and these values can also be used as dictionary </a:t>
            </a:r>
            <a:r>
              <a:rPr lang="en-GB" sz="2000"/>
              <a:t>keys</a:t>
            </a:r>
            <a:r>
              <a:rPr lang="en-GB" sz="2000"/>
              <a:t> to store and update values for it dynamically.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as there are many predefined functions in the library, accessing the real time values is made easier.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2596800" y="2110050"/>
            <a:ext cx="395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THANK YOU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992450" y="2110050"/>
            <a:ext cx="515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ARCHITECTURE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50" y="1151579"/>
            <a:ext cx="1839275" cy="17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3922" l="27377" r="5503" t="23844"/>
          <a:stretch/>
        </p:blipFill>
        <p:spPr>
          <a:xfrm>
            <a:off x="2809150" y="1310350"/>
            <a:ext cx="2507468" cy="14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550" y="1219675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99425" y="3160625"/>
            <a:ext cx="556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BITCOIN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PREDICTION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</a:t>
            </a:r>
            <a:endParaRPr b="1"/>
          </a:p>
        </p:txBody>
      </p:sp>
      <p:sp>
        <p:nvSpPr>
          <p:cNvPr id="78" name="Google Shape;78;p15"/>
          <p:cNvSpPr txBox="1"/>
          <p:nvPr/>
        </p:nvSpPr>
        <p:spPr>
          <a:xfrm>
            <a:off x="3023850" y="3160625"/>
            <a:ext cx="556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HISTORIC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BITCOIN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PRICE</a:t>
            </a:r>
            <a:endParaRPr b="1"/>
          </a:p>
        </p:txBody>
      </p:sp>
      <p:sp>
        <p:nvSpPr>
          <p:cNvPr id="79" name="Google Shape;79;p15"/>
          <p:cNvSpPr txBox="1"/>
          <p:nvPr/>
        </p:nvSpPr>
        <p:spPr>
          <a:xfrm>
            <a:off x="6418550" y="3160625"/>
            <a:ext cx="237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PREDICT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FUTURE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PRICE</a:t>
            </a:r>
            <a:endParaRPr b="1"/>
          </a:p>
        </p:txBody>
      </p:sp>
      <p:cxnSp>
        <p:nvCxnSpPr>
          <p:cNvPr id="80" name="Google Shape;80;p15"/>
          <p:cNvCxnSpPr/>
          <p:nvPr/>
        </p:nvCxnSpPr>
        <p:spPr>
          <a:xfrm flipH="1" rot="10800000">
            <a:off x="2311438" y="2016500"/>
            <a:ext cx="3462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 flipH="1" rot="10800000">
            <a:off x="5451488" y="2014975"/>
            <a:ext cx="3462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680550" y="2110050"/>
            <a:ext cx="778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MODULE PRESENTATION</a:t>
            </a:r>
            <a:endParaRPr b="1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386725" y="270700"/>
            <a:ext cx="71157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 u="sng"/>
              <a:t>MODULES USED IN THE MODEL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Hardware Module: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GB" sz="1800"/>
              <a:t>Laptop with minimum requirements for </a:t>
            </a:r>
            <a:r>
              <a:rPr lang="en-GB" sz="1800"/>
              <a:t>accessing</a:t>
            </a:r>
            <a:r>
              <a:rPr lang="en-GB" sz="1800"/>
              <a:t> the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User Module: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a)	Gives input to the model to check the growth of price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Software Module: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GB" sz="1800"/>
              <a:t>Jupyter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GB" sz="1800"/>
              <a:t>Python libraries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arenR"/>
            </a:pPr>
            <a:r>
              <a:rPr lang="en-GB" sz="1800"/>
              <a:t>Y</a:t>
            </a:r>
            <a:r>
              <a:rPr lang="en-GB" sz="1800"/>
              <a:t>finance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arenR"/>
            </a:pPr>
            <a:r>
              <a:rPr lang="en-GB" sz="1800"/>
              <a:t>Pandas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arenR"/>
            </a:pPr>
            <a:r>
              <a:rPr lang="en-GB" sz="1800"/>
              <a:t>Fbprophet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arenR"/>
            </a:pPr>
            <a:r>
              <a:rPr lang="en-GB" sz="1800"/>
              <a:t>Matplotlib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arenR"/>
            </a:pPr>
            <a:r>
              <a:rPr lang="en-GB" sz="1800"/>
              <a:t>Datetime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357725" y="212700"/>
            <a:ext cx="556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/>
              <a:t>yfinance</a:t>
            </a:r>
            <a:endParaRPr sz="3000" u="sng"/>
          </a:p>
        </p:txBody>
      </p:sp>
      <p:sp>
        <p:nvSpPr>
          <p:cNvPr id="97" name="Google Shape;97;p18"/>
          <p:cNvSpPr txBox="1"/>
          <p:nvPr/>
        </p:nvSpPr>
        <p:spPr>
          <a:xfrm>
            <a:off x="541425" y="1276200"/>
            <a:ext cx="8005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</a:t>
            </a:r>
            <a:r>
              <a:rPr lang="en-GB" sz="2000"/>
              <a:t>yfinance library</a:t>
            </a:r>
            <a:r>
              <a:rPr lang="en-GB" sz="2000"/>
              <a:t> was originally named as yahoo_finance and for the purposes of </a:t>
            </a:r>
            <a:r>
              <a:rPr lang="en-GB" sz="2000"/>
              <a:t>compatibility</a:t>
            </a:r>
            <a:r>
              <a:rPr lang="en-GB" sz="2000"/>
              <a:t>, it was </a:t>
            </a:r>
            <a:r>
              <a:rPr lang="en-GB" sz="2000"/>
              <a:t>remanded</a:t>
            </a:r>
            <a:r>
              <a:rPr lang="en-GB" sz="2000"/>
              <a:t> to its shorter version.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</a:t>
            </a:r>
            <a:r>
              <a:rPr lang="en-GB" sz="2000"/>
              <a:t>yfinance acts as the bridge between python environment and historic data of the user requirement helping to import.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Real time data will be imported into the workspace along with the previous data which will be useful for the user to predict future values.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yfinance returns a pandas dataframe with multiple columns containing historical values requested by the user.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57725" y="212700"/>
            <a:ext cx="556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/>
              <a:t>pandas</a:t>
            </a:r>
            <a:endParaRPr sz="3000" u="sng"/>
          </a:p>
        </p:txBody>
      </p:sp>
      <p:sp>
        <p:nvSpPr>
          <p:cNvPr id="103" name="Google Shape;103;p19"/>
          <p:cNvSpPr txBox="1"/>
          <p:nvPr/>
        </p:nvSpPr>
        <p:spPr>
          <a:xfrm>
            <a:off x="541425" y="1276200"/>
            <a:ext cx="8005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pandas is used for analysing the data.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the output </a:t>
            </a:r>
            <a:r>
              <a:rPr lang="en-GB" sz="2000"/>
              <a:t>representation</a:t>
            </a:r>
            <a:r>
              <a:rPr lang="en-GB" sz="2000"/>
              <a:t> of pandas can be visualised using matplotlib and numpy.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pandas majorly contain data structures and also operations which can be performed on numerical tables and also on timed series.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pandas have many </a:t>
            </a:r>
            <a:r>
              <a:rPr lang="en-GB" sz="2000"/>
              <a:t>methods</a:t>
            </a:r>
            <a:r>
              <a:rPr lang="en-GB" sz="2000"/>
              <a:t> which can be used to accelerate the </a:t>
            </a:r>
            <a:r>
              <a:rPr lang="en-GB" sz="2000"/>
              <a:t>calculation</a:t>
            </a:r>
            <a:r>
              <a:rPr lang="en-GB" sz="2000"/>
              <a:t> process of analysing the data.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357725" y="212700"/>
            <a:ext cx="556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/>
              <a:t>fbprophet</a:t>
            </a:r>
            <a:endParaRPr sz="3000" u="sng"/>
          </a:p>
        </p:txBody>
      </p:sp>
      <p:sp>
        <p:nvSpPr>
          <p:cNvPr id="109" name="Google Shape;109;p20"/>
          <p:cNvSpPr txBox="1"/>
          <p:nvPr/>
        </p:nvSpPr>
        <p:spPr>
          <a:xfrm>
            <a:off x="541425" y="1276200"/>
            <a:ext cx="8005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fbprophet is open source which is developed by CDS[Core Data Science] team under Facebook.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fbprophet is the library which is used to forecast the given data </a:t>
            </a:r>
            <a:r>
              <a:rPr lang="en-GB" sz="2000"/>
              <a:t>in a</a:t>
            </a:r>
            <a:r>
              <a:rPr lang="en-GB" sz="2000"/>
              <a:t> </a:t>
            </a:r>
            <a:r>
              <a:rPr lang="en-GB" sz="2000"/>
              <a:t>nonlinear</a:t>
            </a:r>
            <a:r>
              <a:rPr lang="en-GB" sz="2000"/>
              <a:t> fashion.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fbprophet contains procedure named prophet which handles all the trend shifting and outliers of the </a:t>
            </a:r>
            <a:r>
              <a:rPr lang="en-GB" sz="2000"/>
              <a:t>historic data.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prophet requires the dataframe in a specific format which contains “ds” and “y” as the column names to access the information.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357725" y="212700"/>
            <a:ext cx="556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/>
              <a:t>matplotlib</a:t>
            </a:r>
            <a:endParaRPr sz="3000" u="sng"/>
          </a:p>
        </p:txBody>
      </p:sp>
      <p:sp>
        <p:nvSpPr>
          <p:cNvPr id="115" name="Google Shape;115;p21"/>
          <p:cNvSpPr txBox="1"/>
          <p:nvPr/>
        </p:nvSpPr>
        <p:spPr>
          <a:xfrm>
            <a:off x="541425" y="1276200"/>
            <a:ext cx="8005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matplotlib has many of its operation under pyplot submodule.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it is used to plot the graph for the information given by the user.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we can add specific details to the plot by labelling the axes as per the requirement of the user.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evaluation of trends can also be performed using matplotlib as we can give scatter plots to verify the crests and troughs in the trends.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→ these graphs give a clarified information </a:t>
            </a:r>
            <a:r>
              <a:rPr lang="en-GB" sz="2000"/>
              <a:t>about</a:t>
            </a:r>
            <a:r>
              <a:rPr lang="en-GB" sz="2000"/>
              <a:t> interactive, static and animated graphs.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