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4b09c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fb4b09c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b4b09c5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b4b09c5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4b09c5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4b09c5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4b09c5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4b09c5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4b09c5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4b09c5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4b09c5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4b09c5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4b09c5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4b09c5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393"/>
            <a:ext cx="895925" cy="8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680800" y="537900"/>
            <a:ext cx="3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Bachupally, Kukatpally, Hyderabad- 500090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58700" y="883325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58700" y="1338850"/>
            <a:ext cx="64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>
                <a:solidFill>
                  <a:schemeClr val="dk1"/>
                </a:solidFill>
              </a:rPr>
              <a:t>AJOR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 ABSTRACT PRESENTATION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40350" y="1800500"/>
            <a:ext cx="666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BITCOIN PRICE PREDICTION USING MACHINE LEARNING</a:t>
            </a:r>
            <a:endParaRPr b="1" i="0" sz="17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358700" y="219075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NO:12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660100" y="2495550"/>
            <a:ext cx="382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				Roll Numbers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 Karthik			18241A1275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N Sai Sujith			18241A1298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 Ganesh			18241A1282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G Lokesh Reddy		18241A1281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V Sharath			18241A12B7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58700" y="3851125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7850" y="4165450"/>
            <a:ext cx="22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Guide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Deepika Borgaonkar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r>
              <a:rPr lang="en-GB">
                <a:solidFill>
                  <a:schemeClr val="dk1"/>
                </a:solidFill>
              </a:rPr>
              <a:t>istant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605225" y="4167600"/>
            <a:ext cx="22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 of the Department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K. Prasanna Lakshmi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58700" y="216050"/>
            <a:ext cx="6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Gokaraju Rangaraju Institute Of Engineering &amp; Technology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034150" y="2110050"/>
            <a:ext cx="507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UML DIAGRAMS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35325" y="96700"/>
            <a:ext cx="55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USE CASE DIAGRAM</a:t>
            </a:r>
            <a:endParaRPr b="1" sz="2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952" y="589300"/>
            <a:ext cx="6828084" cy="4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13" y="589300"/>
            <a:ext cx="6721961" cy="4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35325" y="96700"/>
            <a:ext cx="55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ACTIVITY</a:t>
            </a:r>
            <a:r>
              <a:rPr b="1" lang="en-GB" sz="2000"/>
              <a:t> DIAGRAM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936" y="589300"/>
            <a:ext cx="6610139" cy="45541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35325" y="96700"/>
            <a:ext cx="372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COMMUNICATION</a:t>
            </a:r>
            <a:r>
              <a:rPr b="1" lang="en-GB" sz="2000"/>
              <a:t> DIAGRAM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67" y="589300"/>
            <a:ext cx="5322471" cy="455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35325" y="96700"/>
            <a:ext cx="29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SEQUENCE</a:t>
            </a:r>
            <a:r>
              <a:rPr b="1" lang="en-GB" sz="2000"/>
              <a:t> DIAGRAM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543550" y="2110050"/>
            <a:ext cx="405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