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ed316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1ed316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2385d52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2385d52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4b09c5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4b09c5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4b09c5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4b09c5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4b09c5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4b09c5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4b09c5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4b09c5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385d52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385d52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85d52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85d52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4b09c5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4b09c5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393"/>
            <a:ext cx="895925" cy="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80800" y="537900"/>
            <a:ext cx="3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Bachupally, Kukatpally, Hyderabad- 500090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8700" y="8833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58700" y="1338850"/>
            <a:ext cx="6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solidFill>
                  <a:schemeClr val="dk1"/>
                </a:solidFill>
              </a:rPr>
              <a:t>AJOR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 ABSTRACT PRESENTATION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40350" y="1800500"/>
            <a:ext cx="666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 CARD </a:t>
            </a:r>
            <a:r>
              <a:rPr b="1"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EMBEZZLEMENT</a:t>
            </a:r>
            <a:r>
              <a:rPr b="1"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USING MACHINE LEARNING</a:t>
            </a:r>
            <a:endParaRPr b="1" i="0" sz="17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358700" y="21907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NO:12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60100" y="2495550"/>
            <a:ext cx="382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			Roll Numbers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 Karthik			18241A1275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N Sai Sujith			18241A1298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 Ganesh			18241A1282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 Lokesh Reddy		18241A1281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V Sharath			18241A12B7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58700" y="38511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7850" y="416545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Deepika Borgaonkar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r>
              <a:rPr lang="en-GB">
                <a:solidFill>
                  <a:schemeClr val="dk1"/>
                </a:solidFill>
              </a:rPr>
              <a:t>istant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605225" y="416760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of the Department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GB">
                <a:solidFill>
                  <a:schemeClr val="dk1"/>
                </a:solidFill>
              </a:rPr>
              <a:t>N Ganapathi Raju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58700" y="2160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Gokaraju Rangaraju Institute Of Engineering &amp;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248650" y="2110050"/>
            <a:ext cx="464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UML DESIGNS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35325" y="96700"/>
            <a:ext cx="55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USE CASE DIAGRAM</a:t>
            </a:r>
            <a:endParaRPr b="1"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87" y="589300"/>
            <a:ext cx="6888624" cy="44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35325" y="96700"/>
            <a:ext cx="55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CLASS </a:t>
            </a:r>
            <a:r>
              <a:rPr b="1" lang="en-GB" sz="2000"/>
              <a:t>DIAGRAM</a:t>
            </a:r>
            <a:endParaRPr b="1" sz="2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1700"/>
            <a:ext cx="8403767" cy="42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35325" y="96700"/>
            <a:ext cx="372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STATE CHART </a:t>
            </a:r>
            <a:r>
              <a:rPr b="1" lang="en-GB" sz="2000"/>
              <a:t>DIAGRAM</a:t>
            </a:r>
            <a:endParaRPr b="1" sz="20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732050"/>
            <a:ext cx="6662494" cy="42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35325" y="96700"/>
            <a:ext cx="29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SEQUENCE</a:t>
            </a:r>
            <a:r>
              <a:rPr b="1" lang="en-GB" sz="2000"/>
              <a:t> DIAGRAM</a:t>
            </a:r>
            <a:endParaRPr b="1" sz="20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75" y="732025"/>
            <a:ext cx="6144855" cy="42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248650" y="2110050"/>
            <a:ext cx="51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ALGORITHM</a:t>
            </a:r>
            <a:endParaRPr b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08875" y="1029650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08875" y="2252413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08875" y="1620913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76275" y="959413"/>
            <a:ext cx="556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Training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Label the fraudity index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Testing data split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Perform Random Forest Algorithm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Calculate Accuracy and Precision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Print heatmaps between valid and fraud transactions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08875" y="2904838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08875" y="3465450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08875" y="4118250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543550" y="2110050"/>
            <a:ext cx="40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