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bster"/>
      <p:regular r:id="rId16"/>
    </p:embeddedFon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font" Target="fonts/Lobster-regular.fntdata"/><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7fd980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7fd980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GB" sz="1400">
                <a:solidFill>
                  <a:schemeClr val="dk1"/>
                </a:solidFill>
              </a:rPr>
              <a:t>Post pandemic, everyone are so aware of their surroundings and are trying their best to avoid contact with the things that are used by the people commonly. So, in those common items few of the items are switches in our house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d2ac8a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d2ac8a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7fd9802f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7fd9802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7fd9802f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7fd9802f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7fd9802f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7fd9802f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7fd9802f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7fd9802f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7fd9802f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7fd9802f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7fd9802f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7fd9802f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7fd9802f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7fd9802f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11"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2.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393"/>
            <a:ext cx="895925" cy="868425"/>
          </a:xfrm>
          <a:prstGeom prst="rect">
            <a:avLst/>
          </a:prstGeom>
          <a:noFill/>
          <a:ln>
            <a:noFill/>
          </a:ln>
        </p:spPr>
      </p:pic>
      <p:sp>
        <p:nvSpPr>
          <p:cNvPr id="55" name="Google Shape;55;p13"/>
          <p:cNvSpPr txBox="1"/>
          <p:nvPr/>
        </p:nvSpPr>
        <p:spPr>
          <a:xfrm>
            <a:off x="1048325" y="152400"/>
            <a:ext cx="7810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222222"/>
                </a:solidFill>
                <a:highlight>
                  <a:srgbClr val="FFFFFF"/>
                </a:highlight>
              </a:rPr>
              <a:t>Gokaraju Rangaraju Institute of Engineering &amp; Technology</a:t>
            </a:r>
            <a:endParaRPr b="1"/>
          </a:p>
        </p:txBody>
      </p:sp>
      <p:sp>
        <p:nvSpPr>
          <p:cNvPr id="56" name="Google Shape;56;p13"/>
          <p:cNvSpPr txBox="1"/>
          <p:nvPr/>
        </p:nvSpPr>
        <p:spPr>
          <a:xfrm>
            <a:off x="2680800" y="537900"/>
            <a:ext cx="382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Bachupally, Kukatpally, Hyderabad- 500090</a:t>
            </a:r>
            <a:endParaRPr b="1"/>
          </a:p>
        </p:txBody>
      </p:sp>
      <p:sp>
        <p:nvSpPr>
          <p:cNvPr id="57" name="Google Shape;57;p13"/>
          <p:cNvSpPr txBox="1"/>
          <p:nvPr/>
        </p:nvSpPr>
        <p:spPr>
          <a:xfrm>
            <a:off x="1358700" y="883325"/>
            <a:ext cx="6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DEPARTMENT OF INFORMATION TECHNOLOGY</a:t>
            </a:r>
            <a:endParaRPr b="1"/>
          </a:p>
        </p:txBody>
      </p:sp>
      <p:sp>
        <p:nvSpPr>
          <p:cNvPr id="58" name="Google Shape;58;p13"/>
          <p:cNvSpPr txBox="1"/>
          <p:nvPr/>
        </p:nvSpPr>
        <p:spPr>
          <a:xfrm>
            <a:off x="1358700" y="1338850"/>
            <a:ext cx="64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MINI PROJECT ABSTRACT PRESENTATION</a:t>
            </a:r>
            <a:endParaRPr/>
          </a:p>
          <a:p>
            <a:pPr indent="0" lvl="0" marL="0" rtl="0" algn="ctr">
              <a:spcBef>
                <a:spcPts val="0"/>
              </a:spcBef>
              <a:spcAft>
                <a:spcPts val="0"/>
              </a:spcAft>
              <a:buNone/>
            </a:pPr>
            <a:r>
              <a:rPr lang="en-GB"/>
              <a:t>On</a:t>
            </a:r>
            <a:endParaRPr/>
          </a:p>
        </p:txBody>
      </p:sp>
      <p:sp>
        <p:nvSpPr>
          <p:cNvPr id="59" name="Google Shape;59;p13"/>
          <p:cNvSpPr txBox="1"/>
          <p:nvPr/>
        </p:nvSpPr>
        <p:spPr>
          <a:xfrm>
            <a:off x="2076750" y="1857375"/>
            <a:ext cx="5031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GB" sz="1700">
                <a:solidFill>
                  <a:schemeClr val="dk1"/>
                </a:solidFill>
                <a:latin typeface="Roboto Mono"/>
                <a:ea typeface="Roboto Mono"/>
                <a:cs typeface="Roboto Mono"/>
                <a:sym typeface="Roboto Mono"/>
              </a:rPr>
              <a:t>SMART HOUSEHOLD AUTOMATION</a:t>
            </a:r>
            <a:endParaRPr b="1" sz="17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b="1" sz="1700">
              <a:latin typeface="Roboto Mono"/>
              <a:ea typeface="Roboto Mono"/>
              <a:cs typeface="Roboto Mono"/>
              <a:sym typeface="Roboto Mono"/>
            </a:endParaRPr>
          </a:p>
        </p:txBody>
      </p:sp>
      <p:sp>
        <p:nvSpPr>
          <p:cNvPr id="60" name="Google Shape;60;p13"/>
          <p:cNvSpPr txBox="1"/>
          <p:nvPr/>
        </p:nvSpPr>
        <p:spPr>
          <a:xfrm>
            <a:off x="1358700" y="2190750"/>
            <a:ext cx="6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u="sng"/>
              <a:t>BATCH NO:12</a:t>
            </a:r>
            <a:endParaRPr u="sng"/>
          </a:p>
        </p:txBody>
      </p:sp>
      <p:sp>
        <p:nvSpPr>
          <p:cNvPr id="61" name="Google Shape;61;p13"/>
          <p:cNvSpPr txBox="1"/>
          <p:nvPr/>
        </p:nvSpPr>
        <p:spPr>
          <a:xfrm>
            <a:off x="2660100" y="2495550"/>
            <a:ext cx="382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Name				Roll Numbers</a:t>
            </a:r>
            <a:endParaRPr b="1"/>
          </a:p>
          <a:p>
            <a:pPr indent="0" lvl="0" marL="0" rtl="0" algn="l">
              <a:spcBef>
                <a:spcPts val="0"/>
              </a:spcBef>
              <a:spcAft>
                <a:spcPts val="0"/>
              </a:spcAft>
              <a:buNone/>
            </a:pPr>
            <a:r>
              <a:rPr lang="en-GB"/>
              <a:t>1. D Karthik			18241A1275</a:t>
            </a:r>
            <a:endParaRPr/>
          </a:p>
          <a:p>
            <a:pPr indent="0" lvl="0" marL="0" rtl="0" algn="l">
              <a:spcBef>
                <a:spcPts val="0"/>
              </a:spcBef>
              <a:spcAft>
                <a:spcPts val="0"/>
              </a:spcAft>
              <a:buNone/>
            </a:pPr>
            <a:r>
              <a:rPr lang="en-GB"/>
              <a:t>2. N Sai Sujith			18241A1298</a:t>
            </a:r>
            <a:endParaRPr/>
          </a:p>
          <a:p>
            <a:pPr indent="0" lvl="0" marL="0" rtl="0" algn="l">
              <a:spcBef>
                <a:spcPts val="0"/>
              </a:spcBef>
              <a:spcAft>
                <a:spcPts val="0"/>
              </a:spcAft>
              <a:buNone/>
            </a:pPr>
            <a:r>
              <a:rPr lang="en-GB"/>
              <a:t>3. J Ganesh			18241A1282</a:t>
            </a:r>
            <a:endParaRPr/>
          </a:p>
          <a:p>
            <a:pPr indent="0" lvl="0" marL="0" rtl="0" algn="l">
              <a:spcBef>
                <a:spcPts val="0"/>
              </a:spcBef>
              <a:spcAft>
                <a:spcPts val="0"/>
              </a:spcAft>
              <a:buNone/>
            </a:pPr>
            <a:r>
              <a:rPr lang="en-GB"/>
              <a:t>4. G Lokesh Reddy		18241A1281</a:t>
            </a:r>
            <a:endParaRPr/>
          </a:p>
          <a:p>
            <a:pPr indent="0" lvl="0" marL="0" rtl="0" algn="l">
              <a:spcBef>
                <a:spcPts val="0"/>
              </a:spcBef>
              <a:spcAft>
                <a:spcPts val="0"/>
              </a:spcAft>
              <a:buNone/>
            </a:pPr>
            <a:r>
              <a:rPr lang="en-GB"/>
              <a:t>5. V Sharath			18241A12B7</a:t>
            </a:r>
            <a:endParaRPr/>
          </a:p>
        </p:txBody>
      </p:sp>
      <p:sp>
        <p:nvSpPr>
          <p:cNvPr id="62" name="Google Shape;62;p13"/>
          <p:cNvSpPr txBox="1"/>
          <p:nvPr/>
        </p:nvSpPr>
        <p:spPr>
          <a:xfrm>
            <a:off x="1358700" y="3851125"/>
            <a:ext cx="6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Under the guidance of</a:t>
            </a:r>
            <a:endParaRPr/>
          </a:p>
        </p:txBody>
      </p:sp>
      <p:sp>
        <p:nvSpPr>
          <p:cNvPr id="63" name="Google Shape;63;p13"/>
          <p:cNvSpPr txBox="1"/>
          <p:nvPr/>
        </p:nvSpPr>
        <p:spPr>
          <a:xfrm>
            <a:off x="397850" y="4165450"/>
            <a:ext cx="22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Project Guide</a:t>
            </a:r>
            <a:endParaRPr b="1"/>
          </a:p>
          <a:p>
            <a:pPr indent="0" lvl="0" marL="0" rtl="0" algn="l">
              <a:spcBef>
                <a:spcPts val="0"/>
              </a:spcBef>
              <a:spcAft>
                <a:spcPts val="0"/>
              </a:spcAft>
              <a:buNone/>
            </a:pPr>
            <a:r>
              <a:rPr lang="en-GB"/>
              <a:t>Dr. Ravikiran K</a:t>
            </a:r>
            <a:endParaRPr/>
          </a:p>
          <a:p>
            <a:pPr indent="0" lvl="0" marL="0" rtl="0" algn="l">
              <a:spcBef>
                <a:spcPts val="0"/>
              </a:spcBef>
              <a:spcAft>
                <a:spcPts val="0"/>
              </a:spcAft>
              <a:buNone/>
            </a:pPr>
            <a:r>
              <a:rPr lang="en-GB"/>
              <a:t>Associate Professor</a:t>
            </a:r>
            <a:endParaRPr/>
          </a:p>
        </p:txBody>
      </p:sp>
      <p:sp>
        <p:nvSpPr>
          <p:cNvPr id="64" name="Google Shape;64;p13"/>
          <p:cNvSpPr txBox="1"/>
          <p:nvPr/>
        </p:nvSpPr>
        <p:spPr>
          <a:xfrm>
            <a:off x="6605225" y="4167600"/>
            <a:ext cx="225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Head of the Department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Dr. K. Prasanna Lakshmi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66700" y="-8525"/>
            <a:ext cx="457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5020">
                <a:solidFill>
                  <a:srgbClr val="000000"/>
                </a:solidFill>
                <a:latin typeface="Lobster"/>
                <a:ea typeface="Lobster"/>
                <a:cs typeface="Lobster"/>
                <a:sym typeface="Lobster"/>
              </a:rPr>
              <a:t>Project Roadmap</a:t>
            </a:r>
            <a:endParaRPr b="1" sz="5020">
              <a:solidFill>
                <a:srgbClr val="000000"/>
              </a:solidFill>
              <a:latin typeface="Lobster"/>
              <a:ea typeface="Lobster"/>
              <a:cs typeface="Lobster"/>
              <a:sym typeface="Lobster"/>
            </a:endParaRPr>
          </a:p>
        </p:txBody>
      </p:sp>
      <p:pic>
        <p:nvPicPr>
          <p:cNvPr id="70" name="Google Shape;70;p14"/>
          <p:cNvPicPr preferRelativeResize="0"/>
          <p:nvPr/>
        </p:nvPicPr>
        <p:blipFill rotWithShape="1">
          <a:blip r:embed="rId3">
            <a:alphaModFix/>
          </a:blip>
          <a:srcRect b="7584" l="17790" r="18873" t="21195"/>
          <a:stretch/>
        </p:blipFill>
        <p:spPr>
          <a:xfrm>
            <a:off x="231675" y="2264357"/>
            <a:ext cx="1144123" cy="1286574"/>
          </a:xfrm>
          <a:prstGeom prst="rect">
            <a:avLst/>
          </a:prstGeom>
          <a:noFill/>
          <a:ln cap="flat" cmpd="sng" w="28575">
            <a:solidFill>
              <a:schemeClr val="dk2"/>
            </a:solidFill>
            <a:prstDash val="solid"/>
            <a:round/>
            <a:headEnd len="sm" w="sm" type="none"/>
            <a:tailEnd len="sm" w="sm" type="none"/>
          </a:ln>
        </p:spPr>
      </p:pic>
      <p:pic>
        <p:nvPicPr>
          <p:cNvPr id="71" name="Google Shape;71;p14"/>
          <p:cNvPicPr preferRelativeResize="0"/>
          <p:nvPr/>
        </p:nvPicPr>
        <p:blipFill rotWithShape="1">
          <a:blip r:embed="rId4">
            <a:alphaModFix/>
          </a:blip>
          <a:srcRect b="17205" l="9554" r="9546" t="10472"/>
          <a:stretch/>
        </p:blipFill>
        <p:spPr>
          <a:xfrm>
            <a:off x="2277355" y="3110170"/>
            <a:ext cx="1489135" cy="1211038"/>
          </a:xfrm>
          <a:prstGeom prst="rect">
            <a:avLst/>
          </a:prstGeom>
          <a:noFill/>
          <a:ln cap="flat" cmpd="sng" w="28575">
            <a:solidFill>
              <a:schemeClr val="dk2"/>
            </a:solidFill>
            <a:prstDash val="solid"/>
            <a:round/>
            <a:headEnd len="sm" w="sm" type="none"/>
            <a:tailEnd len="sm" w="sm" type="none"/>
          </a:ln>
        </p:spPr>
      </p:pic>
      <p:sp>
        <p:nvSpPr>
          <p:cNvPr id="72" name="Google Shape;72;p14"/>
          <p:cNvSpPr/>
          <p:nvPr/>
        </p:nvSpPr>
        <p:spPr>
          <a:xfrm rot="-1850542">
            <a:off x="1447538" y="2401497"/>
            <a:ext cx="777096" cy="138708"/>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182322">
            <a:off x="1437577" y="3284416"/>
            <a:ext cx="830112" cy="130384"/>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4"/>
          <p:cNvPicPr preferRelativeResize="0"/>
          <p:nvPr/>
        </p:nvPicPr>
        <p:blipFill rotWithShape="1">
          <a:blip r:embed="rId5">
            <a:alphaModFix/>
          </a:blip>
          <a:srcRect b="18667" l="13842" r="13835" t="11048"/>
          <a:stretch/>
        </p:blipFill>
        <p:spPr>
          <a:xfrm>
            <a:off x="5786894" y="1869830"/>
            <a:ext cx="782268" cy="820116"/>
          </a:xfrm>
          <a:prstGeom prst="rect">
            <a:avLst/>
          </a:prstGeom>
          <a:noFill/>
          <a:ln cap="flat" cmpd="sng" w="9525">
            <a:solidFill>
              <a:schemeClr val="dk2"/>
            </a:solidFill>
            <a:prstDash val="solid"/>
            <a:round/>
            <a:headEnd len="sm" w="sm" type="none"/>
            <a:tailEnd len="sm" w="sm" type="none"/>
          </a:ln>
        </p:spPr>
      </p:pic>
      <p:pic>
        <p:nvPicPr>
          <p:cNvPr id="75" name="Google Shape;75;p14"/>
          <p:cNvPicPr preferRelativeResize="0"/>
          <p:nvPr/>
        </p:nvPicPr>
        <p:blipFill rotWithShape="1">
          <a:blip r:embed="rId6">
            <a:alphaModFix/>
          </a:blip>
          <a:srcRect b="13738" l="6688" r="8320" t="5492"/>
          <a:stretch/>
        </p:blipFill>
        <p:spPr>
          <a:xfrm>
            <a:off x="5786883" y="832913"/>
            <a:ext cx="782694" cy="821346"/>
          </a:xfrm>
          <a:prstGeom prst="rect">
            <a:avLst/>
          </a:prstGeom>
          <a:noFill/>
          <a:ln cap="flat" cmpd="sng" w="9525">
            <a:solidFill>
              <a:schemeClr val="dk2"/>
            </a:solidFill>
            <a:prstDash val="solid"/>
            <a:round/>
            <a:headEnd len="sm" w="sm" type="none"/>
            <a:tailEnd len="sm" w="sm" type="none"/>
          </a:ln>
        </p:spPr>
      </p:pic>
      <p:pic>
        <p:nvPicPr>
          <p:cNvPr id="76" name="Google Shape;76;p14"/>
          <p:cNvPicPr preferRelativeResize="0"/>
          <p:nvPr/>
        </p:nvPicPr>
        <p:blipFill rotWithShape="1">
          <a:blip r:embed="rId7">
            <a:alphaModFix/>
          </a:blip>
          <a:srcRect b="8958" l="0" r="0" t="0"/>
          <a:stretch/>
        </p:blipFill>
        <p:spPr>
          <a:xfrm>
            <a:off x="5786894" y="2905515"/>
            <a:ext cx="782694" cy="821346"/>
          </a:xfrm>
          <a:prstGeom prst="rect">
            <a:avLst/>
          </a:prstGeom>
          <a:noFill/>
          <a:ln cap="flat" cmpd="sng" w="9525">
            <a:solidFill>
              <a:schemeClr val="dk2"/>
            </a:solidFill>
            <a:prstDash val="solid"/>
            <a:round/>
            <a:headEnd len="sm" w="sm" type="none"/>
            <a:tailEnd len="sm" w="sm" type="none"/>
          </a:ln>
        </p:spPr>
      </p:pic>
      <p:pic>
        <p:nvPicPr>
          <p:cNvPr id="77" name="Google Shape;77;p14"/>
          <p:cNvPicPr preferRelativeResize="0"/>
          <p:nvPr/>
        </p:nvPicPr>
        <p:blipFill rotWithShape="1">
          <a:blip r:embed="rId8">
            <a:alphaModFix/>
          </a:blip>
          <a:srcRect b="8357" l="0" r="0" t="0"/>
          <a:stretch/>
        </p:blipFill>
        <p:spPr>
          <a:xfrm>
            <a:off x="5786681" y="3942442"/>
            <a:ext cx="782694" cy="821346"/>
          </a:xfrm>
          <a:prstGeom prst="rect">
            <a:avLst/>
          </a:prstGeom>
          <a:noFill/>
          <a:ln cap="flat" cmpd="sng" w="9525">
            <a:solidFill>
              <a:schemeClr val="dk2"/>
            </a:solidFill>
            <a:prstDash val="solid"/>
            <a:round/>
            <a:headEnd len="sm" w="sm" type="none"/>
            <a:tailEnd len="sm" w="sm" type="none"/>
          </a:ln>
        </p:spPr>
      </p:pic>
      <p:sp>
        <p:nvSpPr>
          <p:cNvPr id="78" name="Google Shape;78;p14"/>
          <p:cNvSpPr/>
          <p:nvPr/>
        </p:nvSpPr>
        <p:spPr>
          <a:xfrm rot="-3207293">
            <a:off x="4851084" y="1767866"/>
            <a:ext cx="1132578" cy="171122"/>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1503586">
            <a:off x="5012287" y="2332016"/>
            <a:ext cx="750773" cy="171124"/>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771950" y="2679250"/>
            <a:ext cx="874200" cy="238200"/>
          </a:xfrm>
          <a:prstGeom prst="striped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4"/>
          <p:cNvPicPr preferRelativeResize="0"/>
          <p:nvPr/>
        </p:nvPicPr>
        <p:blipFill>
          <a:blip r:embed="rId9">
            <a:alphaModFix/>
          </a:blip>
          <a:stretch>
            <a:fillRect/>
          </a:stretch>
        </p:blipFill>
        <p:spPr>
          <a:xfrm flipH="1">
            <a:off x="7689750" y="2108425"/>
            <a:ext cx="1333925" cy="1598400"/>
          </a:xfrm>
          <a:prstGeom prst="rect">
            <a:avLst/>
          </a:prstGeom>
          <a:noFill/>
          <a:ln cap="flat" cmpd="sng" w="28575">
            <a:solidFill>
              <a:schemeClr val="dk2"/>
            </a:solidFill>
            <a:prstDash val="solid"/>
            <a:round/>
            <a:headEnd len="sm" w="sm" type="none"/>
            <a:tailEnd len="sm" w="sm" type="none"/>
          </a:ln>
        </p:spPr>
      </p:pic>
      <p:pic>
        <p:nvPicPr>
          <p:cNvPr id="82" name="Google Shape;82;p14"/>
          <p:cNvPicPr preferRelativeResize="0"/>
          <p:nvPr/>
        </p:nvPicPr>
        <p:blipFill rotWithShape="1">
          <a:blip r:embed="rId10">
            <a:alphaModFix/>
          </a:blip>
          <a:srcRect b="19849" l="0" r="10849" t="12243"/>
          <a:stretch/>
        </p:blipFill>
        <p:spPr>
          <a:xfrm>
            <a:off x="2272669" y="1560215"/>
            <a:ext cx="1489135" cy="1211083"/>
          </a:xfrm>
          <a:prstGeom prst="rect">
            <a:avLst/>
          </a:prstGeom>
          <a:noFill/>
          <a:ln cap="flat" cmpd="sng" w="28575">
            <a:solidFill>
              <a:schemeClr val="dk2"/>
            </a:solidFill>
            <a:prstDash val="solid"/>
            <a:round/>
            <a:headEnd len="sm" w="sm" type="none"/>
            <a:tailEnd len="sm" w="sm" type="none"/>
          </a:ln>
        </p:spPr>
      </p:pic>
      <p:pic>
        <p:nvPicPr>
          <p:cNvPr id="83" name="Google Shape;83;p14"/>
          <p:cNvPicPr preferRelativeResize="0"/>
          <p:nvPr/>
        </p:nvPicPr>
        <p:blipFill>
          <a:blip r:embed="rId11">
            <a:alphaModFix/>
          </a:blip>
          <a:stretch>
            <a:fillRect/>
          </a:stretch>
        </p:blipFill>
        <p:spPr>
          <a:xfrm>
            <a:off x="4025882" y="2212111"/>
            <a:ext cx="985600" cy="985614"/>
          </a:xfrm>
          <a:prstGeom prst="rect">
            <a:avLst/>
          </a:prstGeom>
          <a:noFill/>
          <a:ln cap="flat" cmpd="sng" w="28575">
            <a:solidFill>
              <a:schemeClr val="dk2"/>
            </a:solidFill>
            <a:prstDash val="solid"/>
            <a:round/>
            <a:headEnd len="sm" w="sm" type="none"/>
            <a:tailEnd len="sm" w="sm" type="none"/>
          </a:ln>
        </p:spPr>
      </p:pic>
      <p:sp>
        <p:nvSpPr>
          <p:cNvPr id="84" name="Google Shape;84;p14"/>
          <p:cNvSpPr/>
          <p:nvPr/>
        </p:nvSpPr>
        <p:spPr>
          <a:xfrm flipH="1" rot="-7618448">
            <a:off x="4856734" y="3553229"/>
            <a:ext cx="1121282" cy="170232"/>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flipH="1" rot="-9316378">
            <a:off x="5013300" y="2998531"/>
            <a:ext cx="748752" cy="168951"/>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1797673">
            <a:off x="3843852" y="3300028"/>
            <a:ext cx="364628" cy="171205"/>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2147712">
            <a:off x="3843838" y="1927939"/>
            <a:ext cx="364684" cy="171202"/>
          </a:xfrm>
          <a:prstGeom prst="rightArrow">
            <a:avLst>
              <a:gd fmla="val 2978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pic>
        <p:nvPicPr>
          <p:cNvPr id="92" name="Google Shape;92;p15"/>
          <p:cNvPicPr preferRelativeResize="0"/>
          <p:nvPr/>
        </p:nvPicPr>
        <p:blipFill rotWithShape="1">
          <a:blip r:embed="rId3">
            <a:alphaModFix amt="58000"/>
          </a:blip>
          <a:srcRect b="15733" l="0" r="0" t="10400"/>
          <a:stretch/>
        </p:blipFill>
        <p:spPr>
          <a:xfrm>
            <a:off x="815575" y="0"/>
            <a:ext cx="7512840" cy="5143500"/>
          </a:xfrm>
          <a:prstGeom prst="rect">
            <a:avLst/>
          </a:prstGeom>
          <a:noFill/>
          <a:ln>
            <a:noFill/>
          </a:ln>
        </p:spPr>
      </p:pic>
      <p:sp>
        <p:nvSpPr>
          <p:cNvPr id="93" name="Google Shape;93;p15"/>
          <p:cNvSpPr txBox="1"/>
          <p:nvPr/>
        </p:nvSpPr>
        <p:spPr>
          <a:xfrm>
            <a:off x="841125" y="1382550"/>
            <a:ext cx="5568900" cy="12930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AutoNum type="arabicPeriod"/>
            </a:pPr>
            <a:r>
              <a:rPr b="1" lang="en-GB" sz="3600"/>
              <a:t>HARDWARE MODULE</a:t>
            </a:r>
            <a:endParaRPr b="1" sz="3600"/>
          </a:p>
          <a:p>
            <a:pPr indent="-457200" lvl="0" marL="457200" rtl="0" algn="l">
              <a:spcBef>
                <a:spcPts val="0"/>
              </a:spcBef>
              <a:spcAft>
                <a:spcPts val="0"/>
              </a:spcAft>
              <a:buSzPts val="3600"/>
              <a:buAutoNum type="arabicPeriod"/>
            </a:pPr>
            <a:r>
              <a:rPr b="1" lang="en-GB" sz="3600"/>
              <a:t>USER MODULE</a:t>
            </a:r>
            <a:endParaRPr b="1" sz="3600"/>
          </a:p>
        </p:txBody>
      </p:sp>
      <p:sp>
        <p:nvSpPr>
          <p:cNvPr id="94" name="Google Shape;94;p15"/>
          <p:cNvSpPr txBox="1"/>
          <p:nvPr/>
        </p:nvSpPr>
        <p:spPr>
          <a:xfrm>
            <a:off x="3208200" y="212700"/>
            <a:ext cx="272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000" u="sng">
                <a:latin typeface="Times New Roman"/>
                <a:ea typeface="Times New Roman"/>
                <a:cs typeface="Times New Roman"/>
                <a:sym typeface="Times New Roman"/>
              </a:rPr>
              <a:t>MODULES</a:t>
            </a:r>
            <a:endParaRPr sz="4000" u="sng">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pic>
        <p:nvPicPr>
          <p:cNvPr id="99" name="Google Shape;99;p16"/>
          <p:cNvPicPr preferRelativeResize="0"/>
          <p:nvPr/>
        </p:nvPicPr>
        <p:blipFill>
          <a:blip r:embed="rId3">
            <a:alphaModFix amt="20000"/>
          </a:blip>
          <a:stretch>
            <a:fillRect/>
          </a:stretch>
        </p:blipFill>
        <p:spPr>
          <a:xfrm>
            <a:off x="2014800" y="14548"/>
            <a:ext cx="5114400" cy="5114400"/>
          </a:xfrm>
          <a:prstGeom prst="rect">
            <a:avLst/>
          </a:prstGeom>
          <a:noFill/>
          <a:ln>
            <a:noFill/>
          </a:ln>
        </p:spPr>
      </p:pic>
      <p:grpSp>
        <p:nvGrpSpPr>
          <p:cNvPr id="100" name="Google Shape;100;p16"/>
          <p:cNvGrpSpPr/>
          <p:nvPr/>
        </p:nvGrpSpPr>
        <p:grpSpPr>
          <a:xfrm>
            <a:off x="725125" y="328700"/>
            <a:ext cx="6404075" cy="3067450"/>
            <a:chOff x="725125" y="328700"/>
            <a:chExt cx="6404075" cy="3067450"/>
          </a:xfrm>
        </p:grpSpPr>
        <p:sp>
          <p:nvSpPr>
            <p:cNvPr id="101" name="Google Shape;101;p16"/>
            <p:cNvSpPr txBox="1"/>
            <p:nvPr/>
          </p:nvSpPr>
          <p:spPr>
            <a:xfrm>
              <a:off x="2014800" y="328700"/>
              <a:ext cx="511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u="sng"/>
                <a:t>HARDWARE MODULE</a:t>
              </a:r>
              <a:endParaRPr sz="3600" u="sng"/>
            </a:p>
          </p:txBody>
        </p:sp>
        <p:sp>
          <p:nvSpPr>
            <p:cNvPr id="102" name="Google Shape;102;p16"/>
            <p:cNvSpPr txBox="1"/>
            <p:nvPr/>
          </p:nvSpPr>
          <p:spPr>
            <a:xfrm>
              <a:off x="725125" y="1595250"/>
              <a:ext cx="5568900" cy="1800900"/>
            </a:xfrm>
            <a:prstGeom prst="rect">
              <a:avLst/>
            </a:prstGeom>
            <a:noFill/>
            <a:ln>
              <a:noFill/>
            </a:ln>
          </p:spPr>
          <p:txBody>
            <a:bodyPr anchorCtr="0" anchor="t" bIns="91425" lIns="91425" spcFirstLastPara="1" rIns="91425" wrap="square" tIns="91425">
              <a:spAutoFit/>
            </a:bodyPr>
            <a:lstStyle/>
            <a:p>
              <a:pPr indent="-450850" lvl="0" marL="457200" rtl="0" algn="l">
                <a:spcBef>
                  <a:spcPts val="0"/>
                </a:spcBef>
                <a:spcAft>
                  <a:spcPts val="0"/>
                </a:spcAft>
                <a:buSzPts val="3500"/>
                <a:buAutoNum type="arabicPeriod"/>
              </a:pPr>
              <a:r>
                <a:rPr lang="en-GB" sz="3500"/>
                <a:t>NodeMCU</a:t>
              </a:r>
              <a:endParaRPr sz="3500"/>
            </a:p>
            <a:p>
              <a:pPr indent="-450850" lvl="0" marL="457200" rtl="0" algn="l">
                <a:spcBef>
                  <a:spcPts val="0"/>
                </a:spcBef>
                <a:spcAft>
                  <a:spcPts val="0"/>
                </a:spcAft>
                <a:buSzPts val="3500"/>
                <a:buAutoNum type="arabicPeriod"/>
              </a:pPr>
              <a:r>
                <a:rPr lang="en-GB" sz="3500"/>
                <a:t>Relay module</a:t>
              </a:r>
              <a:endParaRPr sz="3500"/>
            </a:p>
            <a:p>
              <a:pPr indent="-450850" lvl="0" marL="457200" rtl="0" algn="l">
                <a:spcBef>
                  <a:spcPts val="0"/>
                </a:spcBef>
                <a:spcAft>
                  <a:spcPts val="0"/>
                </a:spcAft>
                <a:buSzPts val="3500"/>
                <a:buAutoNum type="arabicPeriod"/>
              </a:pPr>
              <a:r>
                <a:rPr lang="en-GB" sz="3500"/>
                <a:t>dh11 Sensor</a:t>
              </a:r>
              <a:endParaRPr sz="35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sp>
        <p:nvSpPr>
          <p:cNvPr id="107" name="Google Shape;107;p17"/>
          <p:cNvSpPr txBox="1"/>
          <p:nvPr/>
        </p:nvSpPr>
        <p:spPr>
          <a:xfrm>
            <a:off x="589775" y="232025"/>
            <a:ext cx="55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u="sng"/>
              <a:t>NodeMCU</a:t>
            </a:r>
            <a:endParaRPr sz="2500" u="sng"/>
          </a:p>
        </p:txBody>
      </p:sp>
      <p:pic>
        <p:nvPicPr>
          <p:cNvPr id="108" name="Google Shape;108;p17"/>
          <p:cNvPicPr preferRelativeResize="0"/>
          <p:nvPr/>
        </p:nvPicPr>
        <p:blipFill>
          <a:blip r:embed="rId3">
            <a:alphaModFix/>
          </a:blip>
          <a:stretch>
            <a:fillRect/>
          </a:stretch>
        </p:blipFill>
        <p:spPr>
          <a:xfrm>
            <a:off x="3349350" y="676750"/>
            <a:ext cx="2466550" cy="1366525"/>
          </a:xfrm>
          <a:prstGeom prst="rect">
            <a:avLst/>
          </a:prstGeom>
          <a:noFill/>
          <a:ln cap="flat" cmpd="sng" w="19050">
            <a:solidFill>
              <a:srgbClr val="595959"/>
            </a:solidFill>
            <a:prstDash val="solid"/>
            <a:round/>
            <a:headEnd len="sm" w="sm" type="none"/>
            <a:tailEnd len="sm" w="sm" type="none"/>
          </a:ln>
        </p:spPr>
      </p:pic>
      <p:sp>
        <p:nvSpPr>
          <p:cNvPr id="109" name="Google Shape;109;p17"/>
          <p:cNvSpPr txBox="1"/>
          <p:nvPr/>
        </p:nvSpPr>
        <p:spPr>
          <a:xfrm>
            <a:off x="589775" y="2397725"/>
            <a:ext cx="79857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2000"/>
              <a:t>→ Allows the user to connect to the device and control the attached appliance remotely from any location</a:t>
            </a:r>
            <a:endParaRPr sz="2000"/>
          </a:p>
          <a:p>
            <a:pPr indent="0" lvl="0" marL="0" rtl="0" algn="just">
              <a:spcBef>
                <a:spcPts val="0"/>
              </a:spcBef>
              <a:spcAft>
                <a:spcPts val="0"/>
              </a:spcAft>
              <a:buNone/>
            </a:pPr>
            <a:r>
              <a:rPr lang="en-GB" sz="2000"/>
              <a:t>→</a:t>
            </a:r>
            <a:r>
              <a:rPr lang="en-GB" sz="2000"/>
              <a:t> Connects the device from any remote location using the user wifi name and password and allows the user to connect to the device allowing to </a:t>
            </a:r>
            <a:r>
              <a:rPr lang="en-GB" sz="2000">
                <a:solidFill>
                  <a:schemeClr val="dk1"/>
                </a:solidFill>
              </a:rPr>
              <a:t>to access the appliance using the relays in the device</a:t>
            </a:r>
            <a:endParaRPr sz="2000">
              <a:solidFill>
                <a:schemeClr val="dk1"/>
              </a:solidFill>
            </a:endParaRPr>
          </a:p>
          <a:p>
            <a:pPr indent="0" lvl="0" marL="0" rtl="0" algn="just">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18"/>
          <p:cNvSpPr txBox="1"/>
          <p:nvPr/>
        </p:nvSpPr>
        <p:spPr>
          <a:xfrm>
            <a:off x="589775" y="232025"/>
            <a:ext cx="55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u="sng"/>
              <a:t>Relay module</a:t>
            </a:r>
            <a:endParaRPr sz="2500" u="sng"/>
          </a:p>
        </p:txBody>
      </p:sp>
      <p:sp>
        <p:nvSpPr>
          <p:cNvPr id="115" name="Google Shape;115;p18"/>
          <p:cNvSpPr txBox="1"/>
          <p:nvPr/>
        </p:nvSpPr>
        <p:spPr>
          <a:xfrm>
            <a:off x="589775" y="2397725"/>
            <a:ext cx="79857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2000"/>
              <a:t>→ Relay module is an </a:t>
            </a:r>
            <a:r>
              <a:rPr lang="en-GB" sz="2000"/>
              <a:t>electrical</a:t>
            </a:r>
            <a:r>
              <a:rPr lang="en-GB" sz="2000"/>
              <a:t> switch which is operated by an </a:t>
            </a:r>
            <a:r>
              <a:rPr lang="en-GB" sz="2000"/>
              <a:t>electromagnet</a:t>
            </a:r>
            <a:endParaRPr sz="2000"/>
          </a:p>
          <a:p>
            <a:pPr indent="0" lvl="0" marL="0" rtl="0" algn="just">
              <a:spcBef>
                <a:spcPts val="0"/>
              </a:spcBef>
              <a:spcAft>
                <a:spcPts val="0"/>
              </a:spcAft>
              <a:buNone/>
            </a:pPr>
            <a:r>
              <a:rPr lang="en-GB" sz="2000"/>
              <a:t>→ The work of the relay module is to accept task from NodeMCU given by the user and perform its task to either turn ON or OFF the device</a:t>
            </a:r>
            <a:endParaRPr sz="2000"/>
          </a:p>
        </p:txBody>
      </p:sp>
      <p:pic>
        <p:nvPicPr>
          <p:cNvPr id="116" name="Google Shape;116;p18"/>
          <p:cNvPicPr preferRelativeResize="0"/>
          <p:nvPr/>
        </p:nvPicPr>
        <p:blipFill>
          <a:blip r:embed="rId3">
            <a:alphaModFix/>
          </a:blip>
          <a:stretch>
            <a:fillRect/>
          </a:stretch>
        </p:blipFill>
        <p:spPr>
          <a:xfrm>
            <a:off x="3584875" y="593325"/>
            <a:ext cx="1804400" cy="180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 name="Shape 120"/>
        <p:cNvGrpSpPr/>
        <p:nvPr/>
      </p:nvGrpSpPr>
      <p:grpSpPr>
        <a:xfrm>
          <a:off x="0" y="0"/>
          <a:ext cx="0" cy="0"/>
          <a:chOff x="0" y="0"/>
          <a:chExt cx="0" cy="0"/>
        </a:xfrm>
      </p:grpSpPr>
      <p:sp>
        <p:nvSpPr>
          <p:cNvPr id="121" name="Google Shape;121;p19"/>
          <p:cNvSpPr txBox="1"/>
          <p:nvPr/>
        </p:nvSpPr>
        <p:spPr>
          <a:xfrm>
            <a:off x="212700" y="145025"/>
            <a:ext cx="55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u="sng"/>
              <a:t>Dh11 </a:t>
            </a:r>
            <a:r>
              <a:rPr lang="en-GB" sz="2500" u="sng"/>
              <a:t>Sensor</a:t>
            </a:r>
            <a:endParaRPr sz="2500" u="sng"/>
          </a:p>
        </p:txBody>
      </p:sp>
      <p:sp>
        <p:nvSpPr>
          <p:cNvPr id="122" name="Google Shape;122;p19"/>
          <p:cNvSpPr txBox="1"/>
          <p:nvPr/>
        </p:nvSpPr>
        <p:spPr>
          <a:xfrm>
            <a:off x="667125" y="2249775"/>
            <a:ext cx="79764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2000"/>
              <a:t>→ 	Sensor will be given static data regarding the ranges of temperature and humidity </a:t>
            </a:r>
            <a:endParaRPr sz="2000"/>
          </a:p>
          <a:p>
            <a:pPr indent="0" lvl="0" marL="0" rtl="0" algn="just">
              <a:spcBef>
                <a:spcPts val="0"/>
              </a:spcBef>
              <a:spcAft>
                <a:spcPts val="0"/>
              </a:spcAft>
              <a:buNone/>
            </a:pPr>
            <a:r>
              <a:rPr lang="en-GB" sz="2000"/>
              <a:t>→ Sensor checks the </a:t>
            </a:r>
            <a:r>
              <a:rPr lang="en-GB" sz="2000"/>
              <a:t>ranges of temp and humidity and initiates to either connect with Relay module or not</a:t>
            </a:r>
            <a:endParaRPr sz="2000"/>
          </a:p>
          <a:p>
            <a:pPr indent="0" lvl="0" marL="0" rtl="0" algn="just">
              <a:spcBef>
                <a:spcPts val="0"/>
              </a:spcBef>
              <a:spcAft>
                <a:spcPts val="0"/>
              </a:spcAft>
              <a:buNone/>
            </a:pPr>
            <a:r>
              <a:rPr lang="en-GB" sz="2000"/>
              <a:t>→ Basing on the default temperature and humidity range set by the user, the data of temperature and humidity will be shown as gauge in the Blynk App </a:t>
            </a:r>
            <a:endParaRPr sz="2000"/>
          </a:p>
        </p:txBody>
      </p:sp>
      <p:pic>
        <p:nvPicPr>
          <p:cNvPr id="123" name="Google Shape;123;p19"/>
          <p:cNvPicPr preferRelativeResize="0"/>
          <p:nvPr/>
        </p:nvPicPr>
        <p:blipFill rotWithShape="1">
          <a:blip r:embed="rId3">
            <a:alphaModFix/>
          </a:blip>
          <a:srcRect b="20582" l="18756" r="18239" t="17887"/>
          <a:stretch/>
        </p:blipFill>
        <p:spPr>
          <a:xfrm>
            <a:off x="3378575" y="406050"/>
            <a:ext cx="2386850" cy="172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pic>
        <p:nvPicPr>
          <p:cNvPr id="128" name="Google Shape;128;p20"/>
          <p:cNvPicPr preferRelativeResize="0"/>
          <p:nvPr/>
        </p:nvPicPr>
        <p:blipFill rotWithShape="1">
          <a:blip r:embed="rId3">
            <a:alphaModFix/>
          </a:blip>
          <a:srcRect b="6478" l="0" r="0" t="3795"/>
          <a:stretch/>
        </p:blipFill>
        <p:spPr>
          <a:xfrm>
            <a:off x="3349125" y="299725"/>
            <a:ext cx="2809700" cy="4544050"/>
          </a:xfrm>
          <a:prstGeom prst="rect">
            <a:avLst/>
          </a:prstGeom>
          <a:noFill/>
          <a:ln>
            <a:noFill/>
          </a:ln>
        </p:spPr>
      </p:pic>
      <p:cxnSp>
        <p:nvCxnSpPr>
          <p:cNvPr id="129" name="Google Shape;129;p20"/>
          <p:cNvCxnSpPr/>
          <p:nvPr/>
        </p:nvCxnSpPr>
        <p:spPr>
          <a:xfrm>
            <a:off x="2417225" y="1314875"/>
            <a:ext cx="850800" cy="0"/>
          </a:xfrm>
          <a:prstGeom prst="straightConnector1">
            <a:avLst/>
          </a:prstGeom>
          <a:noFill/>
          <a:ln cap="flat" cmpd="sng" w="38100">
            <a:solidFill>
              <a:schemeClr val="dk2"/>
            </a:solidFill>
            <a:prstDash val="solid"/>
            <a:round/>
            <a:headEnd len="med" w="med" type="none"/>
            <a:tailEnd len="med" w="med" type="triangle"/>
          </a:ln>
        </p:spPr>
      </p:cxnSp>
      <p:cxnSp>
        <p:nvCxnSpPr>
          <p:cNvPr id="130" name="Google Shape;130;p20"/>
          <p:cNvCxnSpPr/>
          <p:nvPr/>
        </p:nvCxnSpPr>
        <p:spPr>
          <a:xfrm rot="10800000">
            <a:off x="6236050" y="1314875"/>
            <a:ext cx="780900" cy="0"/>
          </a:xfrm>
          <a:prstGeom prst="straightConnector1">
            <a:avLst/>
          </a:prstGeom>
          <a:noFill/>
          <a:ln cap="flat" cmpd="sng" w="38100">
            <a:solidFill>
              <a:schemeClr val="dk2"/>
            </a:solidFill>
            <a:prstDash val="solid"/>
            <a:round/>
            <a:headEnd len="med" w="med" type="none"/>
            <a:tailEnd len="med" w="med" type="triangle"/>
          </a:ln>
        </p:spPr>
      </p:cxnSp>
      <p:sp>
        <p:nvSpPr>
          <p:cNvPr id="131" name="Google Shape;131;p20"/>
          <p:cNvSpPr txBox="1"/>
          <p:nvPr/>
        </p:nvSpPr>
        <p:spPr>
          <a:xfrm>
            <a:off x="860625" y="914675"/>
            <a:ext cx="1817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Temperature</a:t>
            </a:r>
            <a:endParaRPr sz="2000"/>
          </a:p>
          <a:p>
            <a:pPr indent="0" lvl="0" marL="0" rtl="0" algn="l">
              <a:spcBef>
                <a:spcPts val="0"/>
              </a:spcBef>
              <a:spcAft>
                <a:spcPts val="0"/>
              </a:spcAft>
              <a:buNone/>
            </a:pPr>
            <a:r>
              <a:rPr lang="en-GB" sz="2000"/>
              <a:t>Gauge</a:t>
            </a:r>
            <a:endParaRPr sz="2000"/>
          </a:p>
        </p:txBody>
      </p:sp>
      <p:sp>
        <p:nvSpPr>
          <p:cNvPr id="132" name="Google Shape;132;p20"/>
          <p:cNvSpPr txBox="1"/>
          <p:nvPr/>
        </p:nvSpPr>
        <p:spPr>
          <a:xfrm>
            <a:off x="7094175" y="997400"/>
            <a:ext cx="118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Humidity</a:t>
            </a:r>
            <a:endParaRPr sz="2000"/>
          </a:p>
          <a:p>
            <a:pPr indent="0" lvl="0" marL="0" rtl="0" algn="l">
              <a:spcBef>
                <a:spcPts val="0"/>
              </a:spcBef>
              <a:spcAft>
                <a:spcPts val="0"/>
              </a:spcAft>
              <a:buNone/>
            </a:pPr>
            <a:r>
              <a:rPr lang="en-GB" sz="2000"/>
              <a:t>Gauge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21"/>
          <p:cNvSpPr txBox="1"/>
          <p:nvPr/>
        </p:nvSpPr>
        <p:spPr>
          <a:xfrm>
            <a:off x="1208525" y="299725"/>
            <a:ext cx="55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8" name="Google Shape;138;p21"/>
          <p:cNvSpPr txBox="1"/>
          <p:nvPr/>
        </p:nvSpPr>
        <p:spPr>
          <a:xfrm>
            <a:off x="2693400" y="299725"/>
            <a:ext cx="375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u="sng"/>
              <a:t>USER</a:t>
            </a:r>
            <a:r>
              <a:rPr lang="en-GB" sz="3600" u="sng"/>
              <a:t> MODULE</a:t>
            </a:r>
            <a:endParaRPr sz="3600" u="sng"/>
          </a:p>
        </p:txBody>
      </p:sp>
      <p:grpSp>
        <p:nvGrpSpPr>
          <p:cNvPr id="139" name="Google Shape;139;p21"/>
          <p:cNvGrpSpPr/>
          <p:nvPr/>
        </p:nvGrpSpPr>
        <p:grpSpPr>
          <a:xfrm>
            <a:off x="6565941" y="1038619"/>
            <a:ext cx="2313312" cy="3987964"/>
            <a:chOff x="5493925" y="1169475"/>
            <a:chExt cx="2061775" cy="3768274"/>
          </a:xfrm>
        </p:grpSpPr>
        <p:pic>
          <p:nvPicPr>
            <p:cNvPr id="140" name="Google Shape;140;p21"/>
            <p:cNvPicPr preferRelativeResize="0"/>
            <p:nvPr/>
          </p:nvPicPr>
          <p:blipFill rotWithShape="1">
            <a:blip r:embed="rId3">
              <a:alphaModFix/>
            </a:blip>
            <a:srcRect b="5117" l="0" r="0" t="3499"/>
            <a:stretch/>
          </p:blipFill>
          <p:spPr>
            <a:xfrm>
              <a:off x="5493925" y="1169475"/>
              <a:ext cx="2061775" cy="3768274"/>
            </a:xfrm>
            <a:prstGeom prst="rect">
              <a:avLst/>
            </a:prstGeom>
            <a:noFill/>
            <a:ln>
              <a:noFill/>
            </a:ln>
          </p:spPr>
        </p:pic>
        <p:pic>
          <p:nvPicPr>
            <p:cNvPr id="141" name="Google Shape;141;p21"/>
            <p:cNvPicPr preferRelativeResize="0"/>
            <p:nvPr/>
          </p:nvPicPr>
          <p:blipFill rotWithShape="1">
            <a:blip r:embed="rId4">
              <a:alphaModFix/>
            </a:blip>
            <a:srcRect b="58914" l="0" r="0" t="12605"/>
            <a:stretch/>
          </p:blipFill>
          <p:spPr>
            <a:xfrm>
              <a:off x="5493925" y="1461825"/>
              <a:ext cx="2061775" cy="1223625"/>
            </a:xfrm>
            <a:prstGeom prst="rect">
              <a:avLst/>
            </a:prstGeom>
            <a:noFill/>
            <a:ln>
              <a:noFill/>
            </a:ln>
          </p:spPr>
        </p:pic>
      </p:grpSp>
      <p:sp>
        <p:nvSpPr>
          <p:cNvPr id="142" name="Google Shape;142;p21"/>
          <p:cNvSpPr txBox="1"/>
          <p:nvPr/>
        </p:nvSpPr>
        <p:spPr>
          <a:xfrm>
            <a:off x="259875" y="1851650"/>
            <a:ext cx="6237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 The gauges show the live temperature and humidity that are changing in the location where the device is present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 The </a:t>
            </a:r>
            <a:r>
              <a:rPr lang="en-GB" sz="2000"/>
              <a:t>buttons allow the user to control the appliances which are connected to the relay parts of the device </a:t>
            </a:r>
            <a:endParaRPr sz="2000"/>
          </a:p>
        </p:txBody>
      </p:sp>
      <p:pic>
        <p:nvPicPr>
          <p:cNvPr id="143" name="Google Shape;143;p21"/>
          <p:cNvPicPr preferRelativeResize="0"/>
          <p:nvPr/>
        </p:nvPicPr>
        <p:blipFill>
          <a:blip r:embed="rId5">
            <a:alphaModFix/>
          </a:blip>
          <a:stretch>
            <a:fillRect/>
          </a:stretch>
        </p:blipFill>
        <p:spPr>
          <a:xfrm>
            <a:off x="1682099" y="185236"/>
            <a:ext cx="967875" cy="96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