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Lobster"/>
      <p:regular r:id="rId13"/>
    </p:embeddedFont>
    <p:embeddedFont>
      <p:font typeface="Roboto Mon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Lobster-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Mono-bold.fntdata"/><Relationship Id="rId14" Type="http://schemas.openxmlformats.org/officeDocument/2006/relationships/font" Target="fonts/RobotoMono-regular.fntdata"/><Relationship Id="rId17" Type="http://schemas.openxmlformats.org/officeDocument/2006/relationships/font" Target="fonts/RobotoMono-boldItalic.fntdata"/><Relationship Id="rId16" Type="http://schemas.openxmlformats.org/officeDocument/2006/relationships/font" Target="fonts/RobotoMon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d44baf8a2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d44baf8a2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just">
              <a:lnSpc>
                <a:spcPct val="115000"/>
              </a:lnSpc>
              <a:spcBef>
                <a:spcPts val="0"/>
              </a:spcBef>
              <a:spcAft>
                <a:spcPts val="0"/>
              </a:spcAft>
              <a:buClr>
                <a:schemeClr val="dk1"/>
              </a:buClr>
              <a:buSzPts val="1100"/>
              <a:buFont typeface="Arial"/>
              <a:buNone/>
            </a:pPr>
            <a:r>
              <a:rPr lang="en-GB" sz="1400">
                <a:solidFill>
                  <a:schemeClr val="dk1"/>
                </a:solidFill>
              </a:rPr>
              <a:t>Post pandemic, everyone are so aware of their surroundings and are trying their best to avoid contact with the things that are used by the people commonly. So, in those common items few of the items are switches in our house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12560e1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12560e1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44baf8a20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44baf8a2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44baf8a20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44baf8a20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44baf8a2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44baf8a2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44baf8a2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44baf8a2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44baf8a20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44baf8a2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6.png"/><Relationship Id="rId11" Type="http://schemas.openxmlformats.org/officeDocument/2006/relationships/image" Target="../media/image2.png"/><Relationship Id="rId10" Type="http://schemas.openxmlformats.org/officeDocument/2006/relationships/image" Target="../media/image9.png"/><Relationship Id="rId9"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7.png"/><Relationship Id="rId8"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52400" y="152393"/>
            <a:ext cx="895925" cy="868425"/>
          </a:xfrm>
          <a:prstGeom prst="rect">
            <a:avLst/>
          </a:prstGeom>
          <a:noFill/>
          <a:ln>
            <a:noFill/>
          </a:ln>
        </p:spPr>
      </p:pic>
      <p:sp>
        <p:nvSpPr>
          <p:cNvPr id="55" name="Google Shape;55;p13"/>
          <p:cNvSpPr txBox="1"/>
          <p:nvPr/>
        </p:nvSpPr>
        <p:spPr>
          <a:xfrm>
            <a:off x="1048325" y="152400"/>
            <a:ext cx="7810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solidFill>
                  <a:srgbClr val="222222"/>
                </a:solidFill>
                <a:highlight>
                  <a:srgbClr val="FFFFFF"/>
                </a:highlight>
              </a:rPr>
              <a:t>Gokaraju Rangaraju Institute of Engineering &amp; Technology</a:t>
            </a:r>
            <a:endParaRPr b="1"/>
          </a:p>
        </p:txBody>
      </p:sp>
      <p:sp>
        <p:nvSpPr>
          <p:cNvPr id="56" name="Google Shape;56;p13"/>
          <p:cNvSpPr txBox="1"/>
          <p:nvPr/>
        </p:nvSpPr>
        <p:spPr>
          <a:xfrm>
            <a:off x="2680800" y="537900"/>
            <a:ext cx="382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t>Bachupally, Kukatpally, Hyderabad- 500090</a:t>
            </a:r>
            <a:endParaRPr b="1"/>
          </a:p>
        </p:txBody>
      </p:sp>
      <p:sp>
        <p:nvSpPr>
          <p:cNvPr id="57" name="Google Shape;57;p13"/>
          <p:cNvSpPr txBox="1"/>
          <p:nvPr/>
        </p:nvSpPr>
        <p:spPr>
          <a:xfrm>
            <a:off x="1358700" y="883325"/>
            <a:ext cx="642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t>DEPARTMENT OF INFORMATION TECHNOLOGY</a:t>
            </a:r>
            <a:endParaRPr b="1"/>
          </a:p>
        </p:txBody>
      </p:sp>
      <p:sp>
        <p:nvSpPr>
          <p:cNvPr id="58" name="Google Shape;58;p13"/>
          <p:cNvSpPr txBox="1"/>
          <p:nvPr/>
        </p:nvSpPr>
        <p:spPr>
          <a:xfrm>
            <a:off x="1358700" y="1338850"/>
            <a:ext cx="6426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MINI PROJECT ABSTRACT PRESENTATION</a:t>
            </a:r>
            <a:endParaRPr/>
          </a:p>
          <a:p>
            <a:pPr indent="0" lvl="0" marL="0" rtl="0" algn="ctr">
              <a:spcBef>
                <a:spcPts val="0"/>
              </a:spcBef>
              <a:spcAft>
                <a:spcPts val="0"/>
              </a:spcAft>
              <a:buNone/>
            </a:pPr>
            <a:r>
              <a:rPr lang="en-GB"/>
              <a:t>On</a:t>
            </a:r>
            <a:endParaRPr/>
          </a:p>
        </p:txBody>
      </p:sp>
      <p:sp>
        <p:nvSpPr>
          <p:cNvPr id="59" name="Google Shape;59;p13"/>
          <p:cNvSpPr txBox="1"/>
          <p:nvPr/>
        </p:nvSpPr>
        <p:spPr>
          <a:xfrm>
            <a:off x="2076750" y="1857375"/>
            <a:ext cx="50319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GB" sz="1700">
                <a:solidFill>
                  <a:schemeClr val="dk1"/>
                </a:solidFill>
                <a:latin typeface="Roboto Mono"/>
                <a:ea typeface="Roboto Mono"/>
                <a:cs typeface="Roboto Mono"/>
                <a:sym typeface="Roboto Mono"/>
              </a:rPr>
              <a:t>SMART HOUSEHOLD AUTOMATION</a:t>
            </a:r>
            <a:endParaRPr b="1" sz="1700">
              <a:solidFill>
                <a:schemeClr val="dk1"/>
              </a:solidFill>
              <a:latin typeface="Roboto Mono"/>
              <a:ea typeface="Roboto Mono"/>
              <a:cs typeface="Roboto Mono"/>
              <a:sym typeface="Roboto Mono"/>
            </a:endParaRPr>
          </a:p>
          <a:p>
            <a:pPr indent="0" lvl="0" marL="0" rtl="0" algn="ctr">
              <a:spcBef>
                <a:spcPts val="0"/>
              </a:spcBef>
              <a:spcAft>
                <a:spcPts val="0"/>
              </a:spcAft>
              <a:buNone/>
            </a:pPr>
            <a:r>
              <a:t/>
            </a:r>
            <a:endParaRPr b="1" sz="1700">
              <a:latin typeface="Roboto Mono"/>
              <a:ea typeface="Roboto Mono"/>
              <a:cs typeface="Roboto Mono"/>
              <a:sym typeface="Roboto Mono"/>
            </a:endParaRPr>
          </a:p>
        </p:txBody>
      </p:sp>
      <p:sp>
        <p:nvSpPr>
          <p:cNvPr id="60" name="Google Shape;60;p13"/>
          <p:cNvSpPr txBox="1"/>
          <p:nvPr/>
        </p:nvSpPr>
        <p:spPr>
          <a:xfrm>
            <a:off x="1358700" y="2190750"/>
            <a:ext cx="642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u="sng"/>
              <a:t>BATCH NO:12</a:t>
            </a:r>
            <a:endParaRPr u="sng"/>
          </a:p>
        </p:txBody>
      </p:sp>
      <p:sp>
        <p:nvSpPr>
          <p:cNvPr id="61" name="Google Shape;61;p13"/>
          <p:cNvSpPr txBox="1"/>
          <p:nvPr/>
        </p:nvSpPr>
        <p:spPr>
          <a:xfrm>
            <a:off x="2660100" y="2495550"/>
            <a:ext cx="3823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Name				Roll Numbers</a:t>
            </a:r>
            <a:endParaRPr b="1"/>
          </a:p>
          <a:p>
            <a:pPr indent="0" lvl="0" marL="0" rtl="0" algn="l">
              <a:spcBef>
                <a:spcPts val="0"/>
              </a:spcBef>
              <a:spcAft>
                <a:spcPts val="0"/>
              </a:spcAft>
              <a:buNone/>
            </a:pPr>
            <a:r>
              <a:rPr lang="en-GB"/>
              <a:t>1. D Karthik			18241A1275</a:t>
            </a:r>
            <a:endParaRPr/>
          </a:p>
          <a:p>
            <a:pPr indent="0" lvl="0" marL="0" rtl="0" algn="l">
              <a:spcBef>
                <a:spcPts val="0"/>
              </a:spcBef>
              <a:spcAft>
                <a:spcPts val="0"/>
              </a:spcAft>
              <a:buNone/>
            </a:pPr>
            <a:r>
              <a:rPr lang="en-GB"/>
              <a:t>2. N Sai Sujith			18241A1298</a:t>
            </a:r>
            <a:endParaRPr/>
          </a:p>
          <a:p>
            <a:pPr indent="0" lvl="0" marL="0" rtl="0" algn="l">
              <a:spcBef>
                <a:spcPts val="0"/>
              </a:spcBef>
              <a:spcAft>
                <a:spcPts val="0"/>
              </a:spcAft>
              <a:buNone/>
            </a:pPr>
            <a:r>
              <a:rPr lang="en-GB"/>
              <a:t>3. J Ganesh			18241A1282</a:t>
            </a:r>
            <a:endParaRPr/>
          </a:p>
          <a:p>
            <a:pPr indent="0" lvl="0" marL="0" rtl="0" algn="l">
              <a:spcBef>
                <a:spcPts val="0"/>
              </a:spcBef>
              <a:spcAft>
                <a:spcPts val="0"/>
              </a:spcAft>
              <a:buNone/>
            </a:pPr>
            <a:r>
              <a:rPr lang="en-GB"/>
              <a:t>4. G Lokesh Reddy		18241A1281</a:t>
            </a:r>
            <a:endParaRPr/>
          </a:p>
          <a:p>
            <a:pPr indent="0" lvl="0" marL="0" rtl="0" algn="l">
              <a:spcBef>
                <a:spcPts val="0"/>
              </a:spcBef>
              <a:spcAft>
                <a:spcPts val="0"/>
              </a:spcAft>
              <a:buNone/>
            </a:pPr>
            <a:r>
              <a:rPr lang="en-GB"/>
              <a:t>5. V Sharath			18241A12B7</a:t>
            </a:r>
            <a:endParaRPr/>
          </a:p>
        </p:txBody>
      </p:sp>
      <p:sp>
        <p:nvSpPr>
          <p:cNvPr id="62" name="Google Shape;62;p13"/>
          <p:cNvSpPr txBox="1"/>
          <p:nvPr/>
        </p:nvSpPr>
        <p:spPr>
          <a:xfrm>
            <a:off x="1358700" y="3851125"/>
            <a:ext cx="642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Under the guidance of</a:t>
            </a:r>
            <a:endParaRPr/>
          </a:p>
        </p:txBody>
      </p:sp>
      <p:sp>
        <p:nvSpPr>
          <p:cNvPr id="63" name="Google Shape;63;p13"/>
          <p:cNvSpPr txBox="1"/>
          <p:nvPr/>
        </p:nvSpPr>
        <p:spPr>
          <a:xfrm>
            <a:off x="397850" y="4165450"/>
            <a:ext cx="2253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Project Guide</a:t>
            </a:r>
            <a:endParaRPr b="1"/>
          </a:p>
          <a:p>
            <a:pPr indent="0" lvl="0" marL="0" rtl="0" algn="l">
              <a:spcBef>
                <a:spcPts val="0"/>
              </a:spcBef>
              <a:spcAft>
                <a:spcPts val="0"/>
              </a:spcAft>
              <a:buNone/>
            </a:pPr>
            <a:r>
              <a:rPr lang="en-GB"/>
              <a:t>Dr. Ravikiran K</a:t>
            </a:r>
            <a:endParaRPr/>
          </a:p>
          <a:p>
            <a:pPr indent="0" lvl="0" marL="0" rtl="0" algn="l">
              <a:spcBef>
                <a:spcPts val="0"/>
              </a:spcBef>
              <a:spcAft>
                <a:spcPts val="0"/>
              </a:spcAft>
              <a:buNone/>
            </a:pPr>
            <a:r>
              <a:rPr lang="en-GB"/>
              <a:t>Associate Professor</a:t>
            </a:r>
            <a:endParaRPr/>
          </a:p>
        </p:txBody>
      </p:sp>
      <p:sp>
        <p:nvSpPr>
          <p:cNvPr id="64" name="Google Shape;64;p13"/>
          <p:cNvSpPr txBox="1"/>
          <p:nvPr/>
        </p:nvSpPr>
        <p:spPr>
          <a:xfrm>
            <a:off x="6605225" y="4167600"/>
            <a:ext cx="2253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Head of the Department</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GB"/>
              <a:t>Dr. K. Prasanna Lakshmi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8" name="Shape 68"/>
        <p:cNvGrpSpPr/>
        <p:nvPr/>
      </p:nvGrpSpPr>
      <p:grpSpPr>
        <a:xfrm>
          <a:off x="0" y="0"/>
          <a:ext cx="0" cy="0"/>
          <a:chOff x="0" y="0"/>
          <a:chExt cx="0" cy="0"/>
        </a:xfrm>
      </p:grpSpPr>
      <p:sp>
        <p:nvSpPr>
          <p:cNvPr id="69" name="Google Shape;69;p14"/>
          <p:cNvSpPr txBox="1"/>
          <p:nvPr>
            <p:ph type="title"/>
          </p:nvPr>
        </p:nvSpPr>
        <p:spPr>
          <a:xfrm>
            <a:off x="66700" y="-8525"/>
            <a:ext cx="4572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5020">
                <a:solidFill>
                  <a:srgbClr val="000000"/>
                </a:solidFill>
                <a:latin typeface="Lobster"/>
                <a:ea typeface="Lobster"/>
                <a:cs typeface="Lobster"/>
                <a:sym typeface="Lobster"/>
              </a:rPr>
              <a:t>Project Roadmap</a:t>
            </a:r>
            <a:endParaRPr b="1" sz="5020">
              <a:solidFill>
                <a:srgbClr val="000000"/>
              </a:solidFill>
              <a:latin typeface="Lobster"/>
              <a:ea typeface="Lobster"/>
              <a:cs typeface="Lobster"/>
              <a:sym typeface="Lobster"/>
            </a:endParaRPr>
          </a:p>
        </p:txBody>
      </p:sp>
      <p:pic>
        <p:nvPicPr>
          <p:cNvPr id="70" name="Google Shape;70;p14"/>
          <p:cNvPicPr preferRelativeResize="0"/>
          <p:nvPr/>
        </p:nvPicPr>
        <p:blipFill rotWithShape="1">
          <a:blip r:embed="rId3">
            <a:alphaModFix/>
          </a:blip>
          <a:srcRect b="7584" l="17790" r="18873" t="21195"/>
          <a:stretch/>
        </p:blipFill>
        <p:spPr>
          <a:xfrm>
            <a:off x="231675" y="2264357"/>
            <a:ext cx="1144123" cy="1286574"/>
          </a:xfrm>
          <a:prstGeom prst="rect">
            <a:avLst/>
          </a:prstGeom>
          <a:noFill/>
          <a:ln cap="flat" cmpd="sng" w="28575">
            <a:solidFill>
              <a:schemeClr val="dk2"/>
            </a:solidFill>
            <a:prstDash val="solid"/>
            <a:round/>
            <a:headEnd len="sm" w="sm" type="none"/>
            <a:tailEnd len="sm" w="sm" type="none"/>
          </a:ln>
        </p:spPr>
      </p:pic>
      <p:pic>
        <p:nvPicPr>
          <p:cNvPr id="71" name="Google Shape;71;p14"/>
          <p:cNvPicPr preferRelativeResize="0"/>
          <p:nvPr/>
        </p:nvPicPr>
        <p:blipFill rotWithShape="1">
          <a:blip r:embed="rId4">
            <a:alphaModFix/>
          </a:blip>
          <a:srcRect b="17205" l="9554" r="9546" t="10472"/>
          <a:stretch/>
        </p:blipFill>
        <p:spPr>
          <a:xfrm>
            <a:off x="2277355" y="3110170"/>
            <a:ext cx="1489135" cy="1211038"/>
          </a:xfrm>
          <a:prstGeom prst="rect">
            <a:avLst/>
          </a:prstGeom>
          <a:noFill/>
          <a:ln cap="flat" cmpd="sng" w="28575">
            <a:solidFill>
              <a:schemeClr val="dk2"/>
            </a:solidFill>
            <a:prstDash val="solid"/>
            <a:round/>
            <a:headEnd len="sm" w="sm" type="none"/>
            <a:tailEnd len="sm" w="sm" type="none"/>
          </a:ln>
        </p:spPr>
      </p:pic>
      <p:sp>
        <p:nvSpPr>
          <p:cNvPr id="72" name="Google Shape;72;p14"/>
          <p:cNvSpPr/>
          <p:nvPr/>
        </p:nvSpPr>
        <p:spPr>
          <a:xfrm rot="-1850542">
            <a:off x="1447538" y="2401497"/>
            <a:ext cx="777096" cy="138708"/>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rot="1182322">
            <a:off x="1437577" y="3284416"/>
            <a:ext cx="830112" cy="130384"/>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4" name="Google Shape;74;p14"/>
          <p:cNvPicPr preferRelativeResize="0"/>
          <p:nvPr/>
        </p:nvPicPr>
        <p:blipFill rotWithShape="1">
          <a:blip r:embed="rId5">
            <a:alphaModFix/>
          </a:blip>
          <a:srcRect b="18667" l="13842" r="13835" t="11048"/>
          <a:stretch/>
        </p:blipFill>
        <p:spPr>
          <a:xfrm>
            <a:off x="5786894" y="1869830"/>
            <a:ext cx="782268" cy="820116"/>
          </a:xfrm>
          <a:prstGeom prst="rect">
            <a:avLst/>
          </a:prstGeom>
          <a:noFill/>
          <a:ln cap="flat" cmpd="sng" w="9525">
            <a:solidFill>
              <a:schemeClr val="dk2"/>
            </a:solidFill>
            <a:prstDash val="solid"/>
            <a:round/>
            <a:headEnd len="sm" w="sm" type="none"/>
            <a:tailEnd len="sm" w="sm" type="none"/>
          </a:ln>
        </p:spPr>
      </p:pic>
      <p:pic>
        <p:nvPicPr>
          <p:cNvPr id="75" name="Google Shape;75;p14"/>
          <p:cNvPicPr preferRelativeResize="0"/>
          <p:nvPr/>
        </p:nvPicPr>
        <p:blipFill rotWithShape="1">
          <a:blip r:embed="rId6">
            <a:alphaModFix/>
          </a:blip>
          <a:srcRect b="13738" l="6688" r="8320" t="5492"/>
          <a:stretch/>
        </p:blipFill>
        <p:spPr>
          <a:xfrm>
            <a:off x="5786883" y="832913"/>
            <a:ext cx="782694" cy="821346"/>
          </a:xfrm>
          <a:prstGeom prst="rect">
            <a:avLst/>
          </a:prstGeom>
          <a:noFill/>
          <a:ln cap="flat" cmpd="sng" w="9525">
            <a:solidFill>
              <a:schemeClr val="dk2"/>
            </a:solidFill>
            <a:prstDash val="solid"/>
            <a:round/>
            <a:headEnd len="sm" w="sm" type="none"/>
            <a:tailEnd len="sm" w="sm" type="none"/>
          </a:ln>
        </p:spPr>
      </p:pic>
      <p:pic>
        <p:nvPicPr>
          <p:cNvPr id="76" name="Google Shape;76;p14"/>
          <p:cNvPicPr preferRelativeResize="0"/>
          <p:nvPr/>
        </p:nvPicPr>
        <p:blipFill rotWithShape="1">
          <a:blip r:embed="rId7">
            <a:alphaModFix/>
          </a:blip>
          <a:srcRect b="8958" l="0" r="0" t="0"/>
          <a:stretch/>
        </p:blipFill>
        <p:spPr>
          <a:xfrm>
            <a:off x="5786894" y="2905515"/>
            <a:ext cx="782694" cy="821346"/>
          </a:xfrm>
          <a:prstGeom prst="rect">
            <a:avLst/>
          </a:prstGeom>
          <a:noFill/>
          <a:ln cap="flat" cmpd="sng" w="9525">
            <a:solidFill>
              <a:schemeClr val="dk2"/>
            </a:solidFill>
            <a:prstDash val="solid"/>
            <a:round/>
            <a:headEnd len="sm" w="sm" type="none"/>
            <a:tailEnd len="sm" w="sm" type="none"/>
          </a:ln>
        </p:spPr>
      </p:pic>
      <p:pic>
        <p:nvPicPr>
          <p:cNvPr id="77" name="Google Shape;77;p14"/>
          <p:cNvPicPr preferRelativeResize="0"/>
          <p:nvPr/>
        </p:nvPicPr>
        <p:blipFill rotWithShape="1">
          <a:blip r:embed="rId8">
            <a:alphaModFix/>
          </a:blip>
          <a:srcRect b="8357" l="0" r="0" t="0"/>
          <a:stretch/>
        </p:blipFill>
        <p:spPr>
          <a:xfrm>
            <a:off x="5786681" y="3942442"/>
            <a:ext cx="782694" cy="821346"/>
          </a:xfrm>
          <a:prstGeom prst="rect">
            <a:avLst/>
          </a:prstGeom>
          <a:noFill/>
          <a:ln cap="flat" cmpd="sng" w="9525">
            <a:solidFill>
              <a:schemeClr val="dk2"/>
            </a:solidFill>
            <a:prstDash val="solid"/>
            <a:round/>
            <a:headEnd len="sm" w="sm" type="none"/>
            <a:tailEnd len="sm" w="sm" type="none"/>
          </a:ln>
        </p:spPr>
      </p:pic>
      <p:sp>
        <p:nvSpPr>
          <p:cNvPr id="78" name="Google Shape;78;p14"/>
          <p:cNvSpPr/>
          <p:nvPr/>
        </p:nvSpPr>
        <p:spPr>
          <a:xfrm rot="-3207293">
            <a:off x="4851084" y="1767866"/>
            <a:ext cx="1132578" cy="171122"/>
          </a:xfrm>
          <a:prstGeom prst="rightArrow">
            <a:avLst>
              <a:gd fmla="val 29784"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rot="-1503586">
            <a:off x="5012287" y="2332016"/>
            <a:ext cx="750773" cy="171124"/>
          </a:xfrm>
          <a:prstGeom prst="rightArrow">
            <a:avLst>
              <a:gd fmla="val 29784"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6771950" y="2679250"/>
            <a:ext cx="874200" cy="238200"/>
          </a:xfrm>
          <a:prstGeom prst="striped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1" name="Google Shape;81;p14"/>
          <p:cNvPicPr preferRelativeResize="0"/>
          <p:nvPr/>
        </p:nvPicPr>
        <p:blipFill>
          <a:blip r:embed="rId9">
            <a:alphaModFix/>
          </a:blip>
          <a:stretch>
            <a:fillRect/>
          </a:stretch>
        </p:blipFill>
        <p:spPr>
          <a:xfrm flipH="1">
            <a:off x="7689750" y="2108425"/>
            <a:ext cx="1333925" cy="1598400"/>
          </a:xfrm>
          <a:prstGeom prst="rect">
            <a:avLst/>
          </a:prstGeom>
          <a:noFill/>
          <a:ln cap="flat" cmpd="sng" w="28575">
            <a:solidFill>
              <a:schemeClr val="dk2"/>
            </a:solidFill>
            <a:prstDash val="solid"/>
            <a:round/>
            <a:headEnd len="sm" w="sm" type="none"/>
            <a:tailEnd len="sm" w="sm" type="none"/>
          </a:ln>
        </p:spPr>
      </p:pic>
      <p:pic>
        <p:nvPicPr>
          <p:cNvPr id="82" name="Google Shape;82;p14"/>
          <p:cNvPicPr preferRelativeResize="0"/>
          <p:nvPr/>
        </p:nvPicPr>
        <p:blipFill rotWithShape="1">
          <a:blip r:embed="rId10">
            <a:alphaModFix/>
          </a:blip>
          <a:srcRect b="19849" l="0" r="10849" t="12243"/>
          <a:stretch/>
        </p:blipFill>
        <p:spPr>
          <a:xfrm>
            <a:off x="2272669" y="1560215"/>
            <a:ext cx="1489135" cy="1211083"/>
          </a:xfrm>
          <a:prstGeom prst="rect">
            <a:avLst/>
          </a:prstGeom>
          <a:noFill/>
          <a:ln cap="flat" cmpd="sng" w="28575">
            <a:solidFill>
              <a:schemeClr val="dk2"/>
            </a:solidFill>
            <a:prstDash val="solid"/>
            <a:round/>
            <a:headEnd len="sm" w="sm" type="none"/>
            <a:tailEnd len="sm" w="sm" type="none"/>
          </a:ln>
        </p:spPr>
      </p:pic>
      <p:pic>
        <p:nvPicPr>
          <p:cNvPr id="83" name="Google Shape;83;p14"/>
          <p:cNvPicPr preferRelativeResize="0"/>
          <p:nvPr/>
        </p:nvPicPr>
        <p:blipFill>
          <a:blip r:embed="rId11">
            <a:alphaModFix/>
          </a:blip>
          <a:stretch>
            <a:fillRect/>
          </a:stretch>
        </p:blipFill>
        <p:spPr>
          <a:xfrm>
            <a:off x="4025882" y="2212111"/>
            <a:ext cx="985600" cy="985614"/>
          </a:xfrm>
          <a:prstGeom prst="rect">
            <a:avLst/>
          </a:prstGeom>
          <a:noFill/>
          <a:ln cap="flat" cmpd="sng" w="28575">
            <a:solidFill>
              <a:schemeClr val="dk2"/>
            </a:solidFill>
            <a:prstDash val="solid"/>
            <a:round/>
            <a:headEnd len="sm" w="sm" type="none"/>
            <a:tailEnd len="sm" w="sm" type="none"/>
          </a:ln>
        </p:spPr>
      </p:pic>
      <p:sp>
        <p:nvSpPr>
          <p:cNvPr id="84" name="Google Shape;84;p14"/>
          <p:cNvSpPr/>
          <p:nvPr/>
        </p:nvSpPr>
        <p:spPr>
          <a:xfrm flipH="1" rot="-7618448">
            <a:off x="4856734" y="3553229"/>
            <a:ext cx="1121282" cy="170232"/>
          </a:xfrm>
          <a:prstGeom prst="rightArrow">
            <a:avLst>
              <a:gd fmla="val 29784"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flipH="1" rot="-9316378">
            <a:off x="5013300" y="2998531"/>
            <a:ext cx="748752" cy="168951"/>
          </a:xfrm>
          <a:prstGeom prst="rightArrow">
            <a:avLst>
              <a:gd fmla="val 29784"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rot="-1797673">
            <a:off x="3843852" y="3300028"/>
            <a:ext cx="364628" cy="171205"/>
          </a:xfrm>
          <a:prstGeom prst="rightArrow">
            <a:avLst>
              <a:gd fmla="val 29784"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rot="2147712">
            <a:off x="3843838" y="1927939"/>
            <a:ext cx="364684" cy="171202"/>
          </a:xfrm>
          <a:prstGeom prst="rightArrow">
            <a:avLst>
              <a:gd fmla="val 29784"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1" name="Shape 91"/>
        <p:cNvGrpSpPr/>
        <p:nvPr/>
      </p:nvGrpSpPr>
      <p:grpSpPr>
        <a:xfrm>
          <a:off x="0" y="0"/>
          <a:ext cx="0" cy="0"/>
          <a:chOff x="0" y="0"/>
          <a:chExt cx="0" cy="0"/>
        </a:xfrm>
      </p:grpSpPr>
      <p:pic>
        <p:nvPicPr>
          <p:cNvPr id="92" name="Google Shape;92;p15"/>
          <p:cNvPicPr preferRelativeResize="0"/>
          <p:nvPr/>
        </p:nvPicPr>
        <p:blipFill>
          <a:blip r:embed="rId3">
            <a:alphaModFix/>
          </a:blip>
          <a:stretch>
            <a:fillRect/>
          </a:stretch>
        </p:blipFill>
        <p:spPr>
          <a:xfrm>
            <a:off x="1320213" y="152400"/>
            <a:ext cx="6503570" cy="4838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6"/>
          <p:cNvPicPr preferRelativeResize="0"/>
          <p:nvPr/>
        </p:nvPicPr>
        <p:blipFill rotWithShape="1">
          <a:blip r:embed="rId3">
            <a:alphaModFix/>
          </a:blip>
          <a:srcRect b="21615" l="12579" r="16789" t="6950"/>
          <a:stretch/>
        </p:blipFill>
        <p:spPr>
          <a:xfrm>
            <a:off x="0" y="0"/>
            <a:ext cx="9144000" cy="52016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1" name="Shape 101"/>
        <p:cNvGrpSpPr/>
        <p:nvPr/>
      </p:nvGrpSpPr>
      <p:grpSpPr>
        <a:xfrm>
          <a:off x="0" y="0"/>
          <a:ext cx="0" cy="0"/>
          <a:chOff x="0" y="0"/>
          <a:chExt cx="0" cy="0"/>
        </a:xfrm>
      </p:grpSpPr>
      <p:pic>
        <p:nvPicPr>
          <p:cNvPr id="102" name="Google Shape;102;p17"/>
          <p:cNvPicPr preferRelativeResize="0"/>
          <p:nvPr/>
        </p:nvPicPr>
        <p:blipFill rotWithShape="1">
          <a:blip r:embed="rId3">
            <a:alphaModFix/>
          </a:blip>
          <a:srcRect b="24623" l="12264" r="36138" t="6577"/>
          <a:stretch/>
        </p:blipFill>
        <p:spPr>
          <a:xfrm>
            <a:off x="1121525" y="0"/>
            <a:ext cx="6858043"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6" name="Shape 106"/>
        <p:cNvGrpSpPr/>
        <p:nvPr/>
      </p:nvGrpSpPr>
      <p:grpSpPr>
        <a:xfrm>
          <a:off x="0" y="0"/>
          <a:ext cx="0" cy="0"/>
          <a:chOff x="0" y="0"/>
          <a:chExt cx="0" cy="0"/>
        </a:xfrm>
      </p:grpSpPr>
      <p:pic>
        <p:nvPicPr>
          <p:cNvPr id="107" name="Google Shape;107;p18"/>
          <p:cNvPicPr preferRelativeResize="0"/>
          <p:nvPr/>
        </p:nvPicPr>
        <p:blipFill rotWithShape="1">
          <a:blip r:embed="rId3">
            <a:alphaModFix/>
          </a:blip>
          <a:srcRect b="15793" l="21992" r="31483" t="12965"/>
          <a:stretch/>
        </p:blipFill>
        <p:spPr>
          <a:xfrm>
            <a:off x="1586327" y="58000"/>
            <a:ext cx="5971349"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1" name="Shape 111"/>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