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0693400" cy="7556500"/>
  <p:notesSz cx="6858000" cy="9144000"/>
  <p:embeddedFontLst>
    <p:embeddedFont>
      <p:font typeface="Canva Sans Bold" charset="1" panose="020B0803030501040103"/>
      <p:regular r:id="rId30"/>
    </p:embeddedFont>
    <p:embeddedFont>
      <p:font typeface="Canva Sans" charset="1" panose="020B05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7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6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4.pn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Relationship Id="rId6" Target="../media/image3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Relationship Id="rId6" Target="../media/image4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2.pn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6000" y="4882530"/>
            <a:ext cx="929396" cy="1148691"/>
          </a:xfrm>
          <a:custGeom>
            <a:avLst/>
            <a:gdLst/>
            <a:ahLst/>
            <a:cxnLst/>
            <a:rect r="r" b="b" t="t" l="l"/>
            <a:pathLst>
              <a:path h="1148691" w="929396">
                <a:moveTo>
                  <a:pt x="0" y="0"/>
                </a:moveTo>
                <a:lnTo>
                  <a:pt x="929396" y="0"/>
                </a:lnTo>
                <a:lnTo>
                  <a:pt x="929396" y="1148691"/>
                </a:lnTo>
                <a:lnTo>
                  <a:pt x="0" y="1148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31115" y="5899376"/>
            <a:ext cx="1104885" cy="904624"/>
          </a:xfrm>
          <a:custGeom>
            <a:avLst/>
            <a:gdLst/>
            <a:ahLst/>
            <a:cxnLst/>
            <a:rect r="r" b="b" t="t" l="l"/>
            <a:pathLst>
              <a:path h="904624" w="1104885">
                <a:moveTo>
                  <a:pt x="0" y="0"/>
                </a:moveTo>
                <a:lnTo>
                  <a:pt x="1104885" y="0"/>
                </a:lnTo>
                <a:lnTo>
                  <a:pt x="1104885" y="904624"/>
                </a:lnTo>
                <a:lnTo>
                  <a:pt x="0" y="9046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6000" y="1476331"/>
            <a:ext cx="1083600" cy="1077689"/>
          </a:xfrm>
          <a:custGeom>
            <a:avLst/>
            <a:gdLst/>
            <a:ahLst/>
            <a:cxnLst/>
            <a:rect r="r" b="b" t="t" l="l"/>
            <a:pathLst>
              <a:path h="1077689" w="1083600">
                <a:moveTo>
                  <a:pt x="0" y="0"/>
                </a:moveTo>
                <a:lnTo>
                  <a:pt x="1083600" y="0"/>
                </a:lnTo>
                <a:lnTo>
                  <a:pt x="1083600" y="1077690"/>
                </a:lnTo>
                <a:lnTo>
                  <a:pt x="0" y="10776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01600" y="1958026"/>
            <a:ext cx="6688800" cy="349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Analyzed Uber ride request data to uncover demand supply gaps and peak hour inefficiencies.</a:t>
            </a:r>
          </a:p>
          <a:p>
            <a:pPr algn="ctr">
              <a:lnSpc>
                <a:spcPts val="3500"/>
              </a:lnSpc>
            </a:pPr>
          </a:p>
          <a:p>
            <a:pPr algn="ctr">
              <a:lnSpc>
                <a:spcPts val="3500"/>
              </a:lnSpc>
            </a:pPr>
            <a:r>
              <a:rPr lang="en-US" b="true" sz="2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Used Excel, SQL, and Python for data cleaning, visualization, and insight generation to support operational improvements.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458604" y="3479328"/>
            <a:ext cx="1477396" cy="513395"/>
          </a:xfrm>
          <a:custGeom>
            <a:avLst/>
            <a:gdLst/>
            <a:ahLst/>
            <a:cxnLst/>
            <a:rect r="r" b="b" t="t" l="l"/>
            <a:pathLst>
              <a:path h="513395" w="1477396">
                <a:moveTo>
                  <a:pt x="0" y="0"/>
                </a:moveTo>
                <a:lnTo>
                  <a:pt x="1477396" y="0"/>
                </a:lnTo>
                <a:lnTo>
                  <a:pt x="1477396" y="513396"/>
                </a:lnTo>
                <a:lnTo>
                  <a:pt x="0" y="5133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12870" y="422943"/>
            <a:ext cx="6866260" cy="662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UBER SUPPLY DEMAND GAP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02876" y="6421095"/>
            <a:ext cx="2486248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</a:t>
            </a:r>
          </a:p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Karthik Doguparthi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16256" y="6312238"/>
            <a:ext cx="6244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78810" y="3150983"/>
            <a:ext cx="5057190" cy="3653783"/>
          </a:xfrm>
          <a:custGeom>
            <a:avLst/>
            <a:gdLst/>
            <a:ahLst/>
            <a:cxnLst/>
            <a:rect r="r" b="b" t="t" l="l"/>
            <a:pathLst>
              <a:path h="3653783" w="5057190">
                <a:moveTo>
                  <a:pt x="0" y="0"/>
                </a:moveTo>
                <a:lnTo>
                  <a:pt x="5057190" y="0"/>
                </a:lnTo>
                <a:lnTo>
                  <a:pt x="5057190" y="3653783"/>
                </a:lnTo>
                <a:lnTo>
                  <a:pt x="0" y="36537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63" t="-334" r="0" b="-33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0763" y="3487654"/>
            <a:ext cx="3799243" cy="2980441"/>
          </a:xfrm>
          <a:custGeom>
            <a:avLst/>
            <a:gdLst/>
            <a:ahLst/>
            <a:cxnLst/>
            <a:rect r="r" b="b" t="t" l="l"/>
            <a:pathLst>
              <a:path h="2980441" w="3799243">
                <a:moveTo>
                  <a:pt x="0" y="0"/>
                </a:moveTo>
                <a:lnTo>
                  <a:pt x="3799243" y="0"/>
                </a:lnTo>
                <a:lnTo>
                  <a:pt x="3799243" y="2980441"/>
                </a:lnTo>
                <a:lnTo>
                  <a:pt x="0" y="29804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0763" y="1608064"/>
            <a:ext cx="4585237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10 shows supply and demand for uber drivers.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50763" y="1608064"/>
            <a:ext cx="48876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11 show the demand of uber drivers at airport and city wrt day category.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43085" y="6946875"/>
            <a:ext cx="79504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39870" y="6946875"/>
            <a:ext cx="75277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04351" y="3300945"/>
            <a:ext cx="4279225" cy="3353859"/>
          </a:xfrm>
          <a:custGeom>
            <a:avLst/>
            <a:gdLst/>
            <a:ahLst/>
            <a:cxnLst/>
            <a:rect r="r" b="b" t="t" l="l"/>
            <a:pathLst>
              <a:path h="3353859" w="4279225">
                <a:moveTo>
                  <a:pt x="0" y="0"/>
                </a:moveTo>
                <a:lnTo>
                  <a:pt x="4279224" y="0"/>
                </a:lnTo>
                <a:lnTo>
                  <a:pt x="4279224" y="3353859"/>
                </a:lnTo>
                <a:lnTo>
                  <a:pt x="0" y="33538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25" t="-635" r="-3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6000" y="3394300"/>
            <a:ext cx="4037246" cy="3167150"/>
          </a:xfrm>
          <a:custGeom>
            <a:avLst/>
            <a:gdLst/>
            <a:ahLst/>
            <a:cxnLst/>
            <a:rect r="r" b="b" t="t" l="l"/>
            <a:pathLst>
              <a:path h="3167150" w="4037246">
                <a:moveTo>
                  <a:pt x="0" y="0"/>
                </a:moveTo>
                <a:lnTo>
                  <a:pt x="4037246" y="0"/>
                </a:lnTo>
                <a:lnTo>
                  <a:pt x="4037246" y="3167150"/>
                </a:lnTo>
                <a:lnTo>
                  <a:pt x="0" y="31671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" t="0" r="-5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12 shows the supply of uber drivers at airport and city.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13 shows the demand of drivers wrt day category.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61912" y="6946875"/>
            <a:ext cx="75738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33210" y="6946875"/>
            <a:ext cx="76609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13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16172" y="3227949"/>
            <a:ext cx="4036661" cy="3499851"/>
          </a:xfrm>
          <a:custGeom>
            <a:avLst/>
            <a:gdLst/>
            <a:ahLst/>
            <a:cxnLst/>
            <a:rect r="r" b="b" t="t" l="l"/>
            <a:pathLst>
              <a:path h="3499851" w="4036661">
                <a:moveTo>
                  <a:pt x="0" y="0"/>
                </a:moveTo>
                <a:lnTo>
                  <a:pt x="4036661" y="0"/>
                </a:lnTo>
                <a:lnTo>
                  <a:pt x="4036661" y="3499851"/>
                </a:lnTo>
                <a:lnTo>
                  <a:pt x="0" y="34998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" t="0" r="-321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6000" y="3394300"/>
            <a:ext cx="4037246" cy="3167150"/>
          </a:xfrm>
          <a:custGeom>
            <a:avLst/>
            <a:gdLst/>
            <a:ahLst/>
            <a:cxnLst/>
            <a:rect r="r" b="b" t="t" l="l"/>
            <a:pathLst>
              <a:path h="3167150" w="4037246">
                <a:moveTo>
                  <a:pt x="0" y="0"/>
                </a:moveTo>
                <a:lnTo>
                  <a:pt x="4037246" y="0"/>
                </a:lnTo>
                <a:lnTo>
                  <a:pt x="4037246" y="3167150"/>
                </a:lnTo>
                <a:lnTo>
                  <a:pt x="0" y="31671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" t="0" r="-5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14 shows the supply of uber drivers for various distances.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15 shows the demand of uber at airport and city.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54061" y="6946875"/>
            <a:ext cx="77308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31684" y="6946875"/>
            <a:ext cx="76914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15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16256" y="6312238"/>
            <a:ext cx="6244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78810" y="3150983"/>
            <a:ext cx="5057190" cy="3653783"/>
          </a:xfrm>
          <a:custGeom>
            <a:avLst/>
            <a:gdLst/>
            <a:ahLst/>
            <a:cxnLst/>
            <a:rect r="r" b="b" t="t" l="l"/>
            <a:pathLst>
              <a:path h="3653783" w="5057190">
                <a:moveTo>
                  <a:pt x="0" y="0"/>
                </a:moveTo>
                <a:lnTo>
                  <a:pt x="5057190" y="0"/>
                </a:lnTo>
                <a:lnTo>
                  <a:pt x="5057190" y="3653783"/>
                </a:lnTo>
                <a:lnTo>
                  <a:pt x="0" y="36537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63" t="-334" r="0" b="-33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8593" y="3411457"/>
            <a:ext cx="4510218" cy="2938881"/>
          </a:xfrm>
          <a:custGeom>
            <a:avLst/>
            <a:gdLst/>
            <a:ahLst/>
            <a:cxnLst/>
            <a:rect r="r" b="b" t="t" l="l"/>
            <a:pathLst>
              <a:path h="2938881" w="4510218">
                <a:moveTo>
                  <a:pt x="0" y="0"/>
                </a:moveTo>
                <a:lnTo>
                  <a:pt x="4510217" y="0"/>
                </a:lnTo>
                <a:lnTo>
                  <a:pt x="4510217" y="2938881"/>
                </a:lnTo>
                <a:lnTo>
                  <a:pt x="0" y="29388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16 shows demand of drivers for avg travel time wrt day category.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17 shows demand comarison btw all day categories at pickup.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51345" y="6946875"/>
            <a:ext cx="77852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50437" y="6946875"/>
            <a:ext cx="73163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17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66728" y="3304149"/>
            <a:ext cx="3998278" cy="3391186"/>
          </a:xfrm>
          <a:custGeom>
            <a:avLst/>
            <a:gdLst/>
            <a:ahLst/>
            <a:cxnLst/>
            <a:rect r="r" b="b" t="t" l="l"/>
            <a:pathLst>
              <a:path h="3391186" w="3998278">
                <a:moveTo>
                  <a:pt x="0" y="0"/>
                </a:moveTo>
                <a:lnTo>
                  <a:pt x="3998277" y="0"/>
                </a:lnTo>
                <a:lnTo>
                  <a:pt x="3998277" y="3391186"/>
                </a:lnTo>
                <a:lnTo>
                  <a:pt x="0" y="339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37" t="-301" r="-63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5566" y="3551306"/>
            <a:ext cx="4273634" cy="2853137"/>
          </a:xfrm>
          <a:custGeom>
            <a:avLst/>
            <a:gdLst/>
            <a:ahLst/>
            <a:cxnLst/>
            <a:rect r="r" b="b" t="t" l="l"/>
            <a:pathLst>
              <a:path h="2853137" w="4273634">
                <a:moveTo>
                  <a:pt x="0" y="0"/>
                </a:moveTo>
                <a:lnTo>
                  <a:pt x="4273634" y="0"/>
                </a:lnTo>
                <a:lnTo>
                  <a:pt x="4273634" y="2853137"/>
                </a:lnTo>
                <a:lnTo>
                  <a:pt x="0" y="28531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18 shows demand of Uber for drivers wrt day category.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19 shows demand of uber drivers at pickup wrt day category.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54210" y="6946875"/>
            <a:ext cx="77279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27889" y="6946875"/>
            <a:ext cx="77673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19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50763" y="3304149"/>
            <a:ext cx="4789443" cy="3391186"/>
          </a:xfrm>
          <a:custGeom>
            <a:avLst/>
            <a:gdLst/>
            <a:ahLst/>
            <a:cxnLst/>
            <a:rect r="r" b="b" t="t" l="l"/>
            <a:pathLst>
              <a:path h="3391186" w="4789443">
                <a:moveTo>
                  <a:pt x="0" y="0"/>
                </a:moveTo>
                <a:lnTo>
                  <a:pt x="4789442" y="0"/>
                </a:lnTo>
                <a:lnTo>
                  <a:pt x="4789442" y="3391186"/>
                </a:lnTo>
                <a:lnTo>
                  <a:pt x="0" y="339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11" t="-6" r="0" b="-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5566" y="3551306"/>
            <a:ext cx="4273634" cy="2853137"/>
          </a:xfrm>
          <a:custGeom>
            <a:avLst/>
            <a:gdLst/>
            <a:ahLst/>
            <a:cxnLst/>
            <a:rect r="r" b="b" t="t" l="l"/>
            <a:pathLst>
              <a:path h="2853137" w="4273634">
                <a:moveTo>
                  <a:pt x="0" y="0"/>
                </a:moveTo>
                <a:lnTo>
                  <a:pt x="4273634" y="0"/>
                </a:lnTo>
                <a:lnTo>
                  <a:pt x="4273634" y="2853137"/>
                </a:lnTo>
                <a:lnTo>
                  <a:pt x="0" y="28531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18 shows demand of Uber for drivers wrt day category.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5077443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19 shows supply and demand of uber drivers for distance wrt day category.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54210" y="6946875"/>
            <a:ext cx="77279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27889" y="6946875"/>
            <a:ext cx="77673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19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5566" y="3551306"/>
            <a:ext cx="4273634" cy="2853137"/>
          </a:xfrm>
          <a:custGeom>
            <a:avLst/>
            <a:gdLst/>
            <a:ahLst/>
            <a:cxnLst/>
            <a:rect r="r" b="b" t="t" l="l"/>
            <a:pathLst>
              <a:path h="2853137" w="4273634">
                <a:moveTo>
                  <a:pt x="0" y="0"/>
                </a:moveTo>
                <a:lnTo>
                  <a:pt x="4273634" y="0"/>
                </a:lnTo>
                <a:lnTo>
                  <a:pt x="4273634" y="2853137"/>
                </a:lnTo>
                <a:lnTo>
                  <a:pt x="0" y="28531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" t="0" r="-2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94515" y="3178126"/>
            <a:ext cx="3599496" cy="3599496"/>
          </a:xfrm>
          <a:custGeom>
            <a:avLst/>
            <a:gdLst/>
            <a:ahLst/>
            <a:cxnLst/>
            <a:rect r="r" b="b" t="t" l="l"/>
            <a:pathLst>
              <a:path h="3599496" w="3599496">
                <a:moveTo>
                  <a:pt x="0" y="0"/>
                </a:moveTo>
                <a:lnTo>
                  <a:pt x="3599496" y="0"/>
                </a:lnTo>
                <a:lnTo>
                  <a:pt x="3599496" y="3599497"/>
                </a:lnTo>
                <a:lnTo>
                  <a:pt x="0" y="35994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20 shows demand of Uber for drivers from pickup wrt day category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21 shows demand of uber drivers at pickup wrt day travel time.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38174" y="6946875"/>
            <a:ext cx="80486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37563" y="6946875"/>
            <a:ext cx="75738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21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000" y="679800"/>
            <a:ext cx="85464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Exploratory Data Analysis in Colab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394011" y="788109"/>
            <a:ext cx="541989" cy="539033"/>
          </a:xfrm>
          <a:custGeom>
            <a:avLst/>
            <a:gdLst/>
            <a:ahLst/>
            <a:cxnLst/>
            <a:rect r="r" b="b" t="t" l="l"/>
            <a:pathLst>
              <a:path h="539033" w="541989">
                <a:moveTo>
                  <a:pt x="0" y="0"/>
                </a:moveTo>
                <a:lnTo>
                  <a:pt x="541989" y="0"/>
                </a:lnTo>
                <a:lnTo>
                  <a:pt x="541989" y="539032"/>
                </a:lnTo>
                <a:lnTo>
                  <a:pt x="0" y="53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813515"/>
            <a:ext cx="10692000" cy="5746245"/>
          </a:xfrm>
          <a:custGeom>
            <a:avLst/>
            <a:gdLst/>
            <a:ahLst/>
            <a:cxnLst/>
            <a:rect r="r" b="b" t="t" l="l"/>
            <a:pathLst>
              <a:path h="5746245" w="10692000">
                <a:moveTo>
                  <a:pt x="0" y="0"/>
                </a:moveTo>
                <a:lnTo>
                  <a:pt x="10692000" y="0"/>
                </a:lnTo>
                <a:lnTo>
                  <a:pt x="10692000" y="5746244"/>
                </a:lnTo>
                <a:lnTo>
                  <a:pt x="0" y="5746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20" t="0" r="-5220" b="-312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22 shows the treemap of the relationship between the bookings from pickup location wrt each other.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67381" y="6924300"/>
            <a:ext cx="76200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22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61623" y="812795"/>
            <a:ext cx="667426" cy="546455"/>
          </a:xfrm>
          <a:custGeom>
            <a:avLst/>
            <a:gdLst/>
            <a:ahLst/>
            <a:cxnLst/>
            <a:rect r="r" b="b" t="t" l="l"/>
            <a:pathLst>
              <a:path h="546455" w="667426">
                <a:moveTo>
                  <a:pt x="0" y="0"/>
                </a:moveTo>
                <a:lnTo>
                  <a:pt x="667426" y="0"/>
                </a:lnTo>
                <a:lnTo>
                  <a:pt x="667426" y="546455"/>
                </a:lnTo>
                <a:lnTo>
                  <a:pt x="0" y="54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1200" y="2603528"/>
            <a:ext cx="6607232" cy="999344"/>
          </a:xfrm>
          <a:custGeom>
            <a:avLst/>
            <a:gdLst/>
            <a:ahLst/>
            <a:cxnLst/>
            <a:rect r="r" b="b" t="t" l="l"/>
            <a:pathLst>
              <a:path h="999344" w="6607232">
                <a:moveTo>
                  <a:pt x="0" y="0"/>
                </a:moveTo>
                <a:lnTo>
                  <a:pt x="6607232" y="0"/>
                </a:lnTo>
                <a:lnTo>
                  <a:pt x="6607232" y="999344"/>
                </a:lnTo>
                <a:lnTo>
                  <a:pt x="0" y="999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07768" y="2789040"/>
            <a:ext cx="3616230" cy="628320"/>
          </a:xfrm>
          <a:custGeom>
            <a:avLst/>
            <a:gdLst/>
            <a:ahLst/>
            <a:cxnLst/>
            <a:rect r="r" b="b" t="t" l="l"/>
            <a:pathLst>
              <a:path h="628320" w="3616230">
                <a:moveTo>
                  <a:pt x="0" y="0"/>
                </a:moveTo>
                <a:lnTo>
                  <a:pt x="3616229" y="0"/>
                </a:lnTo>
                <a:lnTo>
                  <a:pt x="3616229" y="628320"/>
                </a:lnTo>
                <a:lnTo>
                  <a:pt x="0" y="628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1200" y="5414527"/>
            <a:ext cx="6607232" cy="1527922"/>
          </a:xfrm>
          <a:custGeom>
            <a:avLst/>
            <a:gdLst/>
            <a:ahLst/>
            <a:cxnLst/>
            <a:rect r="r" b="b" t="t" l="l"/>
            <a:pathLst>
              <a:path h="1527922" w="6607232">
                <a:moveTo>
                  <a:pt x="0" y="0"/>
                </a:moveTo>
                <a:lnTo>
                  <a:pt x="6607232" y="0"/>
                </a:lnTo>
                <a:lnTo>
                  <a:pt x="6607232" y="1527923"/>
                </a:lnTo>
                <a:lnTo>
                  <a:pt x="0" y="15279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80837" y="5414527"/>
            <a:ext cx="2932459" cy="1449246"/>
          </a:xfrm>
          <a:custGeom>
            <a:avLst/>
            <a:gdLst/>
            <a:ahLst/>
            <a:cxnLst/>
            <a:rect r="r" b="b" t="t" l="l"/>
            <a:pathLst>
              <a:path h="1449246" w="2932459">
                <a:moveTo>
                  <a:pt x="0" y="0"/>
                </a:moveTo>
                <a:lnTo>
                  <a:pt x="2932459" y="0"/>
                </a:lnTo>
                <a:lnTo>
                  <a:pt x="2932459" y="1449246"/>
                </a:lnTo>
                <a:lnTo>
                  <a:pt x="0" y="1449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6000" y="679800"/>
            <a:ext cx="31288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22 and 23 gives insight about supply of Uber drivers to complete trips.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73816" y="3831472"/>
            <a:ext cx="76200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30492" y="3831472"/>
            <a:ext cx="7707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545" y="4423292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24 and 25 gives insight about the average travel time wrt categories of the day.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68570" y="6990075"/>
            <a:ext cx="772492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39786" y="6990075"/>
            <a:ext cx="77375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25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61623" y="812795"/>
            <a:ext cx="667426" cy="546455"/>
          </a:xfrm>
          <a:custGeom>
            <a:avLst/>
            <a:gdLst/>
            <a:ahLst/>
            <a:cxnLst/>
            <a:rect r="r" b="b" t="t" l="l"/>
            <a:pathLst>
              <a:path h="546455" w="667426">
                <a:moveTo>
                  <a:pt x="0" y="0"/>
                </a:moveTo>
                <a:lnTo>
                  <a:pt x="667426" y="0"/>
                </a:lnTo>
                <a:lnTo>
                  <a:pt x="667426" y="546455"/>
                </a:lnTo>
                <a:lnTo>
                  <a:pt x="0" y="54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1314" y="2629528"/>
            <a:ext cx="3665004" cy="1124091"/>
          </a:xfrm>
          <a:custGeom>
            <a:avLst/>
            <a:gdLst/>
            <a:ahLst/>
            <a:cxnLst/>
            <a:rect r="r" b="b" t="t" l="l"/>
            <a:pathLst>
              <a:path h="1124091" w="3665004">
                <a:moveTo>
                  <a:pt x="0" y="0"/>
                </a:moveTo>
                <a:lnTo>
                  <a:pt x="3665004" y="0"/>
                </a:lnTo>
                <a:lnTo>
                  <a:pt x="3665004" y="1124090"/>
                </a:lnTo>
                <a:lnTo>
                  <a:pt x="0" y="11240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70996" y="2629528"/>
            <a:ext cx="3665004" cy="1124091"/>
          </a:xfrm>
          <a:custGeom>
            <a:avLst/>
            <a:gdLst/>
            <a:ahLst/>
            <a:cxnLst/>
            <a:rect r="r" b="b" t="t" l="l"/>
            <a:pathLst>
              <a:path h="1124091" w="3665004">
                <a:moveTo>
                  <a:pt x="0" y="0"/>
                </a:moveTo>
                <a:lnTo>
                  <a:pt x="3665004" y="0"/>
                </a:lnTo>
                <a:lnTo>
                  <a:pt x="3665004" y="1124090"/>
                </a:lnTo>
                <a:lnTo>
                  <a:pt x="0" y="11240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20430" y="5414527"/>
            <a:ext cx="2463584" cy="1613647"/>
          </a:xfrm>
          <a:custGeom>
            <a:avLst/>
            <a:gdLst/>
            <a:ahLst/>
            <a:cxnLst/>
            <a:rect r="r" b="b" t="t" l="l"/>
            <a:pathLst>
              <a:path h="1613647" w="2463584">
                <a:moveTo>
                  <a:pt x="0" y="0"/>
                </a:moveTo>
                <a:lnTo>
                  <a:pt x="2463584" y="0"/>
                </a:lnTo>
                <a:lnTo>
                  <a:pt x="2463584" y="1613648"/>
                </a:lnTo>
                <a:lnTo>
                  <a:pt x="0" y="16136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724500" y="5414527"/>
            <a:ext cx="2757996" cy="1564409"/>
          </a:xfrm>
          <a:custGeom>
            <a:avLst/>
            <a:gdLst/>
            <a:ahLst/>
            <a:cxnLst/>
            <a:rect r="r" b="b" t="t" l="l"/>
            <a:pathLst>
              <a:path h="1564409" w="2757996">
                <a:moveTo>
                  <a:pt x="0" y="0"/>
                </a:moveTo>
                <a:lnTo>
                  <a:pt x="2757996" y="0"/>
                </a:lnTo>
                <a:lnTo>
                  <a:pt x="2757996" y="1564410"/>
                </a:lnTo>
                <a:lnTo>
                  <a:pt x="0" y="15644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6000" y="679800"/>
            <a:ext cx="31288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26 and 27 gives insight about the supply of Uber drivers from airport and city.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60645" y="3831472"/>
            <a:ext cx="78834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26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30274" y="3831472"/>
            <a:ext cx="74644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545" y="4423292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28 and 29 gives insight about the demand of Uber driver from airport and city.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66114" y="6990075"/>
            <a:ext cx="77740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30274" y="7026562"/>
            <a:ext cx="78819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41237" y="3215485"/>
            <a:ext cx="9525" cy="1005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364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understand ride request patterns and operations in the Uber ride system.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Identify the demand supply relationship at the pickup location.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Analyse the most travelled time of the day for accuracy.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Recommendations to improve the customer satisfaction.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5546227"/>
            <a:ext cx="10692000" cy="1795545"/>
          </a:xfrm>
          <a:custGeom>
            <a:avLst/>
            <a:gdLst/>
            <a:ahLst/>
            <a:cxnLst/>
            <a:rect r="r" b="b" t="t" l="l"/>
            <a:pathLst>
              <a:path h="1795545" w="10692000">
                <a:moveTo>
                  <a:pt x="0" y="0"/>
                </a:moveTo>
                <a:lnTo>
                  <a:pt x="10692000" y="0"/>
                </a:lnTo>
                <a:lnTo>
                  <a:pt x="10692000" y="1795545"/>
                </a:lnTo>
                <a:lnTo>
                  <a:pt x="0" y="1795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6734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6000" y="679800"/>
            <a:ext cx="430440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Objective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458604" y="866069"/>
            <a:ext cx="1477396" cy="513395"/>
          </a:xfrm>
          <a:custGeom>
            <a:avLst/>
            <a:gdLst/>
            <a:ahLst/>
            <a:cxnLst/>
            <a:rect r="r" b="b" t="t" l="l"/>
            <a:pathLst>
              <a:path h="513395" w="1477396">
                <a:moveTo>
                  <a:pt x="0" y="0"/>
                </a:moveTo>
                <a:lnTo>
                  <a:pt x="1477396" y="0"/>
                </a:lnTo>
                <a:lnTo>
                  <a:pt x="1477396" y="513395"/>
                </a:lnTo>
                <a:lnTo>
                  <a:pt x="0" y="5133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61623" y="812795"/>
            <a:ext cx="667426" cy="546455"/>
          </a:xfrm>
          <a:custGeom>
            <a:avLst/>
            <a:gdLst/>
            <a:ahLst/>
            <a:cxnLst/>
            <a:rect r="r" b="b" t="t" l="l"/>
            <a:pathLst>
              <a:path h="546455" w="667426">
                <a:moveTo>
                  <a:pt x="0" y="0"/>
                </a:moveTo>
                <a:lnTo>
                  <a:pt x="667426" y="0"/>
                </a:lnTo>
                <a:lnTo>
                  <a:pt x="667426" y="546455"/>
                </a:lnTo>
                <a:lnTo>
                  <a:pt x="0" y="54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9297" y="2629528"/>
            <a:ext cx="4531038" cy="1207447"/>
          </a:xfrm>
          <a:custGeom>
            <a:avLst/>
            <a:gdLst/>
            <a:ahLst/>
            <a:cxnLst/>
            <a:rect r="r" b="b" t="t" l="l"/>
            <a:pathLst>
              <a:path h="1207447" w="4531038">
                <a:moveTo>
                  <a:pt x="0" y="0"/>
                </a:moveTo>
                <a:lnTo>
                  <a:pt x="4531038" y="0"/>
                </a:lnTo>
                <a:lnTo>
                  <a:pt x="4531038" y="1207446"/>
                </a:lnTo>
                <a:lnTo>
                  <a:pt x="0" y="1207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620539" y="2480977"/>
            <a:ext cx="3007664" cy="1355998"/>
          </a:xfrm>
          <a:custGeom>
            <a:avLst/>
            <a:gdLst/>
            <a:ahLst/>
            <a:cxnLst/>
            <a:rect r="r" b="b" t="t" l="l"/>
            <a:pathLst>
              <a:path h="1355998" w="3007664">
                <a:moveTo>
                  <a:pt x="0" y="0"/>
                </a:moveTo>
                <a:lnTo>
                  <a:pt x="3007664" y="0"/>
                </a:lnTo>
                <a:lnTo>
                  <a:pt x="3007664" y="1355997"/>
                </a:lnTo>
                <a:lnTo>
                  <a:pt x="0" y="13559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6115" y="5633602"/>
            <a:ext cx="4817402" cy="1089937"/>
          </a:xfrm>
          <a:custGeom>
            <a:avLst/>
            <a:gdLst/>
            <a:ahLst/>
            <a:cxnLst/>
            <a:rect r="r" b="b" t="t" l="l"/>
            <a:pathLst>
              <a:path h="1089937" w="4817402">
                <a:moveTo>
                  <a:pt x="0" y="0"/>
                </a:moveTo>
                <a:lnTo>
                  <a:pt x="4817402" y="0"/>
                </a:lnTo>
                <a:lnTo>
                  <a:pt x="4817402" y="1089937"/>
                </a:lnTo>
                <a:lnTo>
                  <a:pt x="0" y="10899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19818" y="5220352"/>
            <a:ext cx="2009106" cy="1583648"/>
          </a:xfrm>
          <a:custGeom>
            <a:avLst/>
            <a:gdLst/>
            <a:ahLst/>
            <a:cxnLst/>
            <a:rect r="r" b="b" t="t" l="l"/>
            <a:pathLst>
              <a:path h="1583648" w="2009106">
                <a:moveTo>
                  <a:pt x="0" y="0"/>
                </a:moveTo>
                <a:lnTo>
                  <a:pt x="2009106" y="0"/>
                </a:lnTo>
                <a:lnTo>
                  <a:pt x="2009106" y="1583648"/>
                </a:lnTo>
                <a:lnTo>
                  <a:pt x="0" y="15836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6000" y="679800"/>
            <a:ext cx="31288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30 and 31 gives insight about the demand of Uber drivers at airport and city.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48032" y="3831472"/>
            <a:ext cx="81356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20451" y="3831472"/>
            <a:ext cx="76609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545" y="4423292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32 and 33 gives insight about the demand of Uber driver wrt day category.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69426" y="6990075"/>
            <a:ext cx="77078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34627" y="7026562"/>
            <a:ext cx="77948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33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61623" y="812795"/>
            <a:ext cx="667426" cy="546455"/>
          </a:xfrm>
          <a:custGeom>
            <a:avLst/>
            <a:gdLst/>
            <a:ahLst/>
            <a:cxnLst/>
            <a:rect r="r" b="b" t="t" l="l"/>
            <a:pathLst>
              <a:path h="546455" w="667426">
                <a:moveTo>
                  <a:pt x="0" y="0"/>
                </a:moveTo>
                <a:lnTo>
                  <a:pt x="667426" y="0"/>
                </a:lnTo>
                <a:lnTo>
                  <a:pt x="667426" y="546455"/>
                </a:lnTo>
                <a:lnTo>
                  <a:pt x="0" y="54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29735" y="2440376"/>
            <a:ext cx="2589272" cy="1339624"/>
          </a:xfrm>
          <a:custGeom>
            <a:avLst/>
            <a:gdLst/>
            <a:ahLst/>
            <a:cxnLst/>
            <a:rect r="r" b="b" t="t" l="l"/>
            <a:pathLst>
              <a:path h="1339624" w="2589272">
                <a:moveTo>
                  <a:pt x="0" y="0"/>
                </a:moveTo>
                <a:lnTo>
                  <a:pt x="2589272" y="0"/>
                </a:lnTo>
                <a:lnTo>
                  <a:pt x="2589272" y="1339624"/>
                </a:lnTo>
                <a:lnTo>
                  <a:pt x="0" y="13396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75535" y="5138723"/>
            <a:ext cx="1938149" cy="1889452"/>
          </a:xfrm>
          <a:custGeom>
            <a:avLst/>
            <a:gdLst/>
            <a:ahLst/>
            <a:cxnLst/>
            <a:rect r="r" b="b" t="t" l="l"/>
            <a:pathLst>
              <a:path h="1889452" w="1938149">
                <a:moveTo>
                  <a:pt x="0" y="0"/>
                </a:moveTo>
                <a:lnTo>
                  <a:pt x="1938149" y="0"/>
                </a:lnTo>
                <a:lnTo>
                  <a:pt x="1938149" y="1889452"/>
                </a:lnTo>
                <a:lnTo>
                  <a:pt x="0" y="18894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107815" y="2561957"/>
            <a:ext cx="2694003" cy="1307615"/>
          </a:xfrm>
          <a:custGeom>
            <a:avLst/>
            <a:gdLst/>
            <a:ahLst/>
            <a:cxnLst/>
            <a:rect r="r" b="b" t="t" l="l"/>
            <a:pathLst>
              <a:path h="1307615" w="2694003">
                <a:moveTo>
                  <a:pt x="0" y="0"/>
                </a:moveTo>
                <a:lnTo>
                  <a:pt x="2694002" y="0"/>
                </a:lnTo>
                <a:lnTo>
                  <a:pt x="2694002" y="1307615"/>
                </a:lnTo>
                <a:lnTo>
                  <a:pt x="0" y="13076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03008" y="5468211"/>
            <a:ext cx="3303616" cy="1420555"/>
          </a:xfrm>
          <a:custGeom>
            <a:avLst/>
            <a:gdLst/>
            <a:ahLst/>
            <a:cxnLst/>
            <a:rect r="r" b="b" t="t" l="l"/>
            <a:pathLst>
              <a:path h="1420555" w="3303616">
                <a:moveTo>
                  <a:pt x="0" y="0"/>
                </a:moveTo>
                <a:lnTo>
                  <a:pt x="3303616" y="0"/>
                </a:lnTo>
                <a:lnTo>
                  <a:pt x="3303616" y="1420555"/>
                </a:lnTo>
                <a:lnTo>
                  <a:pt x="0" y="14205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6000" y="679800"/>
            <a:ext cx="31288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34 and 35 gives insight about the demand of Uber drivers wrt travelling distances.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61612" y="3831472"/>
            <a:ext cx="7864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12266" y="3831472"/>
            <a:ext cx="78246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545" y="4423292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36 and 37 gives insight about the demand of top 10 Uber drivers at pickup points.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56292" y="6990075"/>
            <a:ext cx="797049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48729" y="7026562"/>
            <a:ext cx="75128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37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61623" y="812795"/>
            <a:ext cx="667426" cy="546455"/>
          </a:xfrm>
          <a:custGeom>
            <a:avLst/>
            <a:gdLst/>
            <a:ahLst/>
            <a:cxnLst/>
            <a:rect r="r" b="b" t="t" l="l"/>
            <a:pathLst>
              <a:path h="546455" w="667426">
                <a:moveTo>
                  <a:pt x="0" y="0"/>
                </a:moveTo>
                <a:lnTo>
                  <a:pt x="667426" y="0"/>
                </a:lnTo>
                <a:lnTo>
                  <a:pt x="667426" y="546455"/>
                </a:lnTo>
                <a:lnTo>
                  <a:pt x="0" y="546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47184" y="2972541"/>
            <a:ext cx="4130064" cy="521421"/>
          </a:xfrm>
          <a:custGeom>
            <a:avLst/>
            <a:gdLst/>
            <a:ahLst/>
            <a:cxnLst/>
            <a:rect r="r" b="b" t="t" l="l"/>
            <a:pathLst>
              <a:path h="521421" w="4130064">
                <a:moveTo>
                  <a:pt x="0" y="0"/>
                </a:moveTo>
                <a:lnTo>
                  <a:pt x="4130064" y="0"/>
                </a:lnTo>
                <a:lnTo>
                  <a:pt x="4130064" y="521420"/>
                </a:lnTo>
                <a:lnTo>
                  <a:pt x="0" y="5214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08727" y="5786002"/>
            <a:ext cx="2606978" cy="812702"/>
          </a:xfrm>
          <a:custGeom>
            <a:avLst/>
            <a:gdLst/>
            <a:ahLst/>
            <a:cxnLst/>
            <a:rect r="r" b="b" t="t" l="l"/>
            <a:pathLst>
              <a:path h="812702" w="2606978">
                <a:moveTo>
                  <a:pt x="0" y="0"/>
                </a:moveTo>
                <a:lnTo>
                  <a:pt x="2606978" y="0"/>
                </a:lnTo>
                <a:lnTo>
                  <a:pt x="2606978" y="812702"/>
                </a:lnTo>
                <a:lnTo>
                  <a:pt x="0" y="812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46115" y="2784735"/>
            <a:ext cx="4784166" cy="897031"/>
          </a:xfrm>
          <a:custGeom>
            <a:avLst/>
            <a:gdLst/>
            <a:ahLst/>
            <a:cxnLst/>
            <a:rect r="r" b="b" t="t" l="l"/>
            <a:pathLst>
              <a:path h="897031" w="4784166">
                <a:moveTo>
                  <a:pt x="0" y="0"/>
                </a:moveTo>
                <a:lnTo>
                  <a:pt x="4784166" y="0"/>
                </a:lnTo>
                <a:lnTo>
                  <a:pt x="4784166" y="897032"/>
                </a:lnTo>
                <a:lnTo>
                  <a:pt x="0" y="8970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1184" y="5434774"/>
            <a:ext cx="3787897" cy="1515159"/>
          </a:xfrm>
          <a:custGeom>
            <a:avLst/>
            <a:gdLst/>
            <a:ahLst/>
            <a:cxnLst/>
            <a:rect r="r" b="b" t="t" l="l"/>
            <a:pathLst>
              <a:path h="1515159" w="3787897">
                <a:moveTo>
                  <a:pt x="0" y="0"/>
                </a:moveTo>
                <a:lnTo>
                  <a:pt x="3787897" y="0"/>
                </a:lnTo>
                <a:lnTo>
                  <a:pt x="3787897" y="1515159"/>
                </a:lnTo>
                <a:lnTo>
                  <a:pt x="0" y="15151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6000" y="679800"/>
            <a:ext cx="31288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Insights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0763" y="1608064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38 and 39 gives insight about the supply and demand of Uber drivers at airport and city.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61724" y="3831472"/>
            <a:ext cx="78618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05011" y="3831472"/>
            <a:ext cx="79697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1545" y="4423292"/>
            <a:ext cx="9175238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40 and 41 gives insight about the demand of Uber drivers wrt distance travelled.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44534" y="6990075"/>
            <a:ext cx="82056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39539" y="7026562"/>
            <a:ext cx="769665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41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000" y="679800"/>
            <a:ext cx="210160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Deploying more drivers at airport can reduce trip cancellation and increase the availability of cars.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 coupons for clients who travel more often and median of travel time.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Give incentive for drivers who are working during the peak hours.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cancellation charges(during peak hours) to reduce the number of cancellations.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Providing incentive for night rides can likely increase number of drivers.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0763" y="679800"/>
            <a:ext cx="278792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4105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goal was to understand Uber ride pattern using real time data.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Cleaned and transformed data using Excel.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Performed EDA in Colab.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Found insights using SQL via VS Code.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pivot tables, dashboards in Excel and visualizations in Colab.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Delivered key solutions which will help Uber to increase business.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41237" y="3482503"/>
            <a:ext cx="952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56000" y="679800"/>
            <a:ext cx="453427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the Dataset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0763" y="1608064"/>
            <a:ext cx="9180000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dataset contains 6,745 ride requests provided by Uber.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Includes columns like request ID, timestamps, pickup point, driver ID, status, and distance.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Covers various ride outcomes such as Trip Completed, Cancelled, and No Cars Available.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original file was cleaned in Excel, handling with missing values. 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Created new columns like Day category, Travel time for analysis and insights.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0763" y="679800"/>
            <a:ext cx="339164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60763" y="1608064"/>
            <a:ext cx="9180000" cy="5020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Performed data cleaning using Excel.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Changed the mixed date type in columns to short date type.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Split request timestamp and drop timestamp columns to date and time using a delimiter.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Created a column to find the category of day when pickup is requested.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calculated column travel time is created to find how long are the rides requested for.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New calculated column is derived from travel time to show the kind of distance (Near/Far).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353265" y="79079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59"/>
                </a:lnTo>
                <a:lnTo>
                  <a:pt x="0" y="5684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3665" y="82558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60"/>
                </a:lnTo>
                <a:lnTo>
                  <a:pt x="0" y="56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6000" y="3351058"/>
            <a:ext cx="4360646" cy="2618280"/>
          </a:xfrm>
          <a:custGeom>
            <a:avLst/>
            <a:gdLst/>
            <a:ahLst/>
            <a:cxnLst/>
            <a:rect r="r" b="b" t="t" l="l"/>
            <a:pathLst>
              <a:path h="2618280" w="4360646">
                <a:moveTo>
                  <a:pt x="0" y="0"/>
                </a:moveTo>
                <a:lnTo>
                  <a:pt x="4360646" y="0"/>
                </a:lnTo>
                <a:lnTo>
                  <a:pt x="4360646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29" r="0" b="-162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0921" y="3351058"/>
            <a:ext cx="4215079" cy="2618280"/>
          </a:xfrm>
          <a:custGeom>
            <a:avLst/>
            <a:gdLst/>
            <a:ahLst/>
            <a:cxnLst/>
            <a:rect r="r" b="b" t="t" l="l"/>
            <a:pathLst>
              <a:path h="2618280" w="4215079">
                <a:moveTo>
                  <a:pt x="0" y="0"/>
                </a:moveTo>
                <a:lnTo>
                  <a:pt x="4215079" y="0"/>
                </a:lnTo>
                <a:lnTo>
                  <a:pt x="4215079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 shows the supply of uber for the distance travelled.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763" y="714591"/>
            <a:ext cx="2970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 shows demand of uber at pickup points by day category.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1335" y="6312238"/>
            <a:ext cx="60409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24107" y="6312238"/>
            <a:ext cx="608707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2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3665" y="82558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60"/>
                </a:lnTo>
                <a:lnTo>
                  <a:pt x="0" y="56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6000" y="3351058"/>
            <a:ext cx="4360646" cy="2618280"/>
          </a:xfrm>
          <a:custGeom>
            <a:avLst/>
            <a:gdLst/>
            <a:ahLst/>
            <a:cxnLst/>
            <a:rect r="r" b="b" t="t" l="l"/>
            <a:pathLst>
              <a:path h="2618280" w="4360646">
                <a:moveTo>
                  <a:pt x="0" y="0"/>
                </a:moveTo>
                <a:lnTo>
                  <a:pt x="4360646" y="0"/>
                </a:lnTo>
                <a:lnTo>
                  <a:pt x="4360646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29" r="0" b="-162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0921" y="3351058"/>
            <a:ext cx="4215079" cy="2618280"/>
          </a:xfrm>
          <a:custGeom>
            <a:avLst/>
            <a:gdLst/>
            <a:ahLst/>
            <a:cxnLst/>
            <a:rect r="r" b="b" t="t" l="l"/>
            <a:pathLst>
              <a:path h="2618280" w="4215079">
                <a:moveTo>
                  <a:pt x="0" y="0"/>
                </a:moveTo>
                <a:lnTo>
                  <a:pt x="4215079" y="0"/>
                </a:lnTo>
                <a:lnTo>
                  <a:pt x="4215079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94" t="0" r="-9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 shows the demand of total bookings per the type of day.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763" y="714591"/>
            <a:ext cx="2970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 shows supply of booking status from pickup location.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4675" y="6312238"/>
            <a:ext cx="617413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16256" y="6312238"/>
            <a:ext cx="624408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3665" y="82558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60"/>
                </a:lnTo>
                <a:lnTo>
                  <a:pt x="0" y="56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6000" y="3351058"/>
            <a:ext cx="4360646" cy="2618280"/>
          </a:xfrm>
          <a:custGeom>
            <a:avLst/>
            <a:gdLst/>
            <a:ahLst/>
            <a:cxnLst/>
            <a:rect r="r" b="b" t="t" l="l"/>
            <a:pathLst>
              <a:path h="2618280" w="4360646">
                <a:moveTo>
                  <a:pt x="0" y="0"/>
                </a:moveTo>
                <a:lnTo>
                  <a:pt x="4360646" y="0"/>
                </a:lnTo>
                <a:lnTo>
                  <a:pt x="4360646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80" r="0" b="-178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0921" y="3351058"/>
            <a:ext cx="4215079" cy="2618280"/>
          </a:xfrm>
          <a:custGeom>
            <a:avLst/>
            <a:gdLst/>
            <a:ahLst/>
            <a:cxnLst/>
            <a:rect r="r" b="b" t="t" l="l"/>
            <a:pathLst>
              <a:path h="2618280" w="4215079">
                <a:moveTo>
                  <a:pt x="0" y="0"/>
                </a:moveTo>
                <a:lnTo>
                  <a:pt x="4215079" y="0"/>
                </a:lnTo>
                <a:lnTo>
                  <a:pt x="4215079" y="2618280"/>
                </a:lnTo>
                <a:lnTo>
                  <a:pt x="0" y="26182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2" r="0" b="-5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5 shows supply percentage of drivers from pickup point.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763" y="714591"/>
            <a:ext cx="2970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6 shows count of supply of drivers from pickup point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3149" y="6312238"/>
            <a:ext cx="62046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10936" y="6312238"/>
            <a:ext cx="635050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3665" y="82558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60"/>
                </a:lnTo>
                <a:lnTo>
                  <a:pt x="0" y="56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523" y="3780000"/>
            <a:ext cx="4994877" cy="2354789"/>
          </a:xfrm>
          <a:custGeom>
            <a:avLst/>
            <a:gdLst/>
            <a:ahLst/>
            <a:cxnLst/>
            <a:rect r="r" b="b" t="t" l="l"/>
            <a:pathLst>
              <a:path h="2354789" w="4994877">
                <a:moveTo>
                  <a:pt x="0" y="0"/>
                </a:moveTo>
                <a:lnTo>
                  <a:pt x="4994877" y="0"/>
                </a:lnTo>
                <a:lnTo>
                  <a:pt x="4994877" y="2354789"/>
                </a:lnTo>
                <a:lnTo>
                  <a:pt x="0" y="23547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46000" y="3431121"/>
            <a:ext cx="4945277" cy="2703668"/>
          </a:xfrm>
          <a:custGeom>
            <a:avLst/>
            <a:gdLst/>
            <a:ahLst/>
            <a:cxnLst/>
            <a:rect r="r" b="b" t="t" l="l"/>
            <a:pathLst>
              <a:path h="2703668" w="4945277">
                <a:moveTo>
                  <a:pt x="0" y="0"/>
                </a:moveTo>
                <a:lnTo>
                  <a:pt x="4945277" y="0"/>
                </a:lnTo>
                <a:lnTo>
                  <a:pt x="4945277" y="2703668"/>
                </a:lnTo>
                <a:lnTo>
                  <a:pt x="0" y="27036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0763" y="714591"/>
            <a:ext cx="2970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0763" y="1608064"/>
            <a:ext cx="4585237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7 shows supply of rides wrt driver id.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0763" y="1608064"/>
            <a:ext cx="4585237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8 shows supply of booking status from pickup location.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56804" y="6312238"/>
            <a:ext cx="593154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16405" y="6312238"/>
            <a:ext cx="62411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63665" y="825581"/>
            <a:ext cx="459935" cy="568460"/>
          </a:xfrm>
          <a:custGeom>
            <a:avLst/>
            <a:gdLst/>
            <a:ahLst/>
            <a:cxnLst/>
            <a:rect r="r" b="b" t="t" l="l"/>
            <a:pathLst>
              <a:path h="568460" w="459935">
                <a:moveTo>
                  <a:pt x="0" y="0"/>
                </a:moveTo>
                <a:lnTo>
                  <a:pt x="459935" y="0"/>
                </a:lnTo>
                <a:lnTo>
                  <a:pt x="459935" y="568460"/>
                </a:lnTo>
                <a:lnTo>
                  <a:pt x="0" y="568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81088" y="2718166"/>
            <a:ext cx="3894926" cy="3632173"/>
          </a:xfrm>
          <a:custGeom>
            <a:avLst/>
            <a:gdLst/>
            <a:ahLst/>
            <a:cxnLst/>
            <a:rect r="r" b="b" t="t" l="l"/>
            <a:pathLst>
              <a:path h="3632173" w="3894926">
                <a:moveTo>
                  <a:pt x="0" y="0"/>
                </a:moveTo>
                <a:lnTo>
                  <a:pt x="3894926" y="0"/>
                </a:lnTo>
                <a:lnTo>
                  <a:pt x="3894926" y="3632172"/>
                </a:lnTo>
                <a:lnTo>
                  <a:pt x="0" y="3632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60763" y="714591"/>
            <a:ext cx="297046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0763" y="1608064"/>
            <a:ext cx="9175237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9 shows the demand for drivers at both the airport and the city.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28550" y="6598577"/>
            <a:ext cx="63490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DAGuhcjuhQc</dc:identifier>
  <dcterms:modified xsi:type="dcterms:W3CDTF">2011-08-01T06:04:30Z</dcterms:modified>
  <cp:revision>1</cp:revision>
  <dc:title>UBER Supply Demand Gap</dc:title>
</cp:coreProperties>
</file>