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565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6000" y="4882530"/>
            <a:ext cx="929396" cy="1148691"/>
          </a:xfrm>
          <a:custGeom>
            <a:avLst/>
            <a:gdLst/>
            <a:ahLst/>
            <a:cxnLst/>
            <a:rect r="r" b="b" t="t" l="l"/>
            <a:pathLst>
              <a:path h="1148691" w="929396">
                <a:moveTo>
                  <a:pt x="0" y="0"/>
                </a:moveTo>
                <a:lnTo>
                  <a:pt x="929396" y="0"/>
                </a:lnTo>
                <a:lnTo>
                  <a:pt x="929396" y="1148691"/>
                </a:lnTo>
                <a:lnTo>
                  <a:pt x="0" y="1148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31115" y="5899376"/>
            <a:ext cx="1104885" cy="904624"/>
          </a:xfrm>
          <a:custGeom>
            <a:avLst/>
            <a:gdLst/>
            <a:ahLst/>
            <a:cxnLst/>
            <a:rect r="r" b="b" t="t" l="l"/>
            <a:pathLst>
              <a:path h="904624" w="1104885">
                <a:moveTo>
                  <a:pt x="0" y="0"/>
                </a:moveTo>
                <a:lnTo>
                  <a:pt x="1104885" y="0"/>
                </a:lnTo>
                <a:lnTo>
                  <a:pt x="1104885" y="904624"/>
                </a:lnTo>
                <a:lnTo>
                  <a:pt x="0" y="904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000" y="1476331"/>
            <a:ext cx="1083600" cy="1077689"/>
          </a:xfrm>
          <a:custGeom>
            <a:avLst/>
            <a:gdLst/>
            <a:ahLst/>
            <a:cxnLst/>
            <a:rect r="r" b="b" t="t" l="l"/>
            <a:pathLst>
              <a:path h="1077689" w="1083600">
                <a:moveTo>
                  <a:pt x="0" y="0"/>
                </a:moveTo>
                <a:lnTo>
                  <a:pt x="1083600" y="0"/>
                </a:lnTo>
                <a:lnTo>
                  <a:pt x="1083600" y="1077690"/>
                </a:lnTo>
                <a:lnTo>
                  <a:pt x="0" y="1077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1600" y="1958026"/>
            <a:ext cx="6688800" cy="349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Analyzed Uber ride request data to uncover demand supply gaps and peak hour inefficiencies.</a:t>
            </a: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Excel, SQL, and Python for data cleaning, visualization, and insight generation to support operational improvements.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8604" y="3479328"/>
            <a:ext cx="1477396" cy="513395"/>
          </a:xfrm>
          <a:custGeom>
            <a:avLst/>
            <a:gdLst/>
            <a:ahLst/>
            <a:cxnLst/>
            <a:rect r="r" b="b" t="t" l="l"/>
            <a:pathLst>
              <a:path h="513395" w="1477396">
                <a:moveTo>
                  <a:pt x="0" y="0"/>
                </a:moveTo>
                <a:lnTo>
                  <a:pt x="1477396" y="0"/>
                </a:lnTo>
                <a:lnTo>
                  <a:pt x="1477396" y="513396"/>
                </a:lnTo>
                <a:lnTo>
                  <a:pt x="0" y="5133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2870" y="422943"/>
            <a:ext cx="686626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UBER SUPPLY DEMAND GAP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2876" y="6421095"/>
            <a:ext cx="248624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Karthik Doguparthi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200" y="2603528"/>
            <a:ext cx="6607232" cy="999344"/>
          </a:xfrm>
          <a:custGeom>
            <a:avLst/>
            <a:gdLst/>
            <a:ahLst/>
            <a:cxnLst/>
            <a:rect r="r" b="b" t="t" l="l"/>
            <a:pathLst>
              <a:path h="999344" w="6607232">
                <a:moveTo>
                  <a:pt x="0" y="0"/>
                </a:moveTo>
                <a:lnTo>
                  <a:pt x="6607232" y="0"/>
                </a:lnTo>
                <a:lnTo>
                  <a:pt x="6607232" y="999344"/>
                </a:lnTo>
                <a:lnTo>
                  <a:pt x="0" y="999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07768" y="2789040"/>
            <a:ext cx="3616230" cy="628320"/>
          </a:xfrm>
          <a:custGeom>
            <a:avLst/>
            <a:gdLst/>
            <a:ahLst/>
            <a:cxnLst/>
            <a:rect r="r" b="b" t="t" l="l"/>
            <a:pathLst>
              <a:path h="628320" w="3616230">
                <a:moveTo>
                  <a:pt x="0" y="0"/>
                </a:moveTo>
                <a:lnTo>
                  <a:pt x="3616229" y="0"/>
                </a:lnTo>
                <a:lnTo>
                  <a:pt x="3616229" y="628320"/>
                </a:lnTo>
                <a:lnTo>
                  <a:pt x="0" y="628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200" y="5414527"/>
            <a:ext cx="6607232" cy="1527922"/>
          </a:xfrm>
          <a:custGeom>
            <a:avLst/>
            <a:gdLst/>
            <a:ahLst/>
            <a:cxnLst/>
            <a:rect r="r" b="b" t="t" l="l"/>
            <a:pathLst>
              <a:path h="1527922" w="6607232">
                <a:moveTo>
                  <a:pt x="0" y="0"/>
                </a:moveTo>
                <a:lnTo>
                  <a:pt x="6607232" y="0"/>
                </a:lnTo>
                <a:lnTo>
                  <a:pt x="6607232" y="1527923"/>
                </a:lnTo>
                <a:lnTo>
                  <a:pt x="0" y="15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80837" y="5414527"/>
            <a:ext cx="2932459" cy="1449246"/>
          </a:xfrm>
          <a:custGeom>
            <a:avLst/>
            <a:gdLst/>
            <a:ahLst/>
            <a:cxnLst/>
            <a:rect r="r" b="b" t="t" l="l"/>
            <a:pathLst>
              <a:path h="1449246" w="2932459">
                <a:moveTo>
                  <a:pt x="0" y="0"/>
                </a:moveTo>
                <a:lnTo>
                  <a:pt x="2932459" y="0"/>
                </a:lnTo>
                <a:lnTo>
                  <a:pt x="2932459" y="1449246"/>
                </a:lnTo>
                <a:lnTo>
                  <a:pt x="0" y="144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9 and 10 gives insight about the Trips completed and Trip completion percentage.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7366" y="3831472"/>
            <a:ext cx="6349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18363" y="3831472"/>
            <a:ext cx="79504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11 and 12 gives insight about the average travel time wrt categories of the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78430" y="6990075"/>
            <a:ext cx="75277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47972" y="6990075"/>
            <a:ext cx="75738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00" y="679800"/>
            <a:ext cx="210160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Deploying more drivers at airport can reduce trip cancellation and increase the availability of cars.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coupons for clients who travel more often and median of travel time.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 incentive for drivers who are working during the peak hours.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cancellation charges(during peak hours) to reduce the number of cancellations.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Providing incentive for night rides can likely increase number of drivers.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763" y="679800"/>
            <a:ext cx="278792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was to understand Uber ride pattern using real time data.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Cleaned and transformed data using Excel.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EDA in Colab.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 insights using SQL via VS Code.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pivot tables, dashboards in Excel and visualizations in Colab.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Delivered key solutions which will help Uber to increase business.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1237" y="3215485"/>
            <a:ext cx="9525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understand ride request patterns and operations in the Uber ride system.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the demand supply relationship at the pickup location.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Analyse the most travelled time of the day for accuracy.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Recommendations to improve the customer satisfaction.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5546227"/>
            <a:ext cx="10692000" cy="1795545"/>
          </a:xfrm>
          <a:custGeom>
            <a:avLst/>
            <a:gdLst/>
            <a:ahLst/>
            <a:cxnLst/>
            <a:rect r="r" b="b" t="t" l="l"/>
            <a:pathLst>
              <a:path h="1795545" w="10692000">
                <a:moveTo>
                  <a:pt x="0" y="0"/>
                </a:moveTo>
                <a:lnTo>
                  <a:pt x="10692000" y="0"/>
                </a:lnTo>
                <a:lnTo>
                  <a:pt x="10692000" y="1795545"/>
                </a:lnTo>
                <a:lnTo>
                  <a:pt x="0" y="1795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6734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6000" y="679800"/>
            <a:ext cx="43044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Objective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8604" y="866069"/>
            <a:ext cx="1477396" cy="513395"/>
          </a:xfrm>
          <a:custGeom>
            <a:avLst/>
            <a:gdLst/>
            <a:ahLst/>
            <a:cxnLst/>
            <a:rect r="r" b="b" t="t" l="l"/>
            <a:pathLst>
              <a:path h="513395" w="1477396">
                <a:moveTo>
                  <a:pt x="0" y="0"/>
                </a:moveTo>
                <a:lnTo>
                  <a:pt x="1477396" y="0"/>
                </a:lnTo>
                <a:lnTo>
                  <a:pt x="1477396" y="513395"/>
                </a:lnTo>
                <a:lnTo>
                  <a:pt x="0" y="513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1237" y="3482503"/>
            <a:ext cx="952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56000" y="679800"/>
            <a:ext cx="45342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0763" y="1608064"/>
            <a:ext cx="91800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6,745 ride requests provided by Uber.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columns like request ID, timestamps, pickup point, driver ID, status, and distance.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Covers various ride outcomes such as Trip Completed, Cancelled, and No Cars Available.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original file was cleaned in Excel, handling with missing values. 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new columns like Day category, Travel time for analysis and insights.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763" y="679800"/>
            <a:ext cx="339164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data cleaning using Excel.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Changed the mixed date type in columns to short date type.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 request timestamp and drop timestamp columns to date and time using a delimiter.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a column to find the category of day when pickup is requested.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calculated column travel time is created to find how long are the rides requested for.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calculated column is derived from travel time to show the kind of distance (Near/Far).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353265" y="79079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59"/>
                </a:lnTo>
                <a:lnTo>
                  <a:pt x="0" y="568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29" r="0" b="-1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 shows the count of types of distance travelled.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 shows count of bookings per the time of day.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1335" y="6312238"/>
            <a:ext cx="6040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4107" y="6312238"/>
            <a:ext cx="6087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29" r="0" b="-1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4" t="0" r="-9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 shows count of total bookings per the type of day.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 shows count of booking status from pickup location.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4675" y="6312238"/>
            <a:ext cx="61741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6549" y="2875524"/>
            <a:ext cx="8008428" cy="3775499"/>
          </a:xfrm>
          <a:custGeom>
            <a:avLst/>
            <a:gdLst/>
            <a:ahLst/>
            <a:cxnLst/>
            <a:rect r="r" b="b" t="t" l="l"/>
            <a:pathLst>
              <a:path h="3775499" w="8008428">
                <a:moveTo>
                  <a:pt x="0" y="0"/>
                </a:moveTo>
                <a:lnTo>
                  <a:pt x="8008427" y="0"/>
                </a:lnTo>
                <a:lnTo>
                  <a:pt x="8008427" y="3775499"/>
                </a:lnTo>
                <a:lnTo>
                  <a:pt x="0" y="3775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5 shows the total no. of rides by the drivers assigned with the driver id.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5768" y="6765900"/>
            <a:ext cx="6204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0763" y="3150983"/>
            <a:ext cx="3977190" cy="3653783"/>
          </a:xfrm>
          <a:custGeom>
            <a:avLst/>
            <a:gdLst/>
            <a:ahLst/>
            <a:cxnLst/>
            <a:rect r="r" b="b" t="t" l="l"/>
            <a:pathLst>
              <a:path h="3653783" w="3977190">
                <a:moveTo>
                  <a:pt x="0" y="0"/>
                </a:moveTo>
                <a:lnTo>
                  <a:pt x="3977189" y="0"/>
                </a:lnTo>
                <a:lnTo>
                  <a:pt x="3977189" y="3653783"/>
                </a:lnTo>
                <a:lnTo>
                  <a:pt x="0" y="3653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" t="0" r="-284" b="-7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6 shows average travel time segregated by day category.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7 shows correlation chart with count of requests from pickup.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3080" y="6946875"/>
            <a:ext cx="63505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78810" y="3150983"/>
            <a:ext cx="5057190" cy="3653783"/>
          </a:xfrm>
          <a:custGeom>
            <a:avLst/>
            <a:gdLst/>
            <a:ahLst/>
            <a:cxnLst/>
            <a:rect r="r" b="b" t="t" l="l"/>
            <a:pathLst>
              <a:path h="3653783" w="5057190">
                <a:moveTo>
                  <a:pt x="0" y="0"/>
                </a:moveTo>
                <a:lnTo>
                  <a:pt x="5057190" y="0"/>
                </a:lnTo>
                <a:lnTo>
                  <a:pt x="5057190" y="3653783"/>
                </a:lnTo>
                <a:lnTo>
                  <a:pt x="0" y="3653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3" t="-334" r="0" b="-33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19679" y="6946875"/>
            <a:ext cx="59315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813515"/>
            <a:ext cx="10692000" cy="5746245"/>
          </a:xfrm>
          <a:custGeom>
            <a:avLst/>
            <a:gdLst/>
            <a:ahLst/>
            <a:cxnLst/>
            <a:rect r="r" b="b" t="t" l="l"/>
            <a:pathLst>
              <a:path h="5746245" w="10692000">
                <a:moveTo>
                  <a:pt x="0" y="0"/>
                </a:moveTo>
                <a:lnTo>
                  <a:pt x="10692000" y="0"/>
                </a:lnTo>
                <a:lnTo>
                  <a:pt x="10692000" y="5746244"/>
                </a:lnTo>
                <a:lnTo>
                  <a:pt x="0" y="574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20" t="0" r="-5220" b="-31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8 shows the treemap of the relationship between the bookings from pickup location wrt each other.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6326" y="6924300"/>
            <a:ext cx="62411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DAGuhcjuhQc</dc:identifier>
  <dcterms:modified xsi:type="dcterms:W3CDTF">2011-08-01T06:04:30Z</dcterms:modified>
  <cp:revision>1</cp:revision>
  <dc:title>UBER Supply Demand Gap</dc:title>
</cp:coreProperties>
</file>