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490B-92A7-F942-A47D-1AC0C7F9FD04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0127-FC4B-1048-989B-4C3C319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tweepy.org/en/late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tplotlib.org/basemap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Display </a:t>
            </a:r>
            <a:r>
              <a:rPr lang="en-US" b="1" dirty="0" smtClean="0"/>
              <a:t>tweets using Basemap </a:t>
            </a:r>
            <a:r>
              <a:rPr lang="en-US" b="1" dirty="0"/>
              <a:t>and Tweepy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Tweepy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3749"/>
          </a:xfrm>
        </p:spPr>
        <p:txBody>
          <a:bodyPr/>
          <a:lstStyle/>
          <a:p>
            <a:r>
              <a:rPr lang="en-US" sz="2000" dirty="0" smtClean="0"/>
              <a:t>Tweepy is a Python API to access Twitter Data.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Documentation is available at </a:t>
            </a:r>
            <a:r>
              <a:rPr lang="en-US" sz="2000" dirty="0" smtClean="0">
                <a:hlinkClick r:id="rId2"/>
              </a:rPr>
              <a:t>http:</a:t>
            </a:r>
            <a:r>
              <a:rPr lang="en-US" sz="2000" dirty="0">
                <a:hlinkClick r:id="rId2"/>
              </a:rPr>
              <a:t>//docs.tweepy.org/en/latest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Create </a:t>
            </a:r>
            <a:r>
              <a:rPr lang="en-US" sz="2000" dirty="0"/>
              <a:t>an account to http://apps.twitter.com and get </a:t>
            </a:r>
            <a:r>
              <a:rPr lang="en-US" sz="2000" dirty="0" smtClean="0"/>
              <a:t>consumer </a:t>
            </a:r>
            <a:r>
              <a:rPr lang="en-US" sz="2000" dirty="0"/>
              <a:t>key and access token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6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</a:p>
        </p:txBody>
      </p:sp>
      <p:pic>
        <p:nvPicPr>
          <p:cNvPr id="5" name="Picture 4" descr="Screen Shot 2018-06-25 at 4.34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38" y="3161411"/>
            <a:ext cx="6731000" cy="2959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89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Authentication file by using the tokens and keys generated from the </a:t>
            </a:r>
            <a:r>
              <a:rPr lang="en-US" sz="2000" dirty="0" smtClean="0"/>
              <a:t>http://apps.twitter.com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Twitter </a:t>
            </a:r>
            <a:r>
              <a:rPr lang="en-US" b="1" dirty="0"/>
              <a:t>Streaming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API Calls from Twitter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api </a:t>
            </a:r>
            <a:r>
              <a:rPr lang="en-US" sz="2000" dirty="0"/>
              <a:t>= tweepy.API(auth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streamListener = TwitterStreamListener(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myStream = tweepy.Stream(auth=api.auth, listener=streamListener</a:t>
            </a:r>
            <a:r>
              <a:rPr lang="en-US" sz="2000" dirty="0" smtClean="0"/>
              <a:t>)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myStream.filter(track=['programming'], async=True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streamListener = TwitterStreamListener()  </a:t>
            </a:r>
          </a:p>
          <a:p>
            <a:pPr marL="0" indent="0">
              <a:buNone/>
            </a:pPr>
            <a:r>
              <a:rPr lang="en-US" sz="2000" i="1" u="sng" dirty="0" smtClean="0"/>
              <a:t>Add </a:t>
            </a:r>
            <a:r>
              <a:rPr lang="en-US" sz="2000" i="1" u="sng" dirty="0"/>
              <a:t>your wrapper and your listener to the stream object </a:t>
            </a:r>
            <a:endParaRPr lang="en-US" sz="2000" i="1" u="sng" dirty="0" smtClean="0"/>
          </a:p>
          <a:p>
            <a:pPr marL="0" indent="0">
              <a:buNone/>
            </a:pPr>
            <a:r>
              <a:rPr lang="en-US" sz="2000" dirty="0" smtClean="0"/>
              <a:t>myStream </a:t>
            </a:r>
            <a:r>
              <a:rPr lang="en-US" sz="2000" dirty="0"/>
              <a:t>= tweepy.Stream(auth=api.auth, listener=streamListener) </a:t>
            </a:r>
          </a:p>
          <a:p>
            <a:pPr marL="0" indent="0">
              <a:buNone/>
            </a:pPr>
            <a:r>
              <a:rPr lang="en-US" sz="2000" i="1" u="sng" dirty="0" smtClean="0"/>
              <a:t>Optional </a:t>
            </a:r>
            <a:r>
              <a:rPr lang="en-US" sz="2000" i="1" u="sng" dirty="0"/>
              <a:t>: Filter your tweet by a Hashtag or word </a:t>
            </a:r>
            <a:r>
              <a:rPr lang="en-US" sz="2000" dirty="0"/>
              <a:t>					</a:t>
            </a:r>
          </a:p>
          <a:p>
            <a:pPr marL="0" indent="0">
              <a:buNone/>
            </a:pPr>
            <a:r>
              <a:rPr lang="en-US" sz="2000" dirty="0" smtClean="0"/>
              <a:t>myStream.filter</a:t>
            </a:r>
            <a:r>
              <a:rPr lang="en-US" sz="2000" dirty="0"/>
              <a:t>(track=['programming'], async=True)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185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It’s a matplotlib extension, so it has got all its features to create data visualizations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endParaRPr lang="en-US" sz="2000" dirty="0"/>
          </a:p>
          <a:p>
            <a:r>
              <a:rPr lang="en-US" sz="2000" dirty="0" smtClean="0"/>
              <a:t>Documentation is available at </a:t>
            </a:r>
            <a:r>
              <a:rPr lang="en-US" sz="2000" dirty="0" smtClean="0">
                <a:hlinkClick r:id="rId2"/>
              </a:rPr>
              <a:t>https://matplotlib.org/basemap/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Basemap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def </a:t>
            </a:r>
            <a:r>
              <a:rPr lang="en-US" sz="1600" dirty="0"/>
              <a:t>get_tweet(tweet):</a:t>
            </a:r>
          </a:p>
          <a:p>
            <a:pPr marL="0" indent="0">
              <a:buNone/>
            </a:pPr>
            <a:r>
              <a:rPr lang="en-US" sz="1600" dirty="0" smtClean="0"/>
              <a:t>	if </a:t>
            </a:r>
            <a:r>
              <a:rPr lang="en-US" sz="1600" dirty="0"/>
              <a:t>tweet.coordinates is not None:</a:t>
            </a:r>
          </a:p>
          <a:p>
            <a:pPr marL="0" indent="0">
              <a:buNone/>
            </a:pPr>
            <a:r>
              <a:rPr lang="en-US" sz="1600" dirty="0" smtClean="0"/>
              <a:t>	x</a:t>
            </a:r>
            <a:r>
              <a:rPr lang="en-US" sz="1600" dirty="0"/>
              <a:t>,y = map(tweet.coordinates['coordinates'][0], tweet.coordinates['coordinates'][1])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map.plot</a:t>
            </a:r>
            <a:r>
              <a:rPr lang="en-US" sz="1600" b="1" dirty="0"/>
              <a:t>(x, y, 'ro', markersize=2)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mr-IN" sz="1400" dirty="0" smtClean="0"/>
              <a:t>plt.draw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map = Basemap(projection='merc, llcrnrlat=-80, urcrnrlat=80, llcrnrlon=-180,urcrnrlon=180,lat_ts=20, resolution='l') 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map.bluemarble</a:t>
            </a:r>
            <a:r>
              <a:rPr lang="en-US" sz="1600" dirty="0"/>
              <a:t>(scale=0.3</a:t>
            </a:r>
            <a:r>
              <a:rPr lang="en-US" sz="1600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﻿</a:t>
            </a:r>
            <a:r>
              <a:rPr lang="en-US" sz="1600" b="1" dirty="0" smtClean="0"/>
              <a:t># Set interactive mode ON    </a:t>
            </a:r>
          </a:p>
          <a:p>
            <a:pPr marL="0" indent="0">
              <a:buNone/>
            </a:pPr>
            <a:r>
              <a:rPr lang="en-US" sz="1600" dirty="0" smtClean="0"/>
              <a:t>plt.ion()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# Display map   </a:t>
            </a:r>
          </a:p>
          <a:p>
            <a:pPr marL="0" indent="0">
              <a:buNone/>
            </a:pPr>
            <a:r>
              <a:rPr lang="en-US" sz="1600" dirty="0" smtClean="0"/>
              <a:t> plt.show()  </a:t>
            </a:r>
          </a:p>
        </p:txBody>
      </p:sp>
    </p:spTree>
    <p:extLst>
      <p:ext uri="{BB962C8B-B14F-4D97-AF65-F5344CB8AC3E}">
        <p14:creationId xmlns:p14="http://schemas.microsoft.com/office/powerpoint/2010/main" val="8276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pic>
        <p:nvPicPr>
          <p:cNvPr id="4" name="Picture 3" descr="base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02824"/>
            <a:ext cx="7895167" cy="382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147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Display tweets using Basemap and Tweepy </vt:lpstr>
      <vt:lpstr>Tweepy</vt:lpstr>
      <vt:lpstr>Authentication</vt:lpstr>
      <vt:lpstr>Twitter Streaming API</vt:lpstr>
      <vt:lpstr>Basemap</vt:lpstr>
      <vt:lpstr>Basemap Plotting</vt:lpstr>
      <vt:lpstr>Plotting</vt:lpstr>
    </vt:vector>
  </TitlesOfParts>
  <Company>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Reddy Dondapati</dc:creator>
  <cp:lastModifiedBy>Karthik Reddy Dondapati</cp:lastModifiedBy>
  <cp:revision>20</cp:revision>
  <dcterms:created xsi:type="dcterms:W3CDTF">2018-06-25T23:24:37Z</dcterms:created>
  <dcterms:modified xsi:type="dcterms:W3CDTF">2018-06-26T00:09:48Z</dcterms:modified>
</cp:coreProperties>
</file>