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4"/>
    <a:srgbClr val="CDCDCD"/>
    <a:srgbClr val="B6B6B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43890" y="1572029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000780" y="1572027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6657669" y="1572027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9314557" y="1572026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4"/>
          </p:nvPr>
        </p:nvSpPr>
        <p:spPr>
          <a:xfrm>
            <a:off x="1343891" y="4007334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4000779" y="4007333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6"/>
          </p:nvPr>
        </p:nvSpPr>
        <p:spPr>
          <a:xfrm>
            <a:off x="6657669" y="4007331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9314556" y="4007331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557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E54D-AE8B-4BC3-816B-D760FEA6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D99D-339D-4FEB-A56E-4FE169FC86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E3A5-4AC4-4DE2-9768-3B864D315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FD71-ED69-4F0E-88A3-B1C401B31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6BC6-6DB6-42AB-A288-9C40D6DB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738" r:id="rId15"/>
    <p:sldLayoutId id="2147483703" r:id="rId16"/>
    <p:sldLayoutId id="2147483689" r:id="rId17"/>
    <p:sldLayoutId id="2147483705" r:id="rId18"/>
    <p:sldLayoutId id="2147483688" r:id="rId19"/>
    <p:sldLayoutId id="2147483704" r:id="rId20"/>
    <p:sldLayoutId id="2147483778" r:id="rId21"/>
    <p:sldLayoutId id="2147483790" r:id="rId22"/>
    <p:sldLayoutId id="2147483827" r:id="rId23"/>
    <p:sldLayoutId id="2147483789" r:id="rId24"/>
    <p:sldLayoutId id="2147483783" r:id="rId25"/>
    <p:sldLayoutId id="2147483819" r:id="rId26"/>
    <p:sldLayoutId id="2147483814" r:id="rId27"/>
    <p:sldLayoutId id="2147483815" r:id="rId28"/>
    <p:sldLayoutId id="2147483817" r:id="rId29"/>
    <p:sldLayoutId id="2147483832" r:id="rId30"/>
    <p:sldLayoutId id="2147483833" r:id="rId31"/>
    <p:sldLayoutId id="2147483835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A3A4F01-746D-4FA1-AD21-DBD1C387EDA5}"/>
              </a:ext>
            </a:extLst>
          </p:cNvPr>
          <p:cNvGrpSpPr/>
          <p:nvPr/>
        </p:nvGrpSpPr>
        <p:grpSpPr>
          <a:xfrm>
            <a:off x="6640492" y="1918775"/>
            <a:ext cx="1210452" cy="1042127"/>
            <a:chOff x="7516324" y="1724969"/>
            <a:chExt cx="1218118" cy="1048727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73BDF29-6563-4881-AFF3-2B91DA895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862" y="1724969"/>
              <a:ext cx="672580" cy="1048727"/>
            </a:xfrm>
            <a:custGeom>
              <a:avLst/>
              <a:gdLst>
                <a:gd name="T0" fmla="*/ 0 w 270"/>
                <a:gd name="T1" fmla="*/ 421 h 421"/>
                <a:gd name="T2" fmla="*/ 2 w 270"/>
                <a:gd name="T3" fmla="*/ 0 h 421"/>
                <a:gd name="T4" fmla="*/ 270 w 270"/>
                <a:gd name="T5" fmla="*/ 278 h 421"/>
                <a:gd name="T6" fmla="*/ 0 w 270"/>
                <a:gd name="T7" fmla="*/ 421 h 421"/>
                <a:gd name="T8" fmla="*/ 0 w 270"/>
                <a:gd name="T9" fmla="*/ 421 h 421"/>
                <a:gd name="T10" fmla="*/ 0 w 270"/>
                <a:gd name="T11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421">
                  <a:moveTo>
                    <a:pt x="0" y="421"/>
                  </a:moveTo>
                  <a:lnTo>
                    <a:pt x="2" y="0"/>
                  </a:lnTo>
                  <a:lnTo>
                    <a:pt x="270" y="278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D67D992-919C-4149-95D9-13EC3F6A7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324" y="1724969"/>
              <a:ext cx="550519" cy="1048727"/>
            </a:xfrm>
            <a:custGeom>
              <a:avLst/>
              <a:gdLst>
                <a:gd name="T0" fmla="*/ 221 w 221"/>
                <a:gd name="T1" fmla="*/ 0 h 421"/>
                <a:gd name="T2" fmla="*/ 0 w 221"/>
                <a:gd name="T3" fmla="*/ 283 h 421"/>
                <a:gd name="T4" fmla="*/ 219 w 221"/>
                <a:gd name="T5" fmla="*/ 421 h 421"/>
                <a:gd name="T6" fmla="*/ 221 w 221"/>
                <a:gd name="T7" fmla="*/ 0 h 421"/>
                <a:gd name="T8" fmla="*/ 221 w 221"/>
                <a:gd name="T9" fmla="*/ 0 h 421"/>
                <a:gd name="T10" fmla="*/ 221 w 221"/>
                <a:gd name="T1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421">
                  <a:moveTo>
                    <a:pt x="221" y="0"/>
                  </a:moveTo>
                  <a:lnTo>
                    <a:pt x="0" y="283"/>
                  </a:lnTo>
                  <a:lnTo>
                    <a:pt x="219" y="421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7F2E7-1D4D-4314-871A-AF0F40083EA2}"/>
              </a:ext>
            </a:extLst>
          </p:cNvPr>
          <p:cNvGrpSpPr/>
          <p:nvPr/>
        </p:nvGrpSpPr>
        <p:grpSpPr>
          <a:xfrm>
            <a:off x="4840906" y="3282698"/>
            <a:ext cx="6445838" cy="3086774"/>
            <a:chOff x="5705341" y="3097529"/>
            <a:chExt cx="6486659" cy="3106323"/>
          </a:xfrm>
          <a:solidFill>
            <a:schemeClr val="accent4"/>
          </a:solidFill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0D9BA89-59CC-4742-BBB0-4C0C10CD4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341" y="4123837"/>
              <a:ext cx="2361503" cy="2080015"/>
            </a:xfrm>
            <a:custGeom>
              <a:avLst/>
              <a:gdLst>
                <a:gd name="T0" fmla="*/ 196 w 948"/>
                <a:gd name="T1" fmla="*/ 0 h 835"/>
                <a:gd name="T2" fmla="*/ 0 w 948"/>
                <a:gd name="T3" fmla="*/ 250 h 835"/>
                <a:gd name="T4" fmla="*/ 948 w 948"/>
                <a:gd name="T5" fmla="*/ 835 h 835"/>
                <a:gd name="T6" fmla="*/ 948 w 948"/>
                <a:gd name="T7" fmla="*/ 466 h 835"/>
                <a:gd name="T8" fmla="*/ 196 w 948"/>
                <a:gd name="T9" fmla="*/ 0 h 835"/>
                <a:gd name="T10" fmla="*/ 196 w 948"/>
                <a:gd name="T11" fmla="*/ 0 h 835"/>
                <a:gd name="T12" fmla="*/ 196 w 948"/>
                <a:gd name="T1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8" h="835">
                  <a:moveTo>
                    <a:pt x="196" y="0"/>
                  </a:moveTo>
                  <a:lnTo>
                    <a:pt x="0" y="250"/>
                  </a:lnTo>
                  <a:lnTo>
                    <a:pt x="948" y="835"/>
                  </a:lnTo>
                  <a:lnTo>
                    <a:pt x="948" y="466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BC50C1A-957B-49EF-9D64-688C7E15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6844" y="3097529"/>
              <a:ext cx="4125156" cy="3106323"/>
            </a:xfrm>
            <a:custGeom>
              <a:avLst/>
              <a:gdLst>
                <a:gd name="T0" fmla="*/ 0 w 1656"/>
                <a:gd name="T1" fmla="*/ 878 h 1247"/>
                <a:gd name="T2" fmla="*/ 0 w 1656"/>
                <a:gd name="T3" fmla="*/ 1247 h 1247"/>
                <a:gd name="T4" fmla="*/ 1656 w 1656"/>
                <a:gd name="T5" fmla="*/ 382 h 1247"/>
                <a:gd name="T6" fmla="*/ 1656 w 1656"/>
                <a:gd name="T7" fmla="*/ 0 h 1247"/>
                <a:gd name="T8" fmla="*/ 0 w 1656"/>
                <a:gd name="T9" fmla="*/ 878 h 1247"/>
                <a:gd name="T10" fmla="*/ 0 w 1656"/>
                <a:gd name="T11" fmla="*/ 878 h 1247"/>
                <a:gd name="T12" fmla="*/ 0 w 1656"/>
                <a:gd name="T13" fmla="*/ 878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247">
                  <a:moveTo>
                    <a:pt x="0" y="878"/>
                  </a:moveTo>
                  <a:lnTo>
                    <a:pt x="0" y="1247"/>
                  </a:lnTo>
                  <a:lnTo>
                    <a:pt x="1656" y="382"/>
                  </a:lnTo>
                  <a:lnTo>
                    <a:pt x="1656" y="0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0" y="8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59708-50CE-43C1-B8A3-1343E0717FF7}"/>
              </a:ext>
            </a:extLst>
          </p:cNvPr>
          <p:cNvGrpSpPr/>
          <p:nvPr/>
        </p:nvGrpSpPr>
        <p:grpSpPr>
          <a:xfrm>
            <a:off x="5434993" y="2344537"/>
            <a:ext cx="5851751" cy="2913499"/>
            <a:chOff x="6303190" y="2153427"/>
            <a:chExt cx="5888810" cy="2931950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9DED284-FC54-4C27-92AB-B85EAA2D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190" y="3491113"/>
              <a:ext cx="1763653" cy="1594262"/>
            </a:xfrm>
            <a:custGeom>
              <a:avLst/>
              <a:gdLst>
                <a:gd name="T0" fmla="*/ 153 w 708"/>
                <a:gd name="T1" fmla="*/ 0 h 640"/>
                <a:gd name="T2" fmla="*/ 0 w 708"/>
                <a:gd name="T3" fmla="*/ 196 h 640"/>
                <a:gd name="T4" fmla="*/ 708 w 708"/>
                <a:gd name="T5" fmla="*/ 640 h 640"/>
                <a:gd name="T6" fmla="*/ 708 w 708"/>
                <a:gd name="T7" fmla="*/ 352 h 640"/>
                <a:gd name="T8" fmla="*/ 153 w 708"/>
                <a:gd name="T9" fmla="*/ 0 h 640"/>
                <a:gd name="T10" fmla="*/ 153 w 708"/>
                <a:gd name="T11" fmla="*/ 0 h 640"/>
                <a:gd name="T12" fmla="*/ 153 w 708"/>
                <a:gd name="T1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640">
                  <a:moveTo>
                    <a:pt x="153" y="0"/>
                  </a:moveTo>
                  <a:lnTo>
                    <a:pt x="0" y="196"/>
                  </a:lnTo>
                  <a:lnTo>
                    <a:pt x="708" y="640"/>
                  </a:lnTo>
                  <a:lnTo>
                    <a:pt x="708" y="352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83B3072-52F4-4CB8-8707-CDC2DAAC3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6844" y="2153427"/>
              <a:ext cx="4125156" cy="2931950"/>
            </a:xfrm>
            <a:custGeom>
              <a:avLst/>
              <a:gdLst>
                <a:gd name="T0" fmla="*/ 0 w 1656"/>
                <a:gd name="T1" fmla="*/ 889 h 1177"/>
                <a:gd name="T2" fmla="*/ 0 w 1656"/>
                <a:gd name="T3" fmla="*/ 1177 h 1177"/>
                <a:gd name="T4" fmla="*/ 1656 w 1656"/>
                <a:gd name="T5" fmla="*/ 300 h 1177"/>
                <a:gd name="T6" fmla="*/ 1656 w 1656"/>
                <a:gd name="T7" fmla="*/ 0 h 1177"/>
                <a:gd name="T8" fmla="*/ 0 w 1656"/>
                <a:gd name="T9" fmla="*/ 889 h 1177"/>
                <a:gd name="T10" fmla="*/ 0 w 1656"/>
                <a:gd name="T11" fmla="*/ 889 h 1177"/>
                <a:gd name="T12" fmla="*/ 0 w 1656"/>
                <a:gd name="T13" fmla="*/ 889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177">
                  <a:moveTo>
                    <a:pt x="0" y="889"/>
                  </a:moveTo>
                  <a:lnTo>
                    <a:pt x="0" y="1177"/>
                  </a:lnTo>
                  <a:lnTo>
                    <a:pt x="1656" y="300"/>
                  </a:lnTo>
                  <a:lnTo>
                    <a:pt x="1656" y="0"/>
                  </a:lnTo>
                  <a:lnTo>
                    <a:pt x="0" y="889"/>
                  </a:lnTo>
                  <a:lnTo>
                    <a:pt x="0" y="889"/>
                  </a:lnTo>
                  <a:lnTo>
                    <a:pt x="0" y="8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B47FE5-23C9-451F-A9CC-2438AFA1FD07}"/>
              </a:ext>
            </a:extLst>
          </p:cNvPr>
          <p:cNvGrpSpPr/>
          <p:nvPr/>
        </p:nvGrpSpPr>
        <p:grpSpPr>
          <a:xfrm>
            <a:off x="5892933" y="1621731"/>
            <a:ext cx="5393811" cy="2752601"/>
            <a:chOff x="6764031" y="1426045"/>
            <a:chExt cx="5427969" cy="277003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A8EDA2-E4DA-425D-9AA7-2772BA22A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031" y="3032763"/>
              <a:ext cx="1302812" cy="1163314"/>
            </a:xfrm>
            <a:custGeom>
              <a:avLst/>
              <a:gdLst>
                <a:gd name="T0" fmla="*/ 111 w 523"/>
                <a:gd name="T1" fmla="*/ 0 h 467"/>
                <a:gd name="T2" fmla="*/ 0 w 523"/>
                <a:gd name="T3" fmla="*/ 145 h 467"/>
                <a:gd name="T4" fmla="*/ 523 w 523"/>
                <a:gd name="T5" fmla="*/ 467 h 467"/>
                <a:gd name="T6" fmla="*/ 521 w 523"/>
                <a:gd name="T7" fmla="*/ 252 h 467"/>
                <a:gd name="T8" fmla="*/ 111 w 523"/>
                <a:gd name="T9" fmla="*/ 0 h 467"/>
                <a:gd name="T10" fmla="*/ 111 w 523"/>
                <a:gd name="T11" fmla="*/ 0 h 467"/>
                <a:gd name="T12" fmla="*/ 111 w 523"/>
                <a:gd name="T13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467">
                  <a:moveTo>
                    <a:pt x="111" y="0"/>
                  </a:moveTo>
                  <a:lnTo>
                    <a:pt x="0" y="145"/>
                  </a:lnTo>
                  <a:lnTo>
                    <a:pt x="523" y="467"/>
                  </a:lnTo>
                  <a:lnTo>
                    <a:pt x="521" y="25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1F250C5-D21D-4403-B435-EF042A6BC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862" y="1426045"/>
              <a:ext cx="4130138" cy="2770033"/>
            </a:xfrm>
            <a:custGeom>
              <a:avLst/>
              <a:gdLst>
                <a:gd name="T0" fmla="*/ 0 w 1658"/>
                <a:gd name="T1" fmla="*/ 897 h 1112"/>
                <a:gd name="T2" fmla="*/ 0 w 1658"/>
                <a:gd name="T3" fmla="*/ 897 h 1112"/>
                <a:gd name="T4" fmla="*/ 2 w 1658"/>
                <a:gd name="T5" fmla="*/ 1112 h 1112"/>
                <a:gd name="T6" fmla="*/ 1658 w 1658"/>
                <a:gd name="T7" fmla="*/ 224 h 1112"/>
                <a:gd name="T8" fmla="*/ 1658 w 1658"/>
                <a:gd name="T9" fmla="*/ 0 h 1112"/>
                <a:gd name="T10" fmla="*/ 0 w 1658"/>
                <a:gd name="T11" fmla="*/ 897 h 1112"/>
                <a:gd name="T12" fmla="*/ 0 w 1658"/>
                <a:gd name="T13" fmla="*/ 897 h 1112"/>
                <a:gd name="T14" fmla="*/ 0 w 1658"/>
                <a:gd name="T15" fmla="*/ 897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8" h="1112">
                  <a:moveTo>
                    <a:pt x="0" y="897"/>
                  </a:moveTo>
                  <a:lnTo>
                    <a:pt x="0" y="897"/>
                  </a:lnTo>
                  <a:lnTo>
                    <a:pt x="2" y="1112"/>
                  </a:lnTo>
                  <a:lnTo>
                    <a:pt x="1658" y="224"/>
                  </a:lnTo>
                  <a:lnTo>
                    <a:pt x="1658" y="0"/>
                  </a:lnTo>
                  <a:lnTo>
                    <a:pt x="0" y="897"/>
                  </a:lnTo>
                  <a:lnTo>
                    <a:pt x="0" y="897"/>
                  </a:lnTo>
                  <a:lnTo>
                    <a:pt x="0" y="8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58149A-0147-4E0B-BCC7-40F081BE9C55}"/>
              </a:ext>
            </a:extLst>
          </p:cNvPr>
          <p:cNvGrpSpPr/>
          <p:nvPr/>
        </p:nvGrpSpPr>
        <p:grpSpPr>
          <a:xfrm>
            <a:off x="6256812" y="908828"/>
            <a:ext cx="5029932" cy="2774881"/>
            <a:chOff x="7130214" y="708626"/>
            <a:chExt cx="5061786" cy="2792453"/>
          </a:xfrm>
        </p:grpSpPr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57B240A-A671-40E2-AC1F-3703DEFCA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214" y="2544520"/>
              <a:ext cx="931648" cy="956558"/>
            </a:xfrm>
            <a:custGeom>
              <a:avLst/>
              <a:gdLst>
                <a:gd name="T0" fmla="*/ 374 w 374"/>
                <a:gd name="T1" fmla="*/ 162 h 384"/>
                <a:gd name="T2" fmla="*/ 117 w 374"/>
                <a:gd name="T3" fmla="*/ 0 h 384"/>
                <a:gd name="T4" fmla="*/ 0 w 374"/>
                <a:gd name="T5" fmla="*/ 150 h 384"/>
                <a:gd name="T6" fmla="*/ 374 w 374"/>
                <a:gd name="T7" fmla="*/ 384 h 384"/>
                <a:gd name="T8" fmla="*/ 374 w 374"/>
                <a:gd name="T9" fmla="*/ 165 h 384"/>
                <a:gd name="T10" fmla="*/ 374 w 374"/>
                <a:gd name="T11" fmla="*/ 162 h 384"/>
                <a:gd name="T12" fmla="*/ 374 w 374"/>
                <a:gd name="T13" fmla="*/ 162 h 384"/>
                <a:gd name="T14" fmla="*/ 374 w 374"/>
                <a:gd name="T15" fmla="*/ 16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384">
                  <a:moveTo>
                    <a:pt x="374" y="162"/>
                  </a:moveTo>
                  <a:lnTo>
                    <a:pt x="117" y="0"/>
                  </a:lnTo>
                  <a:lnTo>
                    <a:pt x="0" y="150"/>
                  </a:lnTo>
                  <a:lnTo>
                    <a:pt x="374" y="384"/>
                  </a:lnTo>
                  <a:lnTo>
                    <a:pt x="374" y="165"/>
                  </a:lnTo>
                  <a:lnTo>
                    <a:pt x="374" y="162"/>
                  </a:lnTo>
                  <a:lnTo>
                    <a:pt x="374" y="162"/>
                  </a:lnTo>
                  <a:lnTo>
                    <a:pt x="374" y="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BC4CD34-FDF3-40A2-BD2E-66DE1992B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862" y="708626"/>
              <a:ext cx="4130138" cy="2792453"/>
            </a:xfrm>
            <a:custGeom>
              <a:avLst/>
              <a:gdLst>
                <a:gd name="T0" fmla="*/ 0 w 1658"/>
                <a:gd name="T1" fmla="*/ 902 h 1121"/>
                <a:gd name="T2" fmla="*/ 0 w 1658"/>
                <a:gd name="T3" fmla="*/ 1121 h 1121"/>
                <a:gd name="T4" fmla="*/ 1658 w 1658"/>
                <a:gd name="T5" fmla="*/ 225 h 1121"/>
                <a:gd name="T6" fmla="*/ 1658 w 1658"/>
                <a:gd name="T7" fmla="*/ 0 h 1121"/>
                <a:gd name="T8" fmla="*/ 0 w 1658"/>
                <a:gd name="T9" fmla="*/ 902 h 1121"/>
                <a:gd name="T10" fmla="*/ 0 w 1658"/>
                <a:gd name="T11" fmla="*/ 902 h 1121"/>
                <a:gd name="T12" fmla="*/ 0 w 1658"/>
                <a:gd name="T13" fmla="*/ 902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8" h="1121">
                  <a:moveTo>
                    <a:pt x="0" y="902"/>
                  </a:moveTo>
                  <a:lnTo>
                    <a:pt x="0" y="1121"/>
                  </a:lnTo>
                  <a:lnTo>
                    <a:pt x="1658" y="225"/>
                  </a:lnTo>
                  <a:lnTo>
                    <a:pt x="1658" y="0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0" y="9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81DEA51-1E45-4F88-B062-491909B2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64" y="5636230"/>
            <a:ext cx="2233431" cy="8583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C133FD-D57C-4A8B-8D8E-3119698D995F}"/>
              </a:ext>
            </a:extLst>
          </p:cNvPr>
          <p:cNvSpPr txBox="1"/>
          <p:nvPr/>
        </p:nvSpPr>
        <p:spPr>
          <a:xfrm rot="19926458" flipH="1">
            <a:off x="7056008" y="4644998"/>
            <a:ext cx="443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r>
              <a:rPr lang="en-US" sz="1600" dirty="0">
                <a:latin typeface="+mj-lt"/>
              </a:rPr>
              <a:t>Script less Automation,  Selenium Community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93E423-8886-4C43-91CF-73520D76848B}"/>
              </a:ext>
            </a:extLst>
          </p:cNvPr>
          <p:cNvSpPr txBox="1"/>
          <p:nvPr/>
        </p:nvSpPr>
        <p:spPr>
          <a:xfrm rot="19926458" flipH="1">
            <a:off x="6959648" y="3477649"/>
            <a:ext cx="4710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r>
              <a:rPr lang="en-US" sz="1600" dirty="0">
                <a:latin typeface="+mj-lt"/>
              </a:rPr>
              <a:t>8+ years in Automation Industry,  40+ Team Size, 4+ Frameworks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FFEA0B-C61A-4759-AA75-0F50AFB617EA}"/>
              </a:ext>
            </a:extLst>
          </p:cNvPr>
          <p:cNvSpPr txBox="1"/>
          <p:nvPr/>
        </p:nvSpPr>
        <p:spPr>
          <a:xfrm rot="19926458" flipH="1">
            <a:off x="6960979" y="2909117"/>
            <a:ext cx="432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r>
              <a:rPr lang="en-US" sz="1600" dirty="0">
                <a:latin typeface="+mj-lt"/>
              </a:rPr>
              <a:t>Java, JavaScript, Gherkin, Python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1A2A4A-3D00-417C-945C-765FBD19C4A0}"/>
              </a:ext>
            </a:extLst>
          </p:cNvPr>
          <p:cNvSpPr txBox="1"/>
          <p:nvPr/>
        </p:nvSpPr>
        <p:spPr>
          <a:xfrm rot="19926458" flipH="1">
            <a:off x="6952191" y="2143081"/>
            <a:ext cx="444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r>
              <a:rPr lang="en-US" sz="1600" dirty="0">
                <a:latin typeface="+mj-lt"/>
              </a:rPr>
              <a:t>Selenium, RPA, REST, Cucumber, DevOps, Docker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0A8876-AFF2-49DE-8DF0-3EDFA7B3C965}"/>
              </a:ext>
            </a:extLst>
          </p:cNvPr>
          <p:cNvSpPr/>
          <p:nvPr/>
        </p:nvSpPr>
        <p:spPr>
          <a:xfrm rot="1780105" flipH="1">
            <a:off x="4847601" y="4956345"/>
            <a:ext cx="2202191" cy="476071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CONTRIBUTIONS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B38062-F2FF-4969-B015-D04406779A72}"/>
              </a:ext>
            </a:extLst>
          </p:cNvPr>
          <p:cNvSpPr/>
          <p:nvPr/>
        </p:nvSpPr>
        <p:spPr>
          <a:xfrm rot="1780105" flipH="1">
            <a:off x="5424277" y="4152849"/>
            <a:ext cx="1682030" cy="476071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EXPERIENCE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058547-6568-4A07-A950-C6CC4D66887D}"/>
              </a:ext>
            </a:extLst>
          </p:cNvPr>
          <p:cNvSpPr/>
          <p:nvPr/>
        </p:nvSpPr>
        <p:spPr>
          <a:xfrm rot="1780105" flipH="1">
            <a:off x="6073106" y="3511320"/>
            <a:ext cx="908865" cy="476071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LANG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2D9DAB-D91A-4492-A3E5-798CF056A4DB}"/>
              </a:ext>
            </a:extLst>
          </p:cNvPr>
          <p:cNvSpPr/>
          <p:nvPr/>
        </p:nvSpPr>
        <p:spPr>
          <a:xfrm rot="1780105" flipH="1">
            <a:off x="6309915" y="2962340"/>
            <a:ext cx="872257" cy="476071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TECH</a:t>
            </a: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F90815EC-E6D5-4341-8547-58E1E8DF08EC}"/>
              </a:ext>
            </a:extLst>
          </p:cNvPr>
          <p:cNvSpPr>
            <a:spLocks/>
          </p:cNvSpPr>
          <p:nvPr/>
        </p:nvSpPr>
        <p:spPr bwMode="auto">
          <a:xfrm>
            <a:off x="1" y="-22234"/>
            <a:ext cx="12191999" cy="794582"/>
          </a:xfrm>
          <a:prstGeom prst="homePlate">
            <a:avLst/>
          </a:prstGeom>
          <a:solidFill>
            <a:srgbClr val="FFFF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BBFDA8-18CA-4F5F-9341-582F88751F42}"/>
              </a:ext>
            </a:extLst>
          </p:cNvPr>
          <p:cNvSpPr txBox="1"/>
          <p:nvPr/>
        </p:nvSpPr>
        <p:spPr>
          <a:xfrm>
            <a:off x="3313810" y="59382"/>
            <a:ext cx="1217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Know your mentor – </a:t>
            </a:r>
            <a:r>
              <a:rPr lang="en-US" sz="3600" dirty="0">
                <a:latin typeface="Abadi" panose="020B0604020104020204" pitchFamily="34" charset="0"/>
              </a:rPr>
              <a:t>Karthikeyan Rajendran</a:t>
            </a:r>
            <a:endParaRPr lang="en-GB" sz="3600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FCEE5-3B58-41B8-B53D-04F408493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62" y="1680048"/>
            <a:ext cx="3267043" cy="41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628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 Manickam</dc:creator>
  <cp:lastModifiedBy>Karthikeyan Rajendran</cp:lastModifiedBy>
  <cp:revision>26</cp:revision>
  <dcterms:created xsi:type="dcterms:W3CDTF">2019-02-04T08:33:05Z</dcterms:created>
  <dcterms:modified xsi:type="dcterms:W3CDTF">2020-02-20T06:12:26Z</dcterms:modified>
</cp:coreProperties>
</file>