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3d639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3d639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fc4e5f3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fc4e5f3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20ad6d6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20ad6d6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0ad6d64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0ad6d6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0ad6d6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0ad6d6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0ad6d6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0ad6d6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20ad6d6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20ad6d6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20ad6d6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20ad6d6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0ad6d64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0ad6d64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heTestingAcademy.com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sdsj__VbGZAxNWlBFXb1RdwYrwt7u9KroCwSyCMorqg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11700" y="305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434343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Karate </a:t>
            </a:r>
            <a:r>
              <a:rPr b="1" lang="en" sz="49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API Testing</a:t>
            </a:r>
            <a:r>
              <a:rPr b="1" lang="en" sz="4900">
                <a:solidFill>
                  <a:srgbClr val="434343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 Tutorial</a:t>
            </a:r>
            <a:endParaRPr b="1" sz="3300">
              <a:solidFill>
                <a:srgbClr val="434343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9963" l="9093" r="9354" t="10075"/>
          <a:stretch/>
        </p:blipFill>
        <p:spPr>
          <a:xfrm>
            <a:off x="540419" y="1447624"/>
            <a:ext cx="2158200" cy="21363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1818850" y="3884225"/>
            <a:ext cx="714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highlight>
                  <a:srgbClr val="D9EAD3"/>
                </a:highlight>
                <a:latin typeface="Nunito"/>
                <a:ea typeface="Nunito"/>
                <a:cs typeface="Nunito"/>
                <a:sym typeface="Nunito"/>
              </a:rPr>
              <a:t>What is Karate, GET CALL?</a:t>
            </a:r>
            <a:endParaRPr b="1" u="sng">
              <a:solidFill>
                <a:srgbClr val="FF0000"/>
              </a:solidFill>
              <a:highlight>
                <a:srgbClr val="D9EAD3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45825" y="3611600"/>
            <a:ext cx="197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b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20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Lead SDET.</a:t>
            </a:r>
            <a:endParaRPr b="1" sz="20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1749" y="1309400"/>
            <a:ext cx="720549" cy="131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9450" y="1573725"/>
            <a:ext cx="2158100" cy="21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26018" r="27469" t="0"/>
          <a:stretch/>
        </p:blipFill>
        <p:spPr>
          <a:xfrm>
            <a:off x="5615075" y="1622368"/>
            <a:ext cx="1916974" cy="206082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First GET Call with Karate.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40250" y="102595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Demo NOW.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Why we Need Karate API Testing?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40250" y="102595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Open source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API Testing, Mocking,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Performance Testing,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UI Automation, </a:t>
            </a:r>
            <a:r>
              <a:rPr lang="en" sz="2300">
                <a:latin typeface="Nunito"/>
                <a:ea typeface="Nunito"/>
                <a:cs typeface="Nunito"/>
                <a:sym typeface="Nunito"/>
              </a:rPr>
              <a:t>Reporting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Parallel Execution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BDD Style, Native JSON/XML support.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Readable syntax.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Mix API and UI test-automation 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Why we Need Karate API Testing?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40250" y="102595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Can Handle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Web Socket support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SOAP request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HTTP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Browser cookie handling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HTTPS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HTML-form data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XML request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82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Why we Need Karate API Testing?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37" y="1138925"/>
            <a:ext cx="3979175" cy="3335724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What is Karate Test Framework?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40250" y="102595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Karate is BDD testing framework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Developer by Peter Thomas in 2017 (intuit).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Cucumber style of writing the program which follows the BDD approach.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Easy to understand by non-programmers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Only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API testing tool</a:t>
            </a:r>
            <a:r>
              <a:rPr lang="en" sz="2300">
                <a:latin typeface="Nunito"/>
                <a:ea typeface="Nunito"/>
                <a:cs typeface="Nunito"/>
                <a:sym typeface="Nunito"/>
              </a:rPr>
              <a:t> that can Mock, Do performance testing, Mix UI Automation Testing.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Written in Java.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Reuse features, Embed JS engine., Multi Thread parallel Execution. 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Karate Files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0250" y="102595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Like Cucumber Feature Files with Gherkin Syntax.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326" y="1599200"/>
            <a:ext cx="3971699" cy="2954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 Karate VS Rest Assured.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683950" y="1711025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Karate vs Rest-assured.docx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487550" y="1423500"/>
            <a:ext cx="60711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What You should Know before Learning Karate API?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40250" y="124730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AutoNum type="arabicPeriod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HTTP Protocols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AutoNum type="arabicPeriod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JSON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AutoNum type="arabicPeriod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Java Knowledge, (Basics of Javascript also)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AutoNum type="arabicPeriod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Maven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Nunito"/>
              <a:buAutoNum type="arabicPeriod"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Gherkin Syntax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69600" y="232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First GET Call with Karate.</a:t>
            </a:r>
            <a:endParaRPr b="1" sz="3800">
              <a:solidFill>
                <a:srgbClr val="FF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40250" y="1025950"/>
            <a:ext cx="8263500" cy="3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Install JDK 8(Java in path)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Install Maven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Sad no intellisense</a:t>
            </a:r>
            <a:endParaRPr b="1" sz="2300">
              <a:latin typeface="Nunito"/>
              <a:ea typeface="Nunito"/>
              <a:cs typeface="Nunito"/>
              <a:sym typeface="Nuni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rabi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Install Visual Studio Code.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1" marL="13716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alphaL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Extensions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-374650" lvl="2" marL="1828800" rtl="0" algn="l">
              <a:spcBef>
                <a:spcPts val="0"/>
              </a:spcBef>
              <a:spcAft>
                <a:spcPts val="0"/>
              </a:spcAft>
              <a:buSzPts val="2300"/>
              <a:buFont typeface="Nunito"/>
              <a:buAutoNum type="romanLcPeriod"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Karate Runner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