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0" r:id="rId2"/>
    <p:sldId id="420" r:id="rId3"/>
    <p:sldId id="650" r:id="rId4"/>
    <p:sldId id="490" r:id="rId5"/>
    <p:sldId id="5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5A5A5"/>
    <a:srgbClr val="5B9BD5"/>
    <a:srgbClr val="FFC000"/>
    <a:srgbClr val="FFDC70"/>
    <a:srgbClr val="ED7D31"/>
    <a:srgbClr val="87BE62"/>
    <a:srgbClr val="9AC87A"/>
    <a:srgbClr val="B7D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91BF5-4ACC-4E71-8327-6103EBA963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C7A83-15FF-4300-B2FD-C858196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350C-9E54-4A6F-85A5-0C6B7CA3B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1A5F0-4EDB-4716-B22B-F1998EF8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1201-34E2-4251-8CF6-2377481A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2222-FB17-4C9B-BEF6-E24D3039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35A6-4FA5-43AF-9384-BBA7FE41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D42E-ABF1-4D5E-B55D-9D37171B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33C36-A624-4A73-95B0-A2F3E8521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CB00-3056-46E1-8A44-68D134EC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3174-7E8E-4E8D-A84F-523C898A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33C9-4E6D-47B1-9820-77A8D751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8B8B1-C681-4E58-B4F4-9EB9E33BD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6544A-964A-4D85-A04B-955E628D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3D0D-CEF2-4401-B388-A33DFE2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7025-0E64-47C5-8A28-666CEB79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1BB5-C324-45D1-BEBB-876BD476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1601739" y="303535"/>
            <a:ext cx="316415" cy="230953"/>
          </a:xfrm>
          <a:prstGeom prst="rect">
            <a:avLst/>
          </a:prstGeom>
          <a:noFill/>
        </p:spPr>
        <p:txBody>
          <a:bodyPr wrap="none" lIns="68571" tIns="34286" rIns="68571" bIns="34286" rtlCol="0">
            <a:spAutoFit/>
          </a:bodyPr>
          <a:lstStyle/>
          <a:p>
            <a:pPr algn="ctr"/>
            <a:fld id="{260E2A6B-A809-4840-BF14-8648BC0BDF87}" type="slidenum">
              <a:rPr lang="id-ID" sz="1051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051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5029201" y="1260656"/>
            <a:ext cx="2133599" cy="16002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1"/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01739" y="303535"/>
            <a:ext cx="316415" cy="230953"/>
          </a:xfrm>
          <a:prstGeom prst="rect">
            <a:avLst/>
          </a:prstGeom>
          <a:noFill/>
        </p:spPr>
        <p:txBody>
          <a:bodyPr wrap="none" lIns="68571" tIns="34286" rIns="68571" bIns="34286" rtlCol="0">
            <a:spAutoFit/>
          </a:bodyPr>
          <a:lstStyle/>
          <a:p>
            <a:pPr algn="ctr"/>
            <a:fld id="{260E2A6B-A809-4840-BF14-8648BC0BDF87}" type="slidenum">
              <a:rPr lang="id-ID" sz="1051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051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23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908C-6659-4509-B431-5F320B17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3164-2068-4945-87E9-A50A51D3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A079-1DC4-44C6-B3E1-51F0A1AD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DF5F-5284-42D3-9FE2-25122D6C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AACA-D771-4B1F-9EF4-4F0ACE8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6BE-DACE-4C64-A1A9-9E692611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3523-A367-4873-8811-4417B5BB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E77D-9EDD-4534-9CE2-A56F8907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0CE6-9E4D-4A8C-BE36-A3A02F31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6A2A-BDCD-427A-9F1B-1297A89A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F542-4D5D-4E45-A8DA-C89F3422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2F6-5B71-48B1-8DE2-93C7127C9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32B2F-7690-4808-AA07-AA796242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B2C0-5AE6-4FBD-A80C-C32C7CBF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03C7-50E2-44D9-9AC6-296A935D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594C6-B451-4F24-B7EF-98B160AE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E1E0-CDAD-4D22-8E1C-DF6D0ABD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986C-1240-4204-BE40-2236184B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77FE-DB6B-41AC-8097-12A64F6DC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C18B5-68B6-4021-A670-012344465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C71B0-1295-4B70-93AA-B68CAE4F2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C947F-DD93-4FBB-B5A4-95377EA9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8DC99-E6EC-4DB3-8BDE-A261CE55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2ED64-5285-4252-931D-AAAB9CCC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4D87-C996-4E4A-AC00-62A55247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68AB-BFFD-4455-BE2D-465E615D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92EE5-34F0-4114-A832-1E88ED01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AAAD2-8112-4FBB-9134-363EED3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43379-7157-4907-9EFA-054DE410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9FD31-F93E-48A9-A48D-21A361E5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C38-C356-4126-9C1F-96B8FD46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1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A610-A8E6-49FB-B716-7DBE0C3D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0218-B37D-45CD-8650-1E18140D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F47DE-68DA-43F9-870C-4DFA91FD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79BE-CE07-44DF-83C7-6E0EFA5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0C939-A8B4-447F-B984-B6E0D325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91FBF-1011-463B-B0A0-C2A705F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7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F46-5D75-4C1A-A824-AAAD2AC6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A0EA8-5490-41FF-A017-8FDB0498C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BD8-2B9E-4A40-9A59-63426D82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0A101-FEEB-4E11-8C32-0494640A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7415-9B93-4F33-961C-02C5280C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2EE7-4077-4E53-A20C-84434556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C2022-F88F-4D94-9BC3-601A7430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30E4-7757-478E-868E-717BF423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5916-1870-488A-BB07-8B114EDE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5397-AD7D-43F1-A3F4-13BF2367B48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48A7-4D35-4477-B8DF-1D1791C36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12A3-048E-464F-8115-85571DE65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9D8D-1560-4DAF-8F9D-C3DCF0B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E6C286-60F8-4D49-8B09-3FF6B97CEC79}"/>
              </a:ext>
            </a:extLst>
          </p:cNvPr>
          <p:cNvSpPr/>
          <p:nvPr/>
        </p:nvSpPr>
        <p:spPr>
          <a:xfrm>
            <a:off x="10206590" y="0"/>
            <a:ext cx="1985410" cy="6672066"/>
          </a:xfrm>
          <a:custGeom>
            <a:avLst/>
            <a:gdLst>
              <a:gd name="connsiteX0" fmla="*/ 0 w 12119428"/>
              <a:gd name="connsiteY0" fmla="*/ 0 h 6672066"/>
              <a:gd name="connsiteX1" fmla="*/ 12119428 w 12119428"/>
              <a:gd name="connsiteY1" fmla="*/ 0 h 6672066"/>
              <a:gd name="connsiteX2" fmla="*/ 12119428 w 12119428"/>
              <a:gd name="connsiteY2" fmla="*/ 6672066 h 6672066"/>
              <a:gd name="connsiteX3" fmla="*/ 0 w 12119428"/>
              <a:gd name="connsiteY3" fmla="*/ 6672066 h 6672066"/>
              <a:gd name="connsiteX4" fmla="*/ 0 w 12119428"/>
              <a:gd name="connsiteY4" fmla="*/ 0 h 6672066"/>
              <a:gd name="connsiteX0" fmla="*/ 10421257 w 12119428"/>
              <a:gd name="connsiteY0" fmla="*/ 0 h 6672066"/>
              <a:gd name="connsiteX1" fmla="*/ 12119428 w 12119428"/>
              <a:gd name="connsiteY1" fmla="*/ 0 h 6672066"/>
              <a:gd name="connsiteX2" fmla="*/ 12119428 w 12119428"/>
              <a:gd name="connsiteY2" fmla="*/ 6672066 h 6672066"/>
              <a:gd name="connsiteX3" fmla="*/ 0 w 12119428"/>
              <a:gd name="connsiteY3" fmla="*/ 6672066 h 6672066"/>
              <a:gd name="connsiteX4" fmla="*/ 10421257 w 12119428"/>
              <a:gd name="connsiteY4" fmla="*/ 0 h 6672066"/>
              <a:gd name="connsiteX0" fmla="*/ 3135086 w 4833257"/>
              <a:gd name="connsiteY0" fmla="*/ 0 h 6672066"/>
              <a:gd name="connsiteX1" fmla="*/ 4833257 w 4833257"/>
              <a:gd name="connsiteY1" fmla="*/ 0 h 6672066"/>
              <a:gd name="connsiteX2" fmla="*/ 4833257 w 4833257"/>
              <a:gd name="connsiteY2" fmla="*/ 6672066 h 6672066"/>
              <a:gd name="connsiteX3" fmla="*/ 0 w 4833257"/>
              <a:gd name="connsiteY3" fmla="*/ 6657551 h 6672066"/>
              <a:gd name="connsiteX4" fmla="*/ 3135086 w 4833257"/>
              <a:gd name="connsiteY4" fmla="*/ 0 h 667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257" h="6672066">
                <a:moveTo>
                  <a:pt x="3135086" y="0"/>
                </a:moveTo>
                <a:lnTo>
                  <a:pt x="4833257" y="0"/>
                </a:lnTo>
                <a:lnTo>
                  <a:pt x="4833257" y="6672066"/>
                </a:lnTo>
                <a:lnTo>
                  <a:pt x="0" y="6657551"/>
                </a:lnTo>
                <a:lnTo>
                  <a:pt x="31350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A5B28C-502E-4423-B8BE-23C69541A022}"/>
              </a:ext>
            </a:extLst>
          </p:cNvPr>
          <p:cNvSpPr/>
          <p:nvPr/>
        </p:nvSpPr>
        <p:spPr>
          <a:xfrm>
            <a:off x="2638825" y="2202591"/>
            <a:ext cx="1785162" cy="1785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4953" y="2725464"/>
            <a:ext cx="1985410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ctr"/>
            <a:r>
              <a:rPr lang="en-US" sz="900" dirty="0">
                <a:latin typeface="Lato Light"/>
                <a:cs typeface="Lato Light"/>
              </a:rPr>
              <a:t>Automation Test Specialist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87153" y="3061921"/>
            <a:ext cx="4755977" cy="1177473"/>
          </a:xfrm>
          <a:prstGeom prst="rect">
            <a:avLst/>
          </a:prstGeom>
        </p:spPr>
        <p:txBody>
          <a:bodyPr vert="horz" lIns="91443" tIns="45722" rIns="91443" bIns="4572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  <a:latin typeface="Lato Regular"/>
                <a:cs typeface="Lato Regular"/>
              </a:rPr>
              <a:t>Email</a:t>
            </a:r>
            <a:r>
              <a:rPr lang="en-US" sz="1000" dirty="0">
                <a:solidFill>
                  <a:schemeClr val="tx1"/>
                </a:solidFill>
                <a:latin typeface="Lato Regular"/>
                <a:cs typeface="Lato Regular"/>
              </a:rPr>
              <a:t>: karthike.selene@gmail.com </a:t>
            </a:r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  <a:latin typeface="Lato Light"/>
                <a:cs typeface="Lato Light"/>
              </a:rPr>
              <a:t>Phone</a:t>
            </a:r>
            <a:r>
              <a:rPr lang="en-US" sz="1000" dirty="0">
                <a:solidFill>
                  <a:schemeClr val="tx1"/>
                </a:solidFill>
                <a:latin typeface="Lato Light"/>
                <a:cs typeface="Lato Light"/>
              </a:rPr>
              <a:t>: 919751118372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  <a:latin typeface="Lato Light"/>
                <a:cs typeface="Lato Light"/>
              </a:rPr>
              <a:t>Located at</a:t>
            </a:r>
            <a:r>
              <a:rPr lang="en-US" sz="1000" dirty="0">
                <a:solidFill>
                  <a:schemeClr val="tx1"/>
                </a:solidFill>
                <a:latin typeface="Lato Light"/>
                <a:cs typeface="Lato Light"/>
              </a:rPr>
              <a:t>: </a:t>
            </a:r>
            <a:r>
              <a:rPr lang="en-US" sz="1000" dirty="0" err="1">
                <a:solidFill>
                  <a:schemeClr val="tx1"/>
                </a:solidFill>
                <a:latin typeface="Lato Light"/>
                <a:cs typeface="Lato Light"/>
              </a:rPr>
              <a:t>Madipakkam</a:t>
            </a:r>
            <a:r>
              <a:rPr lang="en-US" sz="1000" dirty="0">
                <a:solidFill>
                  <a:schemeClr val="tx1"/>
                </a:solidFill>
                <a:latin typeface="Lato Light"/>
                <a:cs typeface="Lato Light"/>
              </a:rPr>
              <a:t>, Chennai</a:t>
            </a:r>
          </a:p>
          <a:p>
            <a:pPr marL="0" indent="0">
              <a:buNone/>
            </a:pPr>
            <a:r>
              <a:rPr lang="en-US" sz="1000" b="1" dirty="0" err="1">
                <a:solidFill>
                  <a:schemeClr val="tx1"/>
                </a:solidFill>
                <a:latin typeface="Lato Light"/>
                <a:cs typeface="Lato Light"/>
              </a:rPr>
              <a:t>Linkedin</a:t>
            </a:r>
            <a:r>
              <a:rPr lang="en-US" sz="1000" dirty="0">
                <a:solidFill>
                  <a:schemeClr val="tx1"/>
                </a:solidFill>
                <a:latin typeface="Lato Light"/>
                <a:cs typeface="Lato Light"/>
              </a:rPr>
              <a:t>: https://www.linkedin.com/in/karthikeyan-test-automation-specialist/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87153" y="2155633"/>
            <a:ext cx="4636095" cy="542586"/>
          </a:xfrm>
          <a:prstGeom prst="rect">
            <a:avLst/>
          </a:prstGeom>
          <a:noFill/>
        </p:spPr>
        <p:txBody>
          <a:bodyPr wrap="square" lIns="34292" tIns="17146" rIns="34292" bIns="17146" rtlCol="0">
            <a:spAutoFit/>
          </a:bodyPr>
          <a:lstStyle/>
          <a:p>
            <a:pPr algn="ctr"/>
            <a:r>
              <a:rPr lang="en-US" sz="3301" b="1" dirty="0">
                <a:solidFill>
                  <a:schemeClr val="tx2"/>
                </a:solidFill>
                <a:latin typeface="Lato Regular"/>
                <a:cs typeface="Lato Regular"/>
              </a:rPr>
              <a:t>Karthikeyan Rajendran</a:t>
            </a:r>
            <a:endParaRPr lang="id-ID" sz="3301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D84D33D-7DC4-43C2-AA99-97453F3546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r="5830"/>
          <a:stretch/>
        </p:blipFill>
        <p:spPr>
          <a:xfrm>
            <a:off x="2731408" y="2315375"/>
            <a:ext cx="1600200" cy="1601787"/>
          </a:xfr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98EB92E9-0CCF-4D01-86C5-4E0A5416B469}"/>
              </a:ext>
            </a:extLst>
          </p:cNvPr>
          <p:cNvSpPr/>
          <p:nvPr/>
        </p:nvSpPr>
        <p:spPr>
          <a:xfrm rot="10800000">
            <a:off x="0" y="0"/>
            <a:ext cx="1985410" cy="6672066"/>
          </a:xfrm>
          <a:custGeom>
            <a:avLst/>
            <a:gdLst>
              <a:gd name="connsiteX0" fmla="*/ 0 w 12119428"/>
              <a:gd name="connsiteY0" fmla="*/ 0 h 6672066"/>
              <a:gd name="connsiteX1" fmla="*/ 12119428 w 12119428"/>
              <a:gd name="connsiteY1" fmla="*/ 0 h 6672066"/>
              <a:gd name="connsiteX2" fmla="*/ 12119428 w 12119428"/>
              <a:gd name="connsiteY2" fmla="*/ 6672066 h 6672066"/>
              <a:gd name="connsiteX3" fmla="*/ 0 w 12119428"/>
              <a:gd name="connsiteY3" fmla="*/ 6672066 h 6672066"/>
              <a:gd name="connsiteX4" fmla="*/ 0 w 12119428"/>
              <a:gd name="connsiteY4" fmla="*/ 0 h 6672066"/>
              <a:gd name="connsiteX0" fmla="*/ 10421257 w 12119428"/>
              <a:gd name="connsiteY0" fmla="*/ 0 h 6672066"/>
              <a:gd name="connsiteX1" fmla="*/ 12119428 w 12119428"/>
              <a:gd name="connsiteY1" fmla="*/ 0 h 6672066"/>
              <a:gd name="connsiteX2" fmla="*/ 12119428 w 12119428"/>
              <a:gd name="connsiteY2" fmla="*/ 6672066 h 6672066"/>
              <a:gd name="connsiteX3" fmla="*/ 0 w 12119428"/>
              <a:gd name="connsiteY3" fmla="*/ 6672066 h 6672066"/>
              <a:gd name="connsiteX4" fmla="*/ 10421257 w 12119428"/>
              <a:gd name="connsiteY4" fmla="*/ 0 h 6672066"/>
              <a:gd name="connsiteX0" fmla="*/ 3135086 w 4833257"/>
              <a:gd name="connsiteY0" fmla="*/ 0 h 6672066"/>
              <a:gd name="connsiteX1" fmla="*/ 4833257 w 4833257"/>
              <a:gd name="connsiteY1" fmla="*/ 0 h 6672066"/>
              <a:gd name="connsiteX2" fmla="*/ 4833257 w 4833257"/>
              <a:gd name="connsiteY2" fmla="*/ 6672066 h 6672066"/>
              <a:gd name="connsiteX3" fmla="*/ 0 w 4833257"/>
              <a:gd name="connsiteY3" fmla="*/ 6657551 h 6672066"/>
              <a:gd name="connsiteX4" fmla="*/ 3135086 w 4833257"/>
              <a:gd name="connsiteY4" fmla="*/ 0 h 667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257" h="6672066">
                <a:moveTo>
                  <a:pt x="3135086" y="0"/>
                </a:moveTo>
                <a:lnTo>
                  <a:pt x="4833257" y="0"/>
                </a:lnTo>
                <a:lnTo>
                  <a:pt x="4833257" y="6672066"/>
                </a:lnTo>
                <a:lnTo>
                  <a:pt x="0" y="6657551"/>
                </a:lnTo>
                <a:lnTo>
                  <a:pt x="31350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4026F3-6959-491D-8ACA-495A97F88624}"/>
              </a:ext>
            </a:extLst>
          </p:cNvPr>
          <p:cNvCxnSpPr/>
          <p:nvPr/>
        </p:nvCxnSpPr>
        <p:spPr>
          <a:xfrm>
            <a:off x="4740439" y="2175542"/>
            <a:ext cx="0" cy="178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C76789-5BFB-4FF8-80B7-E59B090D0330}"/>
              </a:ext>
            </a:extLst>
          </p:cNvPr>
          <p:cNvSpPr/>
          <p:nvPr/>
        </p:nvSpPr>
        <p:spPr>
          <a:xfrm>
            <a:off x="0" y="6531428"/>
            <a:ext cx="12192000" cy="326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816445" y="3827312"/>
            <a:ext cx="1667802" cy="83072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/>
            <a:endParaRPr lang="id-ID" sz="1351" dirty="0">
              <a:latin typeface="Lato Light"/>
            </a:endParaRPr>
          </a:p>
        </p:txBody>
      </p:sp>
      <p:sp>
        <p:nvSpPr>
          <p:cNvPr id="7" name="Freeform 6"/>
          <p:cNvSpPr/>
          <p:nvPr/>
        </p:nvSpPr>
        <p:spPr>
          <a:xfrm flipV="1">
            <a:off x="2361717" y="2996586"/>
            <a:ext cx="1667802" cy="83072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/>
            <a:endParaRPr lang="id-ID" sz="1351" dirty="0">
              <a:latin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725898" y="3827312"/>
            <a:ext cx="1667802" cy="83072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/>
            <a:endParaRPr lang="id-ID" sz="1351" dirty="0">
              <a:latin typeface="Lato Light"/>
            </a:endParaRPr>
          </a:p>
        </p:txBody>
      </p:sp>
      <p:sp>
        <p:nvSpPr>
          <p:cNvPr id="9" name="Freeform 8"/>
          <p:cNvSpPr/>
          <p:nvPr/>
        </p:nvSpPr>
        <p:spPr>
          <a:xfrm flipV="1">
            <a:off x="5271172" y="2996586"/>
            <a:ext cx="1667802" cy="83072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/>
            <a:endParaRPr lang="id-ID" sz="1351" dirty="0">
              <a:latin typeface="Lato Light"/>
            </a:endParaRPr>
          </a:p>
        </p:txBody>
      </p:sp>
      <p:sp>
        <p:nvSpPr>
          <p:cNvPr id="10" name="Freeform 9"/>
          <p:cNvSpPr/>
          <p:nvPr/>
        </p:nvSpPr>
        <p:spPr>
          <a:xfrm flipV="1">
            <a:off x="8180625" y="2996586"/>
            <a:ext cx="1667802" cy="83072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/>
            <a:endParaRPr lang="id-ID" sz="1351" dirty="0">
              <a:latin typeface="Lat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74792" y="4409673"/>
            <a:ext cx="1237755" cy="927616"/>
            <a:chOff x="1413150" y="4179496"/>
            <a:chExt cx="1650340" cy="1236500"/>
          </a:xfrm>
        </p:grpSpPr>
        <p:sp>
          <p:nvSpPr>
            <p:cNvPr id="11" name="Text Placeholder 32"/>
            <p:cNvSpPr txBox="1">
              <a:spLocks/>
            </p:cNvSpPr>
            <p:nvPr/>
          </p:nvSpPr>
          <p:spPr>
            <a:xfrm>
              <a:off x="1413150" y="4455669"/>
              <a:ext cx="1650340" cy="96032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900" dirty="0">
                  <a:latin typeface="Lato Light"/>
                  <a:cs typeface="Lato Light"/>
                </a:rPr>
                <a:t>I am a huge fan of finding bugs early and fixing them early.</a:t>
              </a:r>
            </a:p>
          </p:txBody>
        </p:sp>
        <p:sp>
          <p:nvSpPr>
            <p:cNvPr id="12" name="Text Placeholder 33"/>
            <p:cNvSpPr txBox="1">
              <a:spLocks/>
            </p:cNvSpPr>
            <p:nvPr/>
          </p:nvSpPr>
          <p:spPr>
            <a:xfrm>
              <a:off x="1413151" y="4179496"/>
              <a:ext cx="165033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1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Loves Agile</a:t>
              </a:r>
              <a:endParaRPr lang="en-AU" sz="11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13" name="Oval 12"/>
          <p:cNvSpPr>
            <a:spLocks noChangeAspect="1"/>
          </p:cNvSpPr>
          <p:nvPr/>
        </p:nvSpPr>
        <p:spPr>
          <a:xfrm>
            <a:off x="2762730" y="3391523"/>
            <a:ext cx="861879" cy="8621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4" tIns="34292" rIns="68584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219111" y="3391523"/>
            <a:ext cx="861879" cy="862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4" tIns="34292" rIns="68584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673838" y="3391523"/>
            <a:ext cx="861879" cy="862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4" tIns="34292" rIns="68584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128565" y="3391523"/>
            <a:ext cx="861879" cy="862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4" tIns="34292" rIns="68584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583292" y="3391523"/>
            <a:ext cx="861879" cy="8621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4" tIns="34292" rIns="68584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1" dirty="0">
                <a:solidFill>
                  <a:schemeClr val="bg1"/>
                </a:solidFill>
                <a:latin typeface="Lato Regular"/>
                <a:cs typeface="Lato Regular"/>
              </a:rPr>
              <a:t></a:t>
            </a:r>
            <a:endParaRPr lang="en-US" sz="240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944516" y="2389439"/>
            <a:ext cx="1450831" cy="799412"/>
            <a:chOff x="1413150" y="4195823"/>
            <a:chExt cx="1650340" cy="1065606"/>
          </a:xfrm>
        </p:grpSpPr>
        <p:sp>
          <p:nvSpPr>
            <p:cNvPr id="27" name="Text Placeholder 32"/>
            <p:cNvSpPr txBox="1">
              <a:spLocks/>
            </p:cNvSpPr>
            <p:nvPr/>
          </p:nvSpPr>
          <p:spPr>
            <a:xfrm>
              <a:off x="1413150" y="4455669"/>
              <a:ext cx="1650340" cy="8057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900" dirty="0">
                  <a:latin typeface="Lato Light"/>
                  <a:cs typeface="Lato Light"/>
                </a:rPr>
                <a:t>I understand and excel in 20+ Software testing tools and programming languages. It helps me to be versatile.</a:t>
              </a:r>
            </a:p>
          </p:txBody>
        </p:sp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1413151" y="4195823"/>
              <a:ext cx="1650339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1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Knows lot of tools</a:t>
              </a:r>
              <a:endParaRPr lang="en-AU" sz="11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58387" y="2386412"/>
            <a:ext cx="1471178" cy="811661"/>
            <a:chOff x="1413150" y="4179496"/>
            <a:chExt cx="1650340" cy="1081933"/>
          </a:xfrm>
        </p:grpSpPr>
        <p:sp>
          <p:nvSpPr>
            <p:cNvPr id="30" name="Text Placeholder 32"/>
            <p:cNvSpPr txBox="1">
              <a:spLocks/>
            </p:cNvSpPr>
            <p:nvPr/>
          </p:nvSpPr>
          <p:spPr>
            <a:xfrm>
              <a:off x="1413150" y="4455669"/>
              <a:ext cx="1650340" cy="8057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900" dirty="0">
                  <a:latin typeface="Lato Light"/>
                  <a:cs typeface="Lato Light"/>
                </a:rPr>
                <a:t>Loves to teach, mentor and build others. I have genuine interest in seeing others grow and contribute to others’ growth</a:t>
              </a:r>
            </a:p>
          </p:txBody>
        </p:sp>
        <p:sp>
          <p:nvSpPr>
            <p:cNvPr id="31" name="Text Placeholder 33"/>
            <p:cNvSpPr txBox="1">
              <a:spLocks/>
            </p:cNvSpPr>
            <p:nvPr/>
          </p:nvSpPr>
          <p:spPr>
            <a:xfrm>
              <a:off x="1413151" y="4179496"/>
              <a:ext cx="165033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1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Team Building</a:t>
              </a:r>
              <a:endParaRPr lang="en-AU" sz="11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86722" y="4409674"/>
            <a:ext cx="1237755" cy="811661"/>
            <a:chOff x="1413150" y="4179496"/>
            <a:chExt cx="1650340" cy="1081933"/>
          </a:xfrm>
        </p:grpSpPr>
        <p:sp>
          <p:nvSpPr>
            <p:cNvPr id="33" name="Text Placeholder 32"/>
            <p:cNvSpPr txBox="1">
              <a:spLocks/>
            </p:cNvSpPr>
            <p:nvPr/>
          </p:nvSpPr>
          <p:spPr>
            <a:xfrm>
              <a:off x="1413150" y="4455669"/>
              <a:ext cx="1650340" cy="8057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900" dirty="0">
                  <a:latin typeface="Lato Light"/>
                  <a:cs typeface="Lato Light"/>
                </a:rPr>
                <a:t>I have very strong working knowledge in BFSI, Ecommerce, HRM, CMS and healthcare. </a:t>
              </a:r>
            </a:p>
          </p:txBody>
        </p:sp>
        <p:sp>
          <p:nvSpPr>
            <p:cNvPr id="34" name="Text Placeholder 33"/>
            <p:cNvSpPr txBox="1">
              <a:spLocks/>
            </p:cNvSpPr>
            <p:nvPr/>
          </p:nvSpPr>
          <p:spPr>
            <a:xfrm>
              <a:off x="1413151" y="4179496"/>
              <a:ext cx="165033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1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Verticals</a:t>
              </a:r>
              <a:endParaRPr lang="en-AU" sz="11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20009" y="4400600"/>
            <a:ext cx="1237755" cy="811661"/>
            <a:chOff x="1413150" y="4179496"/>
            <a:chExt cx="1650340" cy="1081933"/>
          </a:xfrm>
        </p:grpSpPr>
        <p:sp>
          <p:nvSpPr>
            <p:cNvPr id="36" name="Text Placeholder 32"/>
            <p:cNvSpPr txBox="1">
              <a:spLocks/>
            </p:cNvSpPr>
            <p:nvPr/>
          </p:nvSpPr>
          <p:spPr>
            <a:xfrm>
              <a:off x="1413150" y="4455669"/>
              <a:ext cx="1650340" cy="8057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900" dirty="0">
                  <a:latin typeface="Lato Light"/>
                  <a:cs typeface="Lato Light"/>
                </a:rPr>
                <a:t>Loves cycling and fitness activities.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900" dirty="0">
                  <a:latin typeface="Lato Light"/>
                  <a:cs typeface="Lato Light"/>
                </a:rPr>
                <a:t>I teach Automation testing at a renowned institute </a:t>
              </a:r>
            </a:p>
          </p:txBody>
        </p:sp>
        <p:sp>
          <p:nvSpPr>
            <p:cNvPr id="37" name="Text Placeholder 33"/>
            <p:cNvSpPr txBox="1">
              <a:spLocks/>
            </p:cNvSpPr>
            <p:nvPr/>
          </p:nvSpPr>
          <p:spPr>
            <a:xfrm>
              <a:off x="1413151" y="4179496"/>
              <a:ext cx="165033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1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Hobbies</a:t>
              </a:r>
              <a:endParaRPr lang="en-AU" sz="11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8900000">
            <a:off x="2953205" y="3576220"/>
            <a:ext cx="477549" cy="475973"/>
            <a:chOff x="-15875" y="-1587"/>
            <a:chExt cx="4014788" cy="4000501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-15875" y="374651"/>
              <a:ext cx="3657600" cy="3624263"/>
            </a:xfrm>
            <a:custGeom>
              <a:avLst/>
              <a:gdLst>
                <a:gd name="T0" fmla="*/ 692 w 973"/>
                <a:gd name="T1" fmla="*/ 24 h 964"/>
                <a:gd name="T2" fmla="*/ 633 w 973"/>
                <a:gd name="T3" fmla="*/ 0 h 964"/>
                <a:gd name="T4" fmla="*/ 574 w 973"/>
                <a:gd name="T5" fmla="*/ 24 h 964"/>
                <a:gd name="T6" fmla="*/ 527 w 973"/>
                <a:gd name="T7" fmla="*/ 71 h 964"/>
                <a:gd name="T8" fmla="*/ 503 w 973"/>
                <a:gd name="T9" fmla="*/ 130 h 964"/>
                <a:gd name="T10" fmla="*/ 515 w 973"/>
                <a:gd name="T11" fmla="*/ 174 h 964"/>
                <a:gd name="T12" fmla="*/ 64 w 973"/>
                <a:gd name="T13" fmla="*/ 354 h 964"/>
                <a:gd name="T14" fmla="*/ 6 w 973"/>
                <a:gd name="T15" fmla="*/ 427 h 964"/>
                <a:gd name="T16" fmla="*/ 33 w 973"/>
                <a:gd name="T17" fmla="*/ 517 h 964"/>
                <a:gd name="T18" fmla="*/ 456 w 973"/>
                <a:gd name="T19" fmla="*/ 935 h 964"/>
                <a:gd name="T20" fmla="*/ 524 w 973"/>
                <a:gd name="T21" fmla="*/ 964 h 964"/>
                <a:gd name="T22" fmla="*/ 527 w 973"/>
                <a:gd name="T23" fmla="*/ 964 h 964"/>
                <a:gd name="T24" fmla="*/ 547 w 973"/>
                <a:gd name="T25" fmla="*/ 962 h 964"/>
                <a:gd name="T26" fmla="*/ 620 w 973"/>
                <a:gd name="T27" fmla="*/ 901 h 964"/>
                <a:gd name="T28" fmla="*/ 797 w 973"/>
                <a:gd name="T29" fmla="*/ 456 h 964"/>
                <a:gd name="T30" fmla="*/ 843 w 973"/>
                <a:gd name="T31" fmla="*/ 470 h 964"/>
                <a:gd name="T32" fmla="*/ 902 w 973"/>
                <a:gd name="T33" fmla="*/ 446 h 964"/>
                <a:gd name="T34" fmla="*/ 948 w 973"/>
                <a:gd name="T35" fmla="*/ 399 h 964"/>
                <a:gd name="T36" fmla="*/ 973 w 973"/>
                <a:gd name="T37" fmla="*/ 340 h 964"/>
                <a:gd name="T38" fmla="*/ 949 w 973"/>
                <a:gd name="T39" fmla="*/ 281 h 964"/>
                <a:gd name="T40" fmla="*/ 692 w 973"/>
                <a:gd name="T41" fmla="*/ 24 h 964"/>
                <a:gd name="T42" fmla="*/ 558 w 973"/>
                <a:gd name="T43" fmla="*/ 876 h 964"/>
                <a:gd name="T44" fmla="*/ 534 w 973"/>
                <a:gd name="T45" fmla="*/ 897 h 964"/>
                <a:gd name="T46" fmla="*/ 526 w 973"/>
                <a:gd name="T47" fmla="*/ 898 h 964"/>
                <a:gd name="T48" fmla="*/ 503 w 973"/>
                <a:gd name="T49" fmla="*/ 888 h 964"/>
                <a:gd name="T50" fmla="*/ 80 w 973"/>
                <a:gd name="T51" fmla="*/ 469 h 964"/>
                <a:gd name="T52" fmla="*/ 71 w 973"/>
                <a:gd name="T53" fmla="*/ 440 h 964"/>
                <a:gd name="T54" fmla="*/ 90 w 973"/>
                <a:gd name="T55" fmla="*/ 415 h 964"/>
                <a:gd name="T56" fmla="*/ 297 w 973"/>
                <a:gd name="T57" fmla="*/ 332 h 964"/>
                <a:gd name="T58" fmla="*/ 715 w 973"/>
                <a:gd name="T59" fmla="*/ 483 h 964"/>
                <a:gd name="T60" fmla="*/ 558 w 973"/>
                <a:gd name="T61" fmla="*/ 876 h 964"/>
                <a:gd name="T62" fmla="*/ 901 w 973"/>
                <a:gd name="T63" fmla="*/ 352 h 964"/>
                <a:gd name="T64" fmla="*/ 855 w 973"/>
                <a:gd name="T65" fmla="*/ 399 h 964"/>
                <a:gd name="T66" fmla="*/ 831 w 973"/>
                <a:gd name="T67" fmla="*/ 399 h 964"/>
                <a:gd name="T68" fmla="*/ 772 w 973"/>
                <a:gd name="T69" fmla="*/ 340 h 964"/>
                <a:gd name="T70" fmla="*/ 725 w 973"/>
                <a:gd name="T71" fmla="*/ 459 h 964"/>
                <a:gd name="T72" fmla="*/ 729 w 973"/>
                <a:gd name="T73" fmla="*/ 449 h 964"/>
                <a:gd name="T74" fmla="*/ 435 w 973"/>
                <a:gd name="T75" fmla="*/ 325 h 964"/>
                <a:gd name="T76" fmla="*/ 349 w 973"/>
                <a:gd name="T77" fmla="*/ 312 h 964"/>
                <a:gd name="T78" fmla="*/ 631 w 973"/>
                <a:gd name="T79" fmla="*/ 199 h 964"/>
                <a:gd name="T80" fmla="*/ 574 w 973"/>
                <a:gd name="T81" fmla="*/ 142 h 964"/>
                <a:gd name="T82" fmla="*/ 574 w 973"/>
                <a:gd name="T83" fmla="*/ 118 h 964"/>
                <a:gd name="T84" fmla="*/ 621 w 973"/>
                <a:gd name="T85" fmla="*/ 71 h 964"/>
                <a:gd name="T86" fmla="*/ 645 w 973"/>
                <a:gd name="T87" fmla="*/ 71 h 964"/>
                <a:gd name="T88" fmla="*/ 901 w 973"/>
                <a:gd name="T89" fmla="*/ 328 h 964"/>
                <a:gd name="T90" fmla="*/ 901 w 973"/>
                <a:gd name="T91" fmla="*/ 35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3" h="964">
                  <a:moveTo>
                    <a:pt x="692" y="24"/>
                  </a:moveTo>
                  <a:cubicBezTo>
                    <a:pt x="676" y="8"/>
                    <a:pt x="655" y="0"/>
                    <a:pt x="633" y="0"/>
                  </a:cubicBezTo>
                  <a:cubicBezTo>
                    <a:pt x="611" y="0"/>
                    <a:pt x="590" y="8"/>
                    <a:pt x="574" y="24"/>
                  </a:cubicBezTo>
                  <a:cubicBezTo>
                    <a:pt x="527" y="71"/>
                    <a:pt x="527" y="71"/>
                    <a:pt x="527" y="71"/>
                  </a:cubicBezTo>
                  <a:cubicBezTo>
                    <a:pt x="511" y="87"/>
                    <a:pt x="503" y="108"/>
                    <a:pt x="503" y="130"/>
                  </a:cubicBezTo>
                  <a:cubicBezTo>
                    <a:pt x="503" y="146"/>
                    <a:pt x="507" y="161"/>
                    <a:pt x="515" y="174"/>
                  </a:cubicBezTo>
                  <a:cubicBezTo>
                    <a:pt x="64" y="354"/>
                    <a:pt x="64" y="354"/>
                    <a:pt x="64" y="354"/>
                  </a:cubicBezTo>
                  <a:cubicBezTo>
                    <a:pt x="33" y="368"/>
                    <a:pt x="12" y="395"/>
                    <a:pt x="6" y="427"/>
                  </a:cubicBezTo>
                  <a:cubicBezTo>
                    <a:pt x="0" y="460"/>
                    <a:pt x="10" y="493"/>
                    <a:pt x="33" y="517"/>
                  </a:cubicBezTo>
                  <a:cubicBezTo>
                    <a:pt x="456" y="935"/>
                    <a:pt x="456" y="935"/>
                    <a:pt x="456" y="935"/>
                  </a:cubicBezTo>
                  <a:cubicBezTo>
                    <a:pt x="475" y="953"/>
                    <a:pt x="499" y="963"/>
                    <a:pt x="524" y="964"/>
                  </a:cubicBezTo>
                  <a:cubicBezTo>
                    <a:pt x="525" y="964"/>
                    <a:pt x="526" y="964"/>
                    <a:pt x="527" y="964"/>
                  </a:cubicBezTo>
                  <a:cubicBezTo>
                    <a:pt x="534" y="964"/>
                    <a:pt x="540" y="963"/>
                    <a:pt x="547" y="962"/>
                  </a:cubicBezTo>
                  <a:cubicBezTo>
                    <a:pt x="580" y="955"/>
                    <a:pt x="607" y="932"/>
                    <a:pt x="620" y="901"/>
                  </a:cubicBezTo>
                  <a:cubicBezTo>
                    <a:pt x="797" y="456"/>
                    <a:pt x="797" y="456"/>
                    <a:pt x="797" y="456"/>
                  </a:cubicBezTo>
                  <a:cubicBezTo>
                    <a:pt x="811" y="465"/>
                    <a:pt x="826" y="470"/>
                    <a:pt x="843" y="470"/>
                  </a:cubicBezTo>
                  <a:cubicBezTo>
                    <a:pt x="865" y="470"/>
                    <a:pt x="886" y="461"/>
                    <a:pt x="902" y="446"/>
                  </a:cubicBezTo>
                  <a:cubicBezTo>
                    <a:pt x="948" y="399"/>
                    <a:pt x="948" y="399"/>
                    <a:pt x="948" y="399"/>
                  </a:cubicBezTo>
                  <a:cubicBezTo>
                    <a:pt x="964" y="383"/>
                    <a:pt x="973" y="362"/>
                    <a:pt x="973" y="340"/>
                  </a:cubicBezTo>
                  <a:cubicBezTo>
                    <a:pt x="973" y="317"/>
                    <a:pt x="964" y="297"/>
                    <a:pt x="949" y="281"/>
                  </a:cubicBezTo>
                  <a:lnTo>
                    <a:pt x="692" y="24"/>
                  </a:lnTo>
                  <a:close/>
                  <a:moveTo>
                    <a:pt x="558" y="876"/>
                  </a:moveTo>
                  <a:cubicBezTo>
                    <a:pt x="554" y="887"/>
                    <a:pt x="545" y="895"/>
                    <a:pt x="534" y="897"/>
                  </a:cubicBezTo>
                  <a:cubicBezTo>
                    <a:pt x="531" y="897"/>
                    <a:pt x="529" y="898"/>
                    <a:pt x="526" y="898"/>
                  </a:cubicBezTo>
                  <a:cubicBezTo>
                    <a:pt x="518" y="897"/>
                    <a:pt x="510" y="894"/>
                    <a:pt x="503" y="888"/>
                  </a:cubicBezTo>
                  <a:cubicBezTo>
                    <a:pt x="80" y="469"/>
                    <a:pt x="80" y="469"/>
                    <a:pt x="80" y="469"/>
                  </a:cubicBezTo>
                  <a:cubicBezTo>
                    <a:pt x="72" y="461"/>
                    <a:pt x="69" y="450"/>
                    <a:pt x="71" y="440"/>
                  </a:cubicBezTo>
                  <a:cubicBezTo>
                    <a:pt x="73" y="429"/>
                    <a:pt x="80" y="420"/>
                    <a:pt x="90" y="415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436" y="379"/>
                    <a:pt x="576" y="334"/>
                    <a:pt x="715" y="483"/>
                  </a:cubicBezTo>
                  <a:lnTo>
                    <a:pt x="558" y="876"/>
                  </a:lnTo>
                  <a:close/>
                  <a:moveTo>
                    <a:pt x="901" y="352"/>
                  </a:moveTo>
                  <a:cubicBezTo>
                    <a:pt x="855" y="399"/>
                    <a:pt x="855" y="399"/>
                    <a:pt x="855" y="399"/>
                  </a:cubicBezTo>
                  <a:cubicBezTo>
                    <a:pt x="848" y="405"/>
                    <a:pt x="837" y="405"/>
                    <a:pt x="831" y="399"/>
                  </a:cubicBezTo>
                  <a:cubicBezTo>
                    <a:pt x="772" y="340"/>
                    <a:pt x="772" y="340"/>
                    <a:pt x="772" y="340"/>
                  </a:cubicBezTo>
                  <a:cubicBezTo>
                    <a:pt x="725" y="459"/>
                    <a:pt x="725" y="459"/>
                    <a:pt x="725" y="459"/>
                  </a:cubicBezTo>
                  <a:cubicBezTo>
                    <a:pt x="729" y="449"/>
                    <a:pt x="729" y="449"/>
                    <a:pt x="729" y="449"/>
                  </a:cubicBezTo>
                  <a:cubicBezTo>
                    <a:pt x="628" y="349"/>
                    <a:pt x="527" y="337"/>
                    <a:pt x="435" y="325"/>
                  </a:cubicBezTo>
                  <a:cubicBezTo>
                    <a:pt x="406" y="322"/>
                    <a:pt x="377" y="318"/>
                    <a:pt x="349" y="312"/>
                  </a:cubicBezTo>
                  <a:cubicBezTo>
                    <a:pt x="631" y="199"/>
                    <a:pt x="631" y="199"/>
                    <a:pt x="631" y="199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68" y="135"/>
                    <a:pt x="568" y="125"/>
                    <a:pt x="574" y="118"/>
                  </a:cubicBezTo>
                  <a:cubicBezTo>
                    <a:pt x="621" y="71"/>
                    <a:pt x="621" y="71"/>
                    <a:pt x="621" y="71"/>
                  </a:cubicBezTo>
                  <a:cubicBezTo>
                    <a:pt x="628" y="65"/>
                    <a:pt x="638" y="65"/>
                    <a:pt x="645" y="71"/>
                  </a:cubicBezTo>
                  <a:cubicBezTo>
                    <a:pt x="901" y="328"/>
                    <a:pt x="901" y="328"/>
                    <a:pt x="901" y="328"/>
                  </a:cubicBezTo>
                  <a:cubicBezTo>
                    <a:pt x="908" y="335"/>
                    <a:pt x="908" y="345"/>
                    <a:pt x="901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751013" y="1998663"/>
              <a:ext cx="623888" cy="623888"/>
            </a:xfrm>
            <a:custGeom>
              <a:avLst/>
              <a:gdLst>
                <a:gd name="T0" fmla="*/ 83 w 166"/>
                <a:gd name="T1" fmla="*/ 166 h 166"/>
                <a:gd name="T2" fmla="*/ 166 w 166"/>
                <a:gd name="T3" fmla="*/ 83 h 166"/>
                <a:gd name="T4" fmla="*/ 83 w 166"/>
                <a:gd name="T5" fmla="*/ 0 h 166"/>
                <a:gd name="T6" fmla="*/ 0 w 166"/>
                <a:gd name="T7" fmla="*/ 83 h 166"/>
                <a:gd name="T8" fmla="*/ 83 w 166"/>
                <a:gd name="T9" fmla="*/ 166 h 166"/>
                <a:gd name="T10" fmla="*/ 83 w 166"/>
                <a:gd name="T11" fmla="*/ 33 h 166"/>
                <a:gd name="T12" fmla="*/ 133 w 166"/>
                <a:gd name="T13" fmla="*/ 83 h 166"/>
                <a:gd name="T14" fmla="*/ 83 w 166"/>
                <a:gd name="T15" fmla="*/ 133 h 166"/>
                <a:gd name="T16" fmla="*/ 33 w 166"/>
                <a:gd name="T17" fmla="*/ 83 h 166"/>
                <a:gd name="T18" fmla="*/ 83 w 166"/>
                <a:gd name="T19" fmla="*/ 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166"/>
                  </a:moveTo>
                  <a:cubicBezTo>
                    <a:pt x="128" y="166"/>
                    <a:pt x="166" y="129"/>
                    <a:pt x="166" y="83"/>
                  </a:cubicBezTo>
                  <a:cubicBezTo>
                    <a:pt x="166" y="37"/>
                    <a:pt x="128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lose/>
                  <a:moveTo>
                    <a:pt x="83" y="33"/>
                  </a:move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375025" y="-1587"/>
              <a:ext cx="623888" cy="623888"/>
            </a:xfrm>
            <a:custGeom>
              <a:avLst/>
              <a:gdLst>
                <a:gd name="T0" fmla="*/ 83 w 166"/>
                <a:gd name="T1" fmla="*/ 0 h 166"/>
                <a:gd name="T2" fmla="*/ 0 w 166"/>
                <a:gd name="T3" fmla="*/ 83 h 166"/>
                <a:gd name="T4" fmla="*/ 83 w 166"/>
                <a:gd name="T5" fmla="*/ 166 h 166"/>
                <a:gd name="T6" fmla="*/ 166 w 166"/>
                <a:gd name="T7" fmla="*/ 83 h 166"/>
                <a:gd name="T8" fmla="*/ 83 w 166"/>
                <a:gd name="T9" fmla="*/ 0 h 166"/>
                <a:gd name="T10" fmla="*/ 83 w 166"/>
                <a:gd name="T11" fmla="*/ 133 h 166"/>
                <a:gd name="T12" fmla="*/ 33 w 166"/>
                <a:gd name="T13" fmla="*/ 83 h 166"/>
                <a:gd name="T14" fmla="*/ 83 w 166"/>
                <a:gd name="T15" fmla="*/ 33 h 166"/>
                <a:gd name="T16" fmla="*/ 133 w 166"/>
                <a:gd name="T17" fmla="*/ 83 h 166"/>
                <a:gd name="T18" fmla="*/ 83 w 166"/>
                <a:gd name="T19" fmla="*/ 1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37"/>
                    <a:pt x="129" y="0"/>
                    <a:pt x="83" y="0"/>
                  </a:cubicBezTo>
                  <a:close/>
                  <a:moveTo>
                    <a:pt x="83" y="133"/>
                  </a:move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1000125" y="1874838"/>
              <a:ext cx="500063" cy="500063"/>
            </a:xfrm>
            <a:custGeom>
              <a:avLst/>
              <a:gdLst>
                <a:gd name="T0" fmla="*/ 0 w 133"/>
                <a:gd name="T1" fmla="*/ 66 h 133"/>
                <a:gd name="T2" fmla="*/ 67 w 133"/>
                <a:gd name="T3" fmla="*/ 133 h 133"/>
                <a:gd name="T4" fmla="*/ 133 w 133"/>
                <a:gd name="T5" fmla="*/ 66 h 133"/>
                <a:gd name="T6" fmla="*/ 67 w 133"/>
                <a:gd name="T7" fmla="*/ 0 h 133"/>
                <a:gd name="T8" fmla="*/ 0 w 133"/>
                <a:gd name="T9" fmla="*/ 66 h 133"/>
                <a:gd name="T10" fmla="*/ 67 w 133"/>
                <a:gd name="T11" fmla="*/ 33 h 133"/>
                <a:gd name="T12" fmla="*/ 100 w 133"/>
                <a:gd name="T13" fmla="*/ 66 h 133"/>
                <a:gd name="T14" fmla="*/ 67 w 133"/>
                <a:gd name="T15" fmla="*/ 100 h 133"/>
                <a:gd name="T16" fmla="*/ 33 w 133"/>
                <a:gd name="T17" fmla="*/ 66 h 133"/>
                <a:gd name="T18" fmla="*/ 67 w 133"/>
                <a:gd name="T19" fmla="*/ 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0" y="66"/>
                  </a:move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6"/>
                  </a:cubicBez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lose/>
                  <a:moveTo>
                    <a:pt x="67" y="33"/>
                  </a:moveTo>
                  <a:cubicBezTo>
                    <a:pt x="85" y="33"/>
                    <a:pt x="100" y="48"/>
                    <a:pt x="100" y="66"/>
                  </a:cubicBezTo>
                  <a:cubicBezTo>
                    <a:pt x="100" y="85"/>
                    <a:pt x="85" y="100"/>
                    <a:pt x="67" y="100"/>
                  </a:cubicBezTo>
                  <a:cubicBezTo>
                    <a:pt x="48" y="100"/>
                    <a:pt x="33" y="85"/>
                    <a:pt x="33" y="66"/>
                  </a:cubicBezTo>
                  <a:cubicBezTo>
                    <a:pt x="33" y="48"/>
                    <a:pt x="48" y="33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500188" y="2751138"/>
              <a:ext cx="250825" cy="247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3498850" y="874713"/>
              <a:ext cx="252413" cy="247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69708" y="3612387"/>
            <a:ext cx="403467" cy="379535"/>
            <a:chOff x="-1587" y="-3175"/>
            <a:chExt cx="506412" cy="476250"/>
          </a:xfrm>
          <a:solidFill>
            <a:schemeClr val="bg1"/>
          </a:solidFill>
        </p:grpSpPr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244475" y="257175"/>
              <a:ext cx="60325" cy="61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-1587" y="-3175"/>
              <a:ext cx="506412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814622" y="3561158"/>
            <a:ext cx="444517" cy="444826"/>
            <a:chOff x="-1587" y="-3175"/>
            <a:chExt cx="3670300" cy="3671888"/>
          </a:xfrm>
          <a:solidFill>
            <a:schemeClr val="bg1"/>
          </a:solidFill>
        </p:grpSpPr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-1587" y="-3175"/>
              <a:ext cx="3670300" cy="3671888"/>
            </a:xfrm>
            <a:custGeom>
              <a:avLst/>
              <a:gdLst>
                <a:gd name="T0" fmla="*/ 631 w 976"/>
                <a:gd name="T1" fmla="*/ 306 h 976"/>
                <a:gd name="T2" fmla="*/ 488 w 976"/>
                <a:gd name="T3" fmla="*/ 0 h 976"/>
                <a:gd name="T4" fmla="*/ 275 w 976"/>
                <a:gd name="T5" fmla="*/ 312 h 976"/>
                <a:gd name="T6" fmla="*/ 244 w 976"/>
                <a:gd name="T7" fmla="*/ 329 h 976"/>
                <a:gd name="T8" fmla="*/ 92 w 976"/>
                <a:gd name="T9" fmla="*/ 305 h 976"/>
                <a:gd name="T10" fmla="*/ 0 w 976"/>
                <a:gd name="T11" fmla="*/ 885 h 976"/>
                <a:gd name="T12" fmla="*/ 183 w 976"/>
                <a:gd name="T13" fmla="*/ 976 h 976"/>
                <a:gd name="T14" fmla="*/ 266 w 976"/>
                <a:gd name="T15" fmla="*/ 924 h 976"/>
                <a:gd name="T16" fmla="*/ 275 w 976"/>
                <a:gd name="T17" fmla="*/ 926 h 976"/>
                <a:gd name="T18" fmla="*/ 580 w 976"/>
                <a:gd name="T19" fmla="*/ 976 h 976"/>
                <a:gd name="T20" fmla="*/ 856 w 976"/>
                <a:gd name="T21" fmla="*/ 917 h 976"/>
                <a:gd name="T22" fmla="*/ 870 w 976"/>
                <a:gd name="T23" fmla="*/ 831 h 976"/>
                <a:gd name="T24" fmla="*/ 920 w 976"/>
                <a:gd name="T25" fmla="*/ 669 h 976"/>
                <a:gd name="T26" fmla="*/ 949 w 976"/>
                <a:gd name="T27" fmla="*/ 512 h 976"/>
                <a:gd name="T28" fmla="*/ 976 w 976"/>
                <a:gd name="T29" fmla="*/ 439 h 976"/>
                <a:gd name="T30" fmla="*/ 890 w 976"/>
                <a:gd name="T31" fmla="*/ 319 h 976"/>
                <a:gd name="T32" fmla="*/ 183 w 976"/>
                <a:gd name="T33" fmla="*/ 915 h 976"/>
                <a:gd name="T34" fmla="*/ 61 w 976"/>
                <a:gd name="T35" fmla="*/ 885 h 976"/>
                <a:gd name="T36" fmla="*/ 92 w 976"/>
                <a:gd name="T37" fmla="*/ 366 h 976"/>
                <a:gd name="T38" fmla="*/ 214 w 976"/>
                <a:gd name="T39" fmla="*/ 397 h 976"/>
                <a:gd name="T40" fmla="*/ 914 w 976"/>
                <a:gd name="T41" fmla="*/ 443 h 976"/>
                <a:gd name="T42" fmla="*/ 793 w 976"/>
                <a:gd name="T43" fmla="*/ 488 h 976"/>
                <a:gd name="T44" fmla="*/ 793 w 976"/>
                <a:gd name="T45" fmla="*/ 519 h 976"/>
                <a:gd name="T46" fmla="*/ 901 w 976"/>
                <a:gd name="T47" fmla="*/ 575 h 976"/>
                <a:gd name="T48" fmla="*/ 763 w 976"/>
                <a:gd name="T49" fmla="*/ 641 h 976"/>
                <a:gd name="T50" fmla="*/ 763 w 976"/>
                <a:gd name="T51" fmla="*/ 671 h 976"/>
                <a:gd name="T52" fmla="*/ 862 w 976"/>
                <a:gd name="T53" fmla="*/ 734 h 976"/>
                <a:gd name="T54" fmla="*/ 732 w 976"/>
                <a:gd name="T55" fmla="*/ 793 h 976"/>
                <a:gd name="T56" fmla="*/ 732 w 976"/>
                <a:gd name="T57" fmla="*/ 824 h 976"/>
                <a:gd name="T58" fmla="*/ 811 w 976"/>
                <a:gd name="T59" fmla="*/ 866 h 976"/>
                <a:gd name="T60" fmla="*/ 747 w 976"/>
                <a:gd name="T61" fmla="*/ 915 h 976"/>
                <a:gd name="T62" fmla="*/ 411 w 976"/>
                <a:gd name="T63" fmla="*/ 896 h 976"/>
                <a:gd name="T64" fmla="*/ 244 w 976"/>
                <a:gd name="T65" fmla="*/ 835 h 976"/>
                <a:gd name="T66" fmla="*/ 268 w 976"/>
                <a:gd name="T67" fmla="*/ 382 h 976"/>
                <a:gd name="T68" fmla="*/ 458 w 976"/>
                <a:gd name="T69" fmla="*/ 92 h 976"/>
                <a:gd name="T70" fmla="*/ 577 w 976"/>
                <a:gd name="T71" fmla="*/ 206 h 976"/>
                <a:gd name="T72" fmla="*/ 879 w 976"/>
                <a:gd name="T73" fmla="*/ 377 h 976"/>
                <a:gd name="T74" fmla="*/ 914 w 976"/>
                <a:gd name="T75" fmla="*/ 443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6" h="976">
                  <a:moveTo>
                    <a:pt x="890" y="319"/>
                  </a:moveTo>
                  <a:cubicBezTo>
                    <a:pt x="851" y="309"/>
                    <a:pt x="762" y="309"/>
                    <a:pt x="631" y="306"/>
                  </a:cubicBezTo>
                  <a:cubicBezTo>
                    <a:pt x="637" y="277"/>
                    <a:pt x="638" y="252"/>
                    <a:pt x="638" y="206"/>
                  </a:cubicBezTo>
                  <a:cubicBezTo>
                    <a:pt x="638" y="96"/>
                    <a:pt x="559" y="0"/>
                    <a:pt x="488" y="0"/>
                  </a:cubicBezTo>
                  <a:cubicBezTo>
                    <a:pt x="438" y="0"/>
                    <a:pt x="397" y="41"/>
                    <a:pt x="397" y="91"/>
                  </a:cubicBezTo>
                  <a:cubicBezTo>
                    <a:pt x="396" y="152"/>
                    <a:pt x="377" y="258"/>
                    <a:pt x="275" y="312"/>
                  </a:cubicBezTo>
                  <a:cubicBezTo>
                    <a:pt x="267" y="316"/>
                    <a:pt x="246" y="327"/>
                    <a:pt x="242" y="328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8" y="316"/>
                    <a:pt x="206" y="305"/>
                    <a:pt x="183" y="305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41" y="305"/>
                    <a:pt x="0" y="346"/>
                    <a:pt x="0" y="397"/>
                  </a:cubicBezTo>
                  <a:cubicBezTo>
                    <a:pt x="0" y="885"/>
                    <a:pt x="0" y="885"/>
                    <a:pt x="0" y="885"/>
                  </a:cubicBezTo>
                  <a:cubicBezTo>
                    <a:pt x="0" y="935"/>
                    <a:pt x="41" y="976"/>
                    <a:pt x="92" y="976"/>
                  </a:cubicBezTo>
                  <a:cubicBezTo>
                    <a:pt x="183" y="976"/>
                    <a:pt x="183" y="976"/>
                    <a:pt x="183" y="976"/>
                  </a:cubicBezTo>
                  <a:cubicBezTo>
                    <a:pt x="219" y="976"/>
                    <a:pt x="250" y="954"/>
                    <a:pt x="264" y="923"/>
                  </a:cubicBezTo>
                  <a:cubicBezTo>
                    <a:pt x="265" y="923"/>
                    <a:pt x="265" y="924"/>
                    <a:pt x="266" y="924"/>
                  </a:cubicBezTo>
                  <a:cubicBezTo>
                    <a:pt x="268" y="924"/>
                    <a:pt x="270" y="925"/>
                    <a:pt x="273" y="926"/>
                  </a:cubicBezTo>
                  <a:cubicBezTo>
                    <a:pt x="274" y="926"/>
                    <a:pt x="274" y="926"/>
                    <a:pt x="275" y="926"/>
                  </a:cubicBezTo>
                  <a:cubicBezTo>
                    <a:pt x="292" y="930"/>
                    <a:pt x="326" y="938"/>
                    <a:pt x="398" y="955"/>
                  </a:cubicBezTo>
                  <a:cubicBezTo>
                    <a:pt x="414" y="959"/>
                    <a:pt x="496" y="976"/>
                    <a:pt x="580" y="976"/>
                  </a:cubicBezTo>
                  <a:cubicBezTo>
                    <a:pt x="747" y="976"/>
                    <a:pt x="747" y="976"/>
                    <a:pt x="747" y="976"/>
                  </a:cubicBezTo>
                  <a:cubicBezTo>
                    <a:pt x="798" y="976"/>
                    <a:pt x="835" y="956"/>
                    <a:pt x="856" y="917"/>
                  </a:cubicBezTo>
                  <a:cubicBezTo>
                    <a:pt x="857" y="917"/>
                    <a:pt x="864" y="903"/>
                    <a:pt x="869" y="884"/>
                  </a:cubicBezTo>
                  <a:cubicBezTo>
                    <a:pt x="874" y="870"/>
                    <a:pt x="875" y="851"/>
                    <a:pt x="870" y="831"/>
                  </a:cubicBezTo>
                  <a:cubicBezTo>
                    <a:pt x="903" y="808"/>
                    <a:pt x="913" y="774"/>
                    <a:pt x="920" y="752"/>
                  </a:cubicBezTo>
                  <a:cubicBezTo>
                    <a:pt x="932" y="716"/>
                    <a:pt x="928" y="688"/>
                    <a:pt x="920" y="669"/>
                  </a:cubicBezTo>
                  <a:cubicBezTo>
                    <a:pt x="939" y="651"/>
                    <a:pt x="954" y="625"/>
                    <a:pt x="961" y="585"/>
                  </a:cubicBezTo>
                  <a:cubicBezTo>
                    <a:pt x="965" y="559"/>
                    <a:pt x="961" y="534"/>
                    <a:pt x="949" y="512"/>
                  </a:cubicBezTo>
                  <a:cubicBezTo>
                    <a:pt x="966" y="493"/>
                    <a:pt x="974" y="468"/>
                    <a:pt x="975" y="446"/>
                  </a:cubicBezTo>
                  <a:cubicBezTo>
                    <a:pt x="976" y="439"/>
                    <a:pt x="976" y="439"/>
                    <a:pt x="976" y="439"/>
                  </a:cubicBezTo>
                  <a:cubicBezTo>
                    <a:pt x="976" y="435"/>
                    <a:pt x="976" y="433"/>
                    <a:pt x="976" y="424"/>
                  </a:cubicBezTo>
                  <a:cubicBezTo>
                    <a:pt x="976" y="386"/>
                    <a:pt x="949" y="336"/>
                    <a:pt x="890" y="319"/>
                  </a:cubicBezTo>
                  <a:close/>
                  <a:moveTo>
                    <a:pt x="214" y="885"/>
                  </a:moveTo>
                  <a:cubicBezTo>
                    <a:pt x="214" y="901"/>
                    <a:pt x="200" y="915"/>
                    <a:pt x="183" y="915"/>
                  </a:cubicBezTo>
                  <a:cubicBezTo>
                    <a:pt x="92" y="915"/>
                    <a:pt x="92" y="915"/>
                    <a:pt x="92" y="915"/>
                  </a:cubicBezTo>
                  <a:cubicBezTo>
                    <a:pt x="75" y="915"/>
                    <a:pt x="61" y="901"/>
                    <a:pt x="61" y="885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1" y="380"/>
                    <a:pt x="75" y="366"/>
                    <a:pt x="92" y="366"/>
                  </a:cubicBezTo>
                  <a:cubicBezTo>
                    <a:pt x="183" y="366"/>
                    <a:pt x="183" y="366"/>
                    <a:pt x="183" y="366"/>
                  </a:cubicBezTo>
                  <a:cubicBezTo>
                    <a:pt x="200" y="366"/>
                    <a:pt x="214" y="380"/>
                    <a:pt x="214" y="397"/>
                  </a:cubicBezTo>
                  <a:lnTo>
                    <a:pt x="214" y="885"/>
                  </a:lnTo>
                  <a:close/>
                  <a:moveTo>
                    <a:pt x="914" y="443"/>
                  </a:moveTo>
                  <a:cubicBezTo>
                    <a:pt x="914" y="458"/>
                    <a:pt x="907" y="488"/>
                    <a:pt x="854" y="488"/>
                  </a:cubicBezTo>
                  <a:cubicBezTo>
                    <a:pt x="808" y="488"/>
                    <a:pt x="793" y="488"/>
                    <a:pt x="793" y="488"/>
                  </a:cubicBezTo>
                  <a:cubicBezTo>
                    <a:pt x="785" y="488"/>
                    <a:pt x="778" y="495"/>
                    <a:pt x="778" y="503"/>
                  </a:cubicBezTo>
                  <a:cubicBezTo>
                    <a:pt x="778" y="512"/>
                    <a:pt x="785" y="519"/>
                    <a:pt x="793" y="519"/>
                  </a:cubicBezTo>
                  <a:cubicBezTo>
                    <a:pt x="793" y="519"/>
                    <a:pt x="806" y="519"/>
                    <a:pt x="852" y="519"/>
                  </a:cubicBezTo>
                  <a:cubicBezTo>
                    <a:pt x="898" y="519"/>
                    <a:pt x="904" y="556"/>
                    <a:pt x="901" y="575"/>
                  </a:cubicBezTo>
                  <a:cubicBezTo>
                    <a:pt x="897" y="598"/>
                    <a:pt x="886" y="641"/>
                    <a:pt x="835" y="641"/>
                  </a:cubicBezTo>
                  <a:cubicBezTo>
                    <a:pt x="783" y="641"/>
                    <a:pt x="763" y="641"/>
                    <a:pt x="763" y="641"/>
                  </a:cubicBezTo>
                  <a:cubicBezTo>
                    <a:pt x="754" y="641"/>
                    <a:pt x="747" y="647"/>
                    <a:pt x="747" y="656"/>
                  </a:cubicBezTo>
                  <a:cubicBezTo>
                    <a:pt x="747" y="664"/>
                    <a:pt x="754" y="671"/>
                    <a:pt x="763" y="671"/>
                  </a:cubicBezTo>
                  <a:cubicBezTo>
                    <a:pt x="763" y="671"/>
                    <a:pt x="799" y="671"/>
                    <a:pt x="823" y="671"/>
                  </a:cubicBezTo>
                  <a:cubicBezTo>
                    <a:pt x="874" y="671"/>
                    <a:pt x="870" y="710"/>
                    <a:pt x="862" y="734"/>
                  </a:cubicBezTo>
                  <a:cubicBezTo>
                    <a:pt x="852" y="764"/>
                    <a:pt x="846" y="793"/>
                    <a:pt x="782" y="793"/>
                  </a:cubicBezTo>
                  <a:cubicBezTo>
                    <a:pt x="760" y="793"/>
                    <a:pt x="732" y="793"/>
                    <a:pt x="732" y="793"/>
                  </a:cubicBezTo>
                  <a:cubicBezTo>
                    <a:pt x="723" y="793"/>
                    <a:pt x="717" y="800"/>
                    <a:pt x="717" y="808"/>
                  </a:cubicBezTo>
                  <a:cubicBezTo>
                    <a:pt x="717" y="817"/>
                    <a:pt x="723" y="824"/>
                    <a:pt x="732" y="824"/>
                  </a:cubicBezTo>
                  <a:cubicBezTo>
                    <a:pt x="732" y="824"/>
                    <a:pt x="753" y="824"/>
                    <a:pt x="780" y="824"/>
                  </a:cubicBezTo>
                  <a:cubicBezTo>
                    <a:pt x="813" y="824"/>
                    <a:pt x="815" y="855"/>
                    <a:pt x="811" y="866"/>
                  </a:cubicBezTo>
                  <a:cubicBezTo>
                    <a:pt x="807" y="879"/>
                    <a:pt x="803" y="888"/>
                    <a:pt x="803" y="888"/>
                  </a:cubicBezTo>
                  <a:cubicBezTo>
                    <a:pt x="793" y="905"/>
                    <a:pt x="779" y="915"/>
                    <a:pt x="747" y="915"/>
                  </a:cubicBezTo>
                  <a:cubicBezTo>
                    <a:pt x="580" y="915"/>
                    <a:pt x="580" y="915"/>
                    <a:pt x="580" y="915"/>
                  </a:cubicBezTo>
                  <a:cubicBezTo>
                    <a:pt x="497" y="915"/>
                    <a:pt x="414" y="896"/>
                    <a:pt x="411" y="896"/>
                  </a:cubicBezTo>
                  <a:cubicBezTo>
                    <a:pt x="285" y="866"/>
                    <a:pt x="278" y="864"/>
                    <a:pt x="270" y="862"/>
                  </a:cubicBezTo>
                  <a:cubicBezTo>
                    <a:pt x="270" y="862"/>
                    <a:pt x="244" y="857"/>
                    <a:pt x="244" y="835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44" y="399"/>
                    <a:pt x="253" y="386"/>
                    <a:pt x="268" y="382"/>
                  </a:cubicBezTo>
                  <a:cubicBezTo>
                    <a:pt x="270" y="381"/>
                    <a:pt x="273" y="380"/>
                    <a:pt x="275" y="380"/>
                  </a:cubicBezTo>
                  <a:cubicBezTo>
                    <a:pt x="414" y="322"/>
                    <a:pt x="456" y="195"/>
                    <a:pt x="458" y="92"/>
                  </a:cubicBezTo>
                  <a:cubicBezTo>
                    <a:pt x="458" y="77"/>
                    <a:pt x="469" y="61"/>
                    <a:pt x="488" y="61"/>
                  </a:cubicBezTo>
                  <a:cubicBezTo>
                    <a:pt x="520" y="61"/>
                    <a:pt x="577" y="126"/>
                    <a:pt x="577" y="206"/>
                  </a:cubicBezTo>
                  <a:cubicBezTo>
                    <a:pt x="577" y="278"/>
                    <a:pt x="574" y="291"/>
                    <a:pt x="549" y="366"/>
                  </a:cubicBezTo>
                  <a:cubicBezTo>
                    <a:pt x="854" y="366"/>
                    <a:pt x="852" y="370"/>
                    <a:pt x="879" y="377"/>
                  </a:cubicBezTo>
                  <a:cubicBezTo>
                    <a:pt x="912" y="387"/>
                    <a:pt x="915" y="415"/>
                    <a:pt x="915" y="424"/>
                  </a:cubicBezTo>
                  <a:cubicBezTo>
                    <a:pt x="915" y="435"/>
                    <a:pt x="915" y="433"/>
                    <a:pt x="914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344488" y="2979738"/>
              <a:ext cx="341313" cy="346075"/>
            </a:xfrm>
            <a:custGeom>
              <a:avLst/>
              <a:gdLst>
                <a:gd name="T0" fmla="*/ 45 w 91"/>
                <a:gd name="T1" fmla="*/ 0 h 92"/>
                <a:gd name="T2" fmla="*/ 0 w 91"/>
                <a:gd name="T3" fmla="*/ 46 h 92"/>
                <a:gd name="T4" fmla="*/ 45 w 91"/>
                <a:gd name="T5" fmla="*/ 92 h 92"/>
                <a:gd name="T6" fmla="*/ 91 w 91"/>
                <a:gd name="T7" fmla="*/ 46 h 92"/>
                <a:gd name="T8" fmla="*/ 45 w 91"/>
                <a:gd name="T9" fmla="*/ 0 h 92"/>
                <a:gd name="T10" fmla="*/ 45 w 91"/>
                <a:gd name="T11" fmla="*/ 61 h 92"/>
                <a:gd name="T12" fmla="*/ 30 w 91"/>
                <a:gd name="T13" fmla="*/ 46 h 92"/>
                <a:gd name="T14" fmla="*/ 45 w 91"/>
                <a:gd name="T15" fmla="*/ 31 h 92"/>
                <a:gd name="T16" fmla="*/ 61 w 91"/>
                <a:gd name="T17" fmla="*/ 46 h 92"/>
                <a:gd name="T18" fmla="*/ 45 w 91"/>
                <a:gd name="T19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45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1"/>
                    <a:pt x="20" y="92"/>
                    <a:pt x="45" y="92"/>
                  </a:cubicBezTo>
                  <a:cubicBezTo>
                    <a:pt x="71" y="92"/>
                    <a:pt x="91" y="71"/>
                    <a:pt x="91" y="46"/>
                  </a:cubicBezTo>
                  <a:cubicBezTo>
                    <a:pt x="91" y="20"/>
                    <a:pt x="71" y="0"/>
                    <a:pt x="45" y="0"/>
                  </a:cubicBezTo>
                  <a:close/>
                  <a:moveTo>
                    <a:pt x="45" y="61"/>
                  </a:moveTo>
                  <a:cubicBezTo>
                    <a:pt x="37" y="61"/>
                    <a:pt x="30" y="54"/>
                    <a:pt x="30" y="46"/>
                  </a:cubicBezTo>
                  <a:cubicBezTo>
                    <a:pt x="30" y="37"/>
                    <a:pt x="37" y="31"/>
                    <a:pt x="45" y="31"/>
                  </a:cubicBezTo>
                  <a:cubicBezTo>
                    <a:pt x="54" y="31"/>
                    <a:pt x="61" y="37"/>
                    <a:pt x="61" y="46"/>
                  </a:cubicBezTo>
                  <a:cubicBezTo>
                    <a:pt x="61" y="54"/>
                    <a:pt x="54" y="61"/>
                    <a:pt x="45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35933" y="3619854"/>
            <a:ext cx="352736" cy="403604"/>
            <a:chOff x="-1587" y="3175"/>
            <a:chExt cx="430212" cy="492125"/>
          </a:xfrm>
          <a:solidFill>
            <a:schemeClr val="bg1"/>
          </a:solidFill>
        </p:grpSpPr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-1587" y="3175"/>
              <a:ext cx="430212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9048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182563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55" name="Freeform 32"/>
            <p:cNvSpPr>
              <a:spLocks noEditPoints="1"/>
            </p:cNvSpPr>
            <p:nvPr/>
          </p:nvSpPr>
          <p:spPr bwMode="auto">
            <a:xfrm>
              <a:off x="27463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415829" y="3575126"/>
            <a:ext cx="304265" cy="444874"/>
            <a:chOff x="527333" y="1217552"/>
            <a:chExt cx="175409" cy="256405"/>
          </a:xfrm>
          <a:solidFill>
            <a:schemeClr val="bg1"/>
          </a:solidFill>
        </p:grpSpPr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527333" y="1217552"/>
              <a:ext cx="175409" cy="256405"/>
            </a:xfrm>
            <a:custGeom>
              <a:avLst/>
              <a:gdLst>
                <a:gd name="T0" fmla="*/ 80 w 160"/>
                <a:gd name="T1" fmla="*/ 0 h 234"/>
                <a:gd name="T2" fmla="*/ 0 w 160"/>
                <a:gd name="T3" fmla="*/ 81 h 234"/>
                <a:gd name="T4" fmla="*/ 36 w 160"/>
                <a:gd name="T5" fmla="*/ 169 h 234"/>
                <a:gd name="T6" fmla="*/ 80 w 160"/>
                <a:gd name="T7" fmla="*/ 234 h 234"/>
                <a:gd name="T8" fmla="*/ 123 w 160"/>
                <a:gd name="T9" fmla="*/ 169 h 234"/>
                <a:gd name="T10" fmla="*/ 160 w 160"/>
                <a:gd name="T11" fmla="*/ 81 h 234"/>
                <a:gd name="T12" fmla="*/ 80 w 160"/>
                <a:gd name="T13" fmla="*/ 0 h 234"/>
                <a:gd name="T14" fmla="*/ 99 w 160"/>
                <a:gd name="T15" fmla="*/ 199 h 234"/>
                <a:gd name="T16" fmla="*/ 63 w 160"/>
                <a:gd name="T17" fmla="*/ 203 h 234"/>
                <a:gd name="T18" fmla="*/ 58 w 160"/>
                <a:gd name="T19" fmla="*/ 190 h 234"/>
                <a:gd name="T20" fmla="*/ 58 w 160"/>
                <a:gd name="T21" fmla="*/ 189 h 234"/>
                <a:gd name="T22" fmla="*/ 103 w 160"/>
                <a:gd name="T23" fmla="*/ 184 h 234"/>
                <a:gd name="T24" fmla="*/ 101 w 160"/>
                <a:gd name="T25" fmla="*/ 190 h 234"/>
                <a:gd name="T26" fmla="*/ 99 w 160"/>
                <a:gd name="T27" fmla="*/ 199 h 234"/>
                <a:gd name="T28" fmla="*/ 56 w 160"/>
                <a:gd name="T29" fmla="*/ 182 h 234"/>
                <a:gd name="T30" fmla="*/ 52 w 160"/>
                <a:gd name="T31" fmla="*/ 168 h 234"/>
                <a:gd name="T32" fmla="*/ 108 w 160"/>
                <a:gd name="T33" fmla="*/ 168 h 234"/>
                <a:gd name="T34" fmla="*/ 106 w 160"/>
                <a:gd name="T35" fmla="*/ 176 h 234"/>
                <a:gd name="T36" fmla="*/ 56 w 160"/>
                <a:gd name="T37" fmla="*/ 182 h 234"/>
                <a:gd name="T38" fmla="*/ 80 w 160"/>
                <a:gd name="T39" fmla="*/ 220 h 234"/>
                <a:gd name="T40" fmla="*/ 65 w 160"/>
                <a:gd name="T41" fmla="*/ 210 h 234"/>
                <a:gd name="T42" fmla="*/ 96 w 160"/>
                <a:gd name="T43" fmla="*/ 207 h 234"/>
                <a:gd name="T44" fmla="*/ 80 w 160"/>
                <a:gd name="T45" fmla="*/ 220 h 234"/>
                <a:gd name="T46" fmla="*/ 114 w 160"/>
                <a:gd name="T47" fmla="*/ 154 h 234"/>
                <a:gd name="T48" fmla="*/ 46 w 160"/>
                <a:gd name="T49" fmla="*/ 154 h 234"/>
                <a:gd name="T50" fmla="*/ 34 w 160"/>
                <a:gd name="T51" fmla="*/ 130 h 234"/>
                <a:gd name="T52" fmla="*/ 14 w 160"/>
                <a:gd name="T53" fmla="*/ 81 h 234"/>
                <a:gd name="T54" fmla="*/ 80 w 160"/>
                <a:gd name="T55" fmla="*/ 15 h 234"/>
                <a:gd name="T56" fmla="*/ 146 w 160"/>
                <a:gd name="T57" fmla="*/ 81 h 234"/>
                <a:gd name="T58" fmla="*/ 126 w 160"/>
                <a:gd name="T59" fmla="*/ 130 h 234"/>
                <a:gd name="T60" fmla="*/ 114 w 160"/>
                <a:gd name="T61" fmla="*/ 1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0" h="234">
                  <a:moveTo>
                    <a:pt x="80" y="0"/>
                  </a:moveTo>
                  <a:cubicBezTo>
                    <a:pt x="35" y="0"/>
                    <a:pt x="0" y="36"/>
                    <a:pt x="0" y="81"/>
                  </a:cubicBezTo>
                  <a:cubicBezTo>
                    <a:pt x="0" y="110"/>
                    <a:pt x="26" y="141"/>
                    <a:pt x="36" y="169"/>
                  </a:cubicBezTo>
                  <a:cubicBezTo>
                    <a:pt x="51" y="210"/>
                    <a:pt x="49" y="234"/>
                    <a:pt x="80" y="234"/>
                  </a:cubicBezTo>
                  <a:cubicBezTo>
                    <a:pt x="111" y="234"/>
                    <a:pt x="109" y="210"/>
                    <a:pt x="123" y="169"/>
                  </a:cubicBezTo>
                  <a:cubicBezTo>
                    <a:pt x="133" y="142"/>
                    <a:pt x="160" y="110"/>
                    <a:pt x="160" y="81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99" y="199"/>
                  </a:moveTo>
                  <a:cubicBezTo>
                    <a:pt x="63" y="203"/>
                    <a:pt x="63" y="203"/>
                    <a:pt x="63" y="203"/>
                  </a:cubicBezTo>
                  <a:cubicBezTo>
                    <a:pt x="61" y="200"/>
                    <a:pt x="60" y="195"/>
                    <a:pt x="58" y="190"/>
                  </a:cubicBezTo>
                  <a:cubicBezTo>
                    <a:pt x="58" y="190"/>
                    <a:pt x="58" y="189"/>
                    <a:pt x="58" y="189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3" y="186"/>
                    <a:pt x="102" y="188"/>
                    <a:pt x="101" y="190"/>
                  </a:cubicBezTo>
                  <a:cubicBezTo>
                    <a:pt x="100" y="193"/>
                    <a:pt x="100" y="196"/>
                    <a:pt x="99" y="199"/>
                  </a:cubicBezTo>
                  <a:close/>
                  <a:moveTo>
                    <a:pt x="56" y="182"/>
                  </a:moveTo>
                  <a:cubicBezTo>
                    <a:pt x="55" y="178"/>
                    <a:pt x="53" y="173"/>
                    <a:pt x="52" y="168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07" y="171"/>
                    <a:pt x="106" y="174"/>
                    <a:pt x="106" y="176"/>
                  </a:cubicBezTo>
                  <a:lnTo>
                    <a:pt x="56" y="182"/>
                  </a:lnTo>
                  <a:close/>
                  <a:moveTo>
                    <a:pt x="80" y="220"/>
                  </a:moveTo>
                  <a:cubicBezTo>
                    <a:pt x="72" y="220"/>
                    <a:pt x="69" y="219"/>
                    <a:pt x="65" y="210"/>
                  </a:cubicBezTo>
                  <a:cubicBezTo>
                    <a:pt x="96" y="207"/>
                    <a:pt x="96" y="207"/>
                    <a:pt x="96" y="207"/>
                  </a:cubicBezTo>
                  <a:cubicBezTo>
                    <a:pt x="92" y="219"/>
                    <a:pt x="88" y="220"/>
                    <a:pt x="80" y="220"/>
                  </a:cubicBezTo>
                  <a:close/>
                  <a:moveTo>
                    <a:pt x="114" y="154"/>
                  </a:moveTo>
                  <a:cubicBezTo>
                    <a:pt x="46" y="154"/>
                    <a:pt x="46" y="154"/>
                    <a:pt x="46" y="154"/>
                  </a:cubicBezTo>
                  <a:cubicBezTo>
                    <a:pt x="42" y="146"/>
                    <a:pt x="38" y="138"/>
                    <a:pt x="34" y="130"/>
                  </a:cubicBezTo>
                  <a:cubicBezTo>
                    <a:pt x="24" y="113"/>
                    <a:pt x="14" y="96"/>
                    <a:pt x="14" y="81"/>
                  </a:cubicBezTo>
                  <a:cubicBezTo>
                    <a:pt x="14" y="45"/>
                    <a:pt x="44" y="15"/>
                    <a:pt x="80" y="15"/>
                  </a:cubicBezTo>
                  <a:cubicBezTo>
                    <a:pt x="116" y="15"/>
                    <a:pt x="146" y="45"/>
                    <a:pt x="146" y="81"/>
                  </a:cubicBezTo>
                  <a:cubicBezTo>
                    <a:pt x="146" y="96"/>
                    <a:pt x="136" y="113"/>
                    <a:pt x="126" y="130"/>
                  </a:cubicBezTo>
                  <a:cubicBezTo>
                    <a:pt x="122" y="138"/>
                    <a:pt x="118" y="146"/>
                    <a:pt x="114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  <p:sp>
          <p:nvSpPr>
            <p:cNvPr id="58" name="Freeform 80"/>
            <p:cNvSpPr>
              <a:spLocks/>
            </p:cNvSpPr>
            <p:nvPr/>
          </p:nvSpPr>
          <p:spPr bwMode="auto">
            <a:xfrm>
              <a:off x="566675" y="1258276"/>
              <a:ext cx="52762" cy="51373"/>
            </a:xfrm>
            <a:custGeom>
              <a:avLst/>
              <a:gdLst>
                <a:gd name="T0" fmla="*/ 44 w 48"/>
                <a:gd name="T1" fmla="*/ 0 h 47"/>
                <a:gd name="T2" fmla="*/ 0 w 48"/>
                <a:gd name="T3" fmla="*/ 44 h 47"/>
                <a:gd name="T4" fmla="*/ 4 w 48"/>
                <a:gd name="T5" fmla="*/ 47 h 47"/>
                <a:gd name="T6" fmla="*/ 7 w 48"/>
                <a:gd name="T7" fmla="*/ 44 h 47"/>
                <a:gd name="T8" fmla="*/ 44 w 48"/>
                <a:gd name="T9" fmla="*/ 7 h 47"/>
                <a:gd name="T10" fmla="*/ 48 w 48"/>
                <a:gd name="T11" fmla="*/ 4 h 47"/>
                <a:gd name="T12" fmla="*/ 44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6" y="47"/>
                    <a:pt x="7" y="46"/>
                    <a:pt x="7" y="44"/>
                  </a:cubicBezTo>
                  <a:cubicBezTo>
                    <a:pt x="7" y="24"/>
                    <a:pt x="24" y="7"/>
                    <a:pt x="44" y="7"/>
                  </a:cubicBezTo>
                  <a:cubicBezTo>
                    <a:pt x="46" y="7"/>
                    <a:pt x="48" y="6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endParaRPr lang="id-ID" sz="1351" dirty="0">
                <a:latin typeface="Lato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7953" y="666147"/>
            <a:ext cx="4636095" cy="1071961"/>
            <a:chOff x="5988388" y="-295717"/>
            <a:chExt cx="12359700" cy="2857821"/>
          </a:xfrm>
        </p:grpSpPr>
        <p:sp>
          <p:nvSpPr>
            <p:cNvPr id="60" name="TextBox 59"/>
            <p:cNvSpPr txBox="1"/>
            <p:nvPr/>
          </p:nvSpPr>
          <p:spPr>
            <a:xfrm>
              <a:off x="5988388" y="-295717"/>
              <a:ext cx="12359700" cy="1446520"/>
            </a:xfrm>
            <a:prstGeom prst="rect">
              <a:avLst/>
            </a:prstGeom>
            <a:noFill/>
          </p:spPr>
          <p:txBody>
            <a:bodyPr wrap="square" lIns="34292" tIns="17146" rIns="34292" bIns="17146" rtlCol="0">
              <a:spAutoFit/>
            </a:bodyPr>
            <a:lstStyle/>
            <a:p>
              <a:pPr algn="ctr"/>
              <a:r>
                <a:rPr lang="en-US" sz="3301" b="1" dirty="0">
                  <a:solidFill>
                    <a:schemeClr val="tx2"/>
                  </a:solidFill>
                  <a:latin typeface="Lato Regular"/>
                  <a:cs typeface="Lato Regular"/>
                </a:rPr>
                <a:t>About Me</a:t>
              </a:r>
              <a:endParaRPr lang="id-ID" sz="3301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61" tIns="17132" rIns="34261" bIns="17132" rtlCol="0" anchor="ctr"/>
            <a:lstStyle/>
            <a:p>
              <a:pPr algn="ctr"/>
              <a:endParaRPr lang="en-US" sz="1351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5" y="1194683"/>
              <a:ext cx="11655185" cy="839116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3" dirty="0">
                  <a:latin typeface="Lato Light"/>
                  <a:cs typeface="Lato Light"/>
                </a:rPr>
                <a:t>Hardcore Quality Analyst and Automation Architect</a:t>
              </a:r>
              <a:endParaRPr lang="en-US" sz="1163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63" name="Subtitle 2">
            <a:extLst>
              <a:ext uri="{FF2B5EF4-FFF2-40B4-BE49-F238E27FC236}">
                <a16:creationId xmlns:a16="http://schemas.microsoft.com/office/drawing/2014/main" id="{EA22B112-684C-4C99-B886-0CEA8ABEE4C5}"/>
              </a:ext>
            </a:extLst>
          </p:cNvPr>
          <p:cNvSpPr txBox="1">
            <a:spLocks/>
          </p:cNvSpPr>
          <p:nvPr/>
        </p:nvSpPr>
        <p:spPr>
          <a:xfrm>
            <a:off x="3926384" y="5891516"/>
            <a:ext cx="4371833" cy="314751"/>
          </a:xfrm>
          <a:prstGeom prst="rect">
            <a:avLst/>
          </a:prstGeom>
        </p:spPr>
        <p:txBody>
          <a:bodyPr vert="horz" lIns="81580" tIns="40790" rIns="81580" bIns="4079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63" dirty="0">
                <a:latin typeface="Lato Light"/>
                <a:cs typeface="Lato Light"/>
              </a:rPr>
              <a:t>Learner for Life!</a:t>
            </a:r>
            <a:endParaRPr lang="en-US" sz="1163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63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"/>
          <p:cNvSpPr>
            <a:spLocks noChangeArrowheads="1"/>
          </p:cNvSpPr>
          <p:nvPr/>
        </p:nvSpPr>
        <p:spPr bwMode="auto">
          <a:xfrm>
            <a:off x="2174192" y="4798268"/>
            <a:ext cx="1973892" cy="501686"/>
          </a:xfrm>
          <a:custGeom>
            <a:avLst/>
            <a:gdLst>
              <a:gd name="T0" fmla="*/ 5208 w 8889"/>
              <a:gd name="T1" fmla="*/ 0 h 2263"/>
              <a:gd name="T2" fmla="*/ 5208 w 8889"/>
              <a:gd name="T3" fmla="*/ 0 h 2263"/>
              <a:gd name="T4" fmla="*/ 5208 w 8889"/>
              <a:gd name="T5" fmla="*/ 156 h 2263"/>
              <a:gd name="T6" fmla="*/ 5230 w 8889"/>
              <a:gd name="T7" fmla="*/ 222 h 2263"/>
              <a:gd name="T8" fmla="*/ 5296 w 8889"/>
              <a:gd name="T9" fmla="*/ 377 h 2263"/>
              <a:gd name="T10" fmla="*/ 5363 w 8889"/>
              <a:gd name="T11" fmla="*/ 621 h 2263"/>
              <a:gd name="T12" fmla="*/ 5363 w 8889"/>
              <a:gd name="T13" fmla="*/ 621 h 2263"/>
              <a:gd name="T14" fmla="*/ 5363 w 8889"/>
              <a:gd name="T15" fmla="*/ 643 h 2263"/>
              <a:gd name="T16" fmla="*/ 5363 w 8889"/>
              <a:gd name="T17" fmla="*/ 643 h 2263"/>
              <a:gd name="T18" fmla="*/ 4942 w 8889"/>
              <a:gd name="T19" fmla="*/ 975 h 2263"/>
              <a:gd name="T20" fmla="*/ 4521 w 8889"/>
              <a:gd name="T21" fmla="*/ 599 h 2263"/>
              <a:gd name="T22" fmla="*/ 4521 w 8889"/>
              <a:gd name="T23" fmla="*/ 599 h 2263"/>
              <a:gd name="T24" fmla="*/ 4609 w 8889"/>
              <a:gd name="T25" fmla="*/ 377 h 2263"/>
              <a:gd name="T26" fmla="*/ 4676 w 8889"/>
              <a:gd name="T27" fmla="*/ 244 h 2263"/>
              <a:gd name="T28" fmla="*/ 4698 w 8889"/>
              <a:gd name="T29" fmla="*/ 156 h 2263"/>
              <a:gd name="T30" fmla="*/ 4698 w 8889"/>
              <a:gd name="T31" fmla="*/ 156 h 2263"/>
              <a:gd name="T32" fmla="*/ 4698 w 8889"/>
              <a:gd name="T33" fmla="*/ 0 h 2263"/>
              <a:gd name="T34" fmla="*/ 177 w 8889"/>
              <a:gd name="T35" fmla="*/ 0 h 2263"/>
              <a:gd name="T36" fmla="*/ 0 w 8889"/>
              <a:gd name="T37" fmla="*/ 1020 h 2263"/>
              <a:gd name="T38" fmla="*/ 5496 w 8889"/>
              <a:gd name="T39" fmla="*/ 2262 h 2263"/>
              <a:gd name="T40" fmla="*/ 5961 w 8889"/>
              <a:gd name="T41" fmla="*/ 843 h 2263"/>
              <a:gd name="T42" fmla="*/ 8533 w 8889"/>
              <a:gd name="T43" fmla="*/ 843 h 2263"/>
              <a:gd name="T44" fmla="*/ 8888 w 8889"/>
              <a:gd name="T45" fmla="*/ 0 h 2263"/>
              <a:gd name="T46" fmla="*/ 5208 w 8889"/>
              <a:gd name="T47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89" h="2263">
                <a:moveTo>
                  <a:pt x="5208" y="0"/>
                </a:moveTo>
                <a:lnTo>
                  <a:pt x="5208" y="0"/>
                </a:lnTo>
                <a:cubicBezTo>
                  <a:pt x="5208" y="156"/>
                  <a:pt x="5208" y="156"/>
                  <a:pt x="5208" y="156"/>
                </a:cubicBezTo>
                <a:cubicBezTo>
                  <a:pt x="5230" y="222"/>
                  <a:pt x="5230" y="222"/>
                  <a:pt x="5230" y="222"/>
                </a:cubicBezTo>
                <a:cubicBezTo>
                  <a:pt x="5252" y="288"/>
                  <a:pt x="5252" y="311"/>
                  <a:pt x="5296" y="377"/>
                </a:cubicBezTo>
                <a:cubicBezTo>
                  <a:pt x="5363" y="444"/>
                  <a:pt x="5385" y="532"/>
                  <a:pt x="5363" y="621"/>
                </a:cubicBezTo>
                <a:lnTo>
                  <a:pt x="5363" y="621"/>
                </a:lnTo>
                <a:cubicBezTo>
                  <a:pt x="5363" y="643"/>
                  <a:pt x="5363" y="643"/>
                  <a:pt x="5363" y="643"/>
                </a:cubicBezTo>
                <a:lnTo>
                  <a:pt x="5363" y="643"/>
                </a:lnTo>
                <a:cubicBezTo>
                  <a:pt x="5363" y="820"/>
                  <a:pt x="5164" y="975"/>
                  <a:pt x="4942" y="975"/>
                </a:cubicBezTo>
                <a:cubicBezTo>
                  <a:pt x="4721" y="975"/>
                  <a:pt x="4521" y="798"/>
                  <a:pt x="4521" y="599"/>
                </a:cubicBezTo>
                <a:lnTo>
                  <a:pt x="4521" y="599"/>
                </a:lnTo>
                <a:cubicBezTo>
                  <a:pt x="4521" y="510"/>
                  <a:pt x="4543" y="444"/>
                  <a:pt x="4609" y="377"/>
                </a:cubicBezTo>
                <a:cubicBezTo>
                  <a:pt x="4632" y="333"/>
                  <a:pt x="4654" y="288"/>
                  <a:pt x="4676" y="244"/>
                </a:cubicBezTo>
                <a:cubicBezTo>
                  <a:pt x="4698" y="156"/>
                  <a:pt x="4698" y="156"/>
                  <a:pt x="4698" y="156"/>
                </a:cubicBezTo>
                <a:lnTo>
                  <a:pt x="4698" y="156"/>
                </a:lnTo>
                <a:cubicBezTo>
                  <a:pt x="4698" y="0"/>
                  <a:pt x="4698" y="0"/>
                  <a:pt x="469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11" y="554"/>
                  <a:pt x="0" y="1020"/>
                  <a:pt x="0" y="1020"/>
                </a:cubicBezTo>
                <a:cubicBezTo>
                  <a:pt x="5496" y="2262"/>
                  <a:pt x="5496" y="2262"/>
                  <a:pt x="5496" y="2262"/>
                </a:cubicBezTo>
                <a:cubicBezTo>
                  <a:pt x="5496" y="2262"/>
                  <a:pt x="5696" y="931"/>
                  <a:pt x="5961" y="843"/>
                </a:cubicBezTo>
                <a:cubicBezTo>
                  <a:pt x="6250" y="731"/>
                  <a:pt x="8001" y="1486"/>
                  <a:pt x="8533" y="843"/>
                </a:cubicBezTo>
                <a:cubicBezTo>
                  <a:pt x="8754" y="554"/>
                  <a:pt x="8866" y="244"/>
                  <a:pt x="8888" y="0"/>
                </a:cubicBezTo>
                <a:lnTo>
                  <a:pt x="52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lIns="91443" tIns="45722" rIns="91443" bIns="45722" anchor="ctr"/>
          <a:lstStyle/>
          <a:p>
            <a:endParaRPr lang="en-US" sz="1351" dirty="0">
              <a:latin typeface="Lato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23415" y="4094735"/>
            <a:ext cx="2554795" cy="604570"/>
            <a:chOff x="1734083" y="4316414"/>
            <a:chExt cx="3406393" cy="805883"/>
          </a:xfrm>
        </p:grpSpPr>
        <p:sp>
          <p:nvSpPr>
            <p:cNvPr id="59" name="Freeform 5"/>
            <p:cNvSpPr>
              <a:spLocks noChangeArrowheads="1"/>
            </p:cNvSpPr>
            <p:nvPr/>
          </p:nvSpPr>
          <p:spPr bwMode="auto">
            <a:xfrm>
              <a:off x="1734083" y="4316414"/>
              <a:ext cx="1317887" cy="805883"/>
            </a:xfrm>
            <a:custGeom>
              <a:avLst/>
              <a:gdLst>
                <a:gd name="T0" fmla="*/ 1751 w 4456"/>
                <a:gd name="T1" fmla="*/ 0 h 2727"/>
                <a:gd name="T2" fmla="*/ 1751 w 4456"/>
                <a:gd name="T3" fmla="*/ 0 h 2727"/>
                <a:gd name="T4" fmla="*/ 1751 w 4456"/>
                <a:gd name="T5" fmla="*/ 112 h 2727"/>
                <a:gd name="T6" fmla="*/ 1773 w 4456"/>
                <a:gd name="T7" fmla="*/ 200 h 2727"/>
                <a:gd name="T8" fmla="*/ 1840 w 4456"/>
                <a:gd name="T9" fmla="*/ 333 h 2727"/>
                <a:gd name="T10" fmla="*/ 1906 w 4456"/>
                <a:gd name="T11" fmla="*/ 577 h 2727"/>
                <a:gd name="T12" fmla="*/ 1906 w 4456"/>
                <a:gd name="T13" fmla="*/ 577 h 2727"/>
                <a:gd name="T14" fmla="*/ 1906 w 4456"/>
                <a:gd name="T15" fmla="*/ 599 h 2727"/>
                <a:gd name="T16" fmla="*/ 1906 w 4456"/>
                <a:gd name="T17" fmla="*/ 599 h 2727"/>
                <a:gd name="T18" fmla="*/ 1486 w 4456"/>
                <a:gd name="T19" fmla="*/ 931 h 2727"/>
                <a:gd name="T20" fmla="*/ 1064 w 4456"/>
                <a:gd name="T21" fmla="*/ 554 h 2727"/>
                <a:gd name="T22" fmla="*/ 1064 w 4456"/>
                <a:gd name="T23" fmla="*/ 554 h 2727"/>
                <a:gd name="T24" fmla="*/ 1131 w 4456"/>
                <a:gd name="T25" fmla="*/ 333 h 2727"/>
                <a:gd name="T26" fmla="*/ 1220 w 4456"/>
                <a:gd name="T27" fmla="*/ 200 h 2727"/>
                <a:gd name="T28" fmla="*/ 1242 w 4456"/>
                <a:gd name="T29" fmla="*/ 112 h 2727"/>
                <a:gd name="T30" fmla="*/ 1242 w 4456"/>
                <a:gd name="T31" fmla="*/ 112 h 2727"/>
                <a:gd name="T32" fmla="*/ 1242 w 4456"/>
                <a:gd name="T33" fmla="*/ 0 h 2727"/>
                <a:gd name="T34" fmla="*/ 0 w 4456"/>
                <a:gd name="T35" fmla="*/ 0 h 2727"/>
                <a:gd name="T36" fmla="*/ 1220 w 4456"/>
                <a:gd name="T37" fmla="*/ 1552 h 2727"/>
                <a:gd name="T38" fmla="*/ 1374 w 4456"/>
                <a:gd name="T39" fmla="*/ 2726 h 2727"/>
                <a:gd name="T40" fmla="*/ 4455 w 4456"/>
                <a:gd name="T41" fmla="*/ 2726 h 2727"/>
                <a:gd name="T42" fmla="*/ 4455 w 4456"/>
                <a:gd name="T43" fmla="*/ 0 h 2727"/>
                <a:gd name="T44" fmla="*/ 1751 w 4456"/>
                <a:gd name="T45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6" h="2727">
                  <a:moveTo>
                    <a:pt x="1751" y="0"/>
                  </a:moveTo>
                  <a:lnTo>
                    <a:pt x="1751" y="0"/>
                  </a:lnTo>
                  <a:cubicBezTo>
                    <a:pt x="1751" y="112"/>
                    <a:pt x="1751" y="112"/>
                    <a:pt x="1751" y="112"/>
                  </a:cubicBezTo>
                  <a:cubicBezTo>
                    <a:pt x="1773" y="200"/>
                    <a:pt x="1773" y="200"/>
                    <a:pt x="1773" y="200"/>
                  </a:cubicBezTo>
                  <a:cubicBezTo>
                    <a:pt x="1795" y="244"/>
                    <a:pt x="1795" y="266"/>
                    <a:pt x="1840" y="333"/>
                  </a:cubicBezTo>
                  <a:cubicBezTo>
                    <a:pt x="1906" y="399"/>
                    <a:pt x="1929" y="488"/>
                    <a:pt x="1906" y="577"/>
                  </a:cubicBezTo>
                  <a:lnTo>
                    <a:pt x="1906" y="577"/>
                  </a:lnTo>
                  <a:cubicBezTo>
                    <a:pt x="1906" y="599"/>
                    <a:pt x="1906" y="599"/>
                    <a:pt x="1906" y="599"/>
                  </a:cubicBezTo>
                  <a:lnTo>
                    <a:pt x="1906" y="599"/>
                  </a:lnTo>
                  <a:cubicBezTo>
                    <a:pt x="1884" y="776"/>
                    <a:pt x="1707" y="931"/>
                    <a:pt x="1486" y="931"/>
                  </a:cubicBezTo>
                  <a:cubicBezTo>
                    <a:pt x="1264" y="931"/>
                    <a:pt x="1064" y="754"/>
                    <a:pt x="1064" y="554"/>
                  </a:cubicBezTo>
                  <a:lnTo>
                    <a:pt x="1064" y="554"/>
                  </a:lnTo>
                  <a:cubicBezTo>
                    <a:pt x="1064" y="466"/>
                    <a:pt x="1086" y="399"/>
                    <a:pt x="1131" y="333"/>
                  </a:cubicBezTo>
                  <a:cubicBezTo>
                    <a:pt x="1175" y="289"/>
                    <a:pt x="1197" y="244"/>
                    <a:pt x="1220" y="200"/>
                  </a:cubicBezTo>
                  <a:cubicBezTo>
                    <a:pt x="1242" y="112"/>
                    <a:pt x="1242" y="112"/>
                    <a:pt x="1242" y="112"/>
                  </a:cubicBezTo>
                  <a:lnTo>
                    <a:pt x="1242" y="112"/>
                  </a:lnTo>
                  <a:cubicBezTo>
                    <a:pt x="1242" y="0"/>
                    <a:pt x="1242" y="0"/>
                    <a:pt x="12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1" y="532"/>
                    <a:pt x="710" y="1042"/>
                    <a:pt x="1220" y="1552"/>
                  </a:cubicBezTo>
                  <a:cubicBezTo>
                    <a:pt x="1397" y="1729"/>
                    <a:pt x="1419" y="2217"/>
                    <a:pt x="1374" y="2726"/>
                  </a:cubicBezTo>
                  <a:cubicBezTo>
                    <a:pt x="4455" y="2726"/>
                    <a:pt x="4455" y="2726"/>
                    <a:pt x="4455" y="2726"/>
                  </a:cubicBezTo>
                  <a:cubicBezTo>
                    <a:pt x="4455" y="0"/>
                    <a:pt x="4455" y="0"/>
                    <a:pt x="4455" y="0"/>
                  </a:cubicBezTo>
                  <a:lnTo>
                    <a:pt x="175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3191726" y="4316414"/>
              <a:ext cx="1948750" cy="805883"/>
            </a:xfrm>
            <a:custGeom>
              <a:avLst/>
              <a:gdLst>
                <a:gd name="T0" fmla="*/ 6582 w 6583"/>
                <a:gd name="T1" fmla="*/ 0 h 2727"/>
                <a:gd name="T2" fmla="*/ 6582 w 6583"/>
                <a:gd name="T3" fmla="*/ 0 h 2727"/>
                <a:gd name="T4" fmla="*/ 0 w 6583"/>
                <a:gd name="T5" fmla="*/ 0 h 2727"/>
                <a:gd name="T6" fmla="*/ 0 w 6583"/>
                <a:gd name="T7" fmla="*/ 2726 h 2727"/>
                <a:gd name="T8" fmla="*/ 4832 w 6583"/>
                <a:gd name="T9" fmla="*/ 2726 h 2727"/>
                <a:gd name="T10" fmla="*/ 4832 w 6583"/>
                <a:gd name="T11" fmla="*/ 2726 h 2727"/>
                <a:gd name="T12" fmla="*/ 5098 w 6583"/>
                <a:gd name="T13" fmla="*/ 2726 h 2727"/>
                <a:gd name="T14" fmla="*/ 5098 w 6583"/>
                <a:gd name="T15" fmla="*/ 2305 h 2727"/>
                <a:gd name="T16" fmla="*/ 5452 w 6583"/>
                <a:gd name="T17" fmla="*/ 1995 h 2727"/>
                <a:gd name="T18" fmla="*/ 5342 w 6583"/>
                <a:gd name="T19" fmla="*/ 1662 h 2727"/>
                <a:gd name="T20" fmla="*/ 5541 w 6583"/>
                <a:gd name="T21" fmla="*/ 1264 h 2727"/>
                <a:gd name="T22" fmla="*/ 5407 w 6583"/>
                <a:gd name="T23" fmla="*/ 864 h 2727"/>
                <a:gd name="T24" fmla="*/ 5519 w 6583"/>
                <a:gd name="T25" fmla="*/ 532 h 2727"/>
                <a:gd name="T26" fmla="*/ 5585 w 6583"/>
                <a:gd name="T27" fmla="*/ 399 h 2727"/>
                <a:gd name="T28" fmla="*/ 6582 w 6583"/>
                <a:gd name="T29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83" h="2727">
                  <a:moveTo>
                    <a:pt x="6582" y="0"/>
                  </a:moveTo>
                  <a:lnTo>
                    <a:pt x="658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4832" y="2726"/>
                    <a:pt x="4832" y="2726"/>
                    <a:pt x="4832" y="2726"/>
                  </a:cubicBezTo>
                  <a:lnTo>
                    <a:pt x="4832" y="2726"/>
                  </a:lnTo>
                  <a:cubicBezTo>
                    <a:pt x="5098" y="2726"/>
                    <a:pt x="5098" y="2726"/>
                    <a:pt x="5098" y="2726"/>
                  </a:cubicBezTo>
                  <a:cubicBezTo>
                    <a:pt x="5098" y="2305"/>
                    <a:pt x="5098" y="2305"/>
                    <a:pt x="5098" y="2305"/>
                  </a:cubicBezTo>
                  <a:cubicBezTo>
                    <a:pt x="5098" y="2305"/>
                    <a:pt x="5385" y="2106"/>
                    <a:pt x="5452" y="1995"/>
                  </a:cubicBezTo>
                  <a:cubicBezTo>
                    <a:pt x="5541" y="1751"/>
                    <a:pt x="5342" y="1662"/>
                    <a:pt x="5342" y="1662"/>
                  </a:cubicBezTo>
                  <a:cubicBezTo>
                    <a:pt x="5342" y="1662"/>
                    <a:pt x="5651" y="1463"/>
                    <a:pt x="5541" y="1264"/>
                  </a:cubicBezTo>
                  <a:cubicBezTo>
                    <a:pt x="5496" y="1175"/>
                    <a:pt x="5407" y="864"/>
                    <a:pt x="5407" y="864"/>
                  </a:cubicBezTo>
                  <a:cubicBezTo>
                    <a:pt x="5519" y="532"/>
                    <a:pt x="5519" y="532"/>
                    <a:pt x="5519" y="532"/>
                  </a:cubicBezTo>
                  <a:cubicBezTo>
                    <a:pt x="5585" y="399"/>
                    <a:pt x="5585" y="399"/>
                    <a:pt x="5585" y="399"/>
                  </a:cubicBezTo>
                  <a:lnTo>
                    <a:pt x="658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50764" y="2050758"/>
            <a:ext cx="1989566" cy="535981"/>
            <a:chOff x="1903881" y="1591822"/>
            <a:chExt cx="2652755" cy="714455"/>
          </a:xfrm>
        </p:grpSpPr>
        <p:sp>
          <p:nvSpPr>
            <p:cNvPr id="61" name="Freeform 6"/>
            <p:cNvSpPr>
              <a:spLocks noChangeArrowheads="1"/>
            </p:cNvSpPr>
            <p:nvPr/>
          </p:nvSpPr>
          <p:spPr bwMode="auto">
            <a:xfrm>
              <a:off x="2475967" y="1591822"/>
              <a:ext cx="2080669" cy="714455"/>
            </a:xfrm>
            <a:custGeom>
              <a:avLst/>
              <a:gdLst>
                <a:gd name="T0" fmla="*/ 4965 w 7027"/>
                <a:gd name="T1" fmla="*/ 909 h 2418"/>
                <a:gd name="T2" fmla="*/ 4965 w 7027"/>
                <a:gd name="T3" fmla="*/ 909 h 2418"/>
                <a:gd name="T4" fmla="*/ 0 w 7027"/>
                <a:gd name="T5" fmla="*/ 842 h 2418"/>
                <a:gd name="T6" fmla="*/ 0 w 7027"/>
                <a:gd name="T7" fmla="*/ 2417 h 2418"/>
                <a:gd name="T8" fmla="*/ 3790 w 7027"/>
                <a:gd name="T9" fmla="*/ 2417 h 2418"/>
                <a:gd name="T10" fmla="*/ 3790 w 7027"/>
                <a:gd name="T11" fmla="*/ 2151 h 2418"/>
                <a:gd name="T12" fmla="*/ 3768 w 7027"/>
                <a:gd name="T13" fmla="*/ 2062 h 2418"/>
                <a:gd name="T14" fmla="*/ 3679 w 7027"/>
                <a:gd name="T15" fmla="*/ 1929 h 2418"/>
                <a:gd name="T16" fmla="*/ 3613 w 7027"/>
                <a:gd name="T17" fmla="*/ 1686 h 2418"/>
                <a:gd name="T18" fmla="*/ 3613 w 7027"/>
                <a:gd name="T19" fmla="*/ 1663 h 2418"/>
                <a:gd name="T20" fmla="*/ 3613 w 7027"/>
                <a:gd name="T21" fmla="*/ 1663 h 2418"/>
                <a:gd name="T22" fmla="*/ 4034 w 7027"/>
                <a:gd name="T23" fmla="*/ 1330 h 2418"/>
                <a:gd name="T24" fmla="*/ 4454 w 7027"/>
                <a:gd name="T25" fmla="*/ 1686 h 2418"/>
                <a:gd name="T26" fmla="*/ 4454 w 7027"/>
                <a:gd name="T27" fmla="*/ 1686 h 2418"/>
                <a:gd name="T28" fmla="*/ 4388 w 7027"/>
                <a:gd name="T29" fmla="*/ 1929 h 2418"/>
                <a:gd name="T30" fmla="*/ 4322 w 7027"/>
                <a:gd name="T31" fmla="*/ 2040 h 2418"/>
                <a:gd name="T32" fmla="*/ 4300 w 7027"/>
                <a:gd name="T33" fmla="*/ 2151 h 2418"/>
                <a:gd name="T34" fmla="*/ 4277 w 7027"/>
                <a:gd name="T35" fmla="*/ 2151 h 2418"/>
                <a:gd name="T36" fmla="*/ 4277 w 7027"/>
                <a:gd name="T37" fmla="*/ 2417 h 2418"/>
                <a:gd name="T38" fmla="*/ 7026 w 7027"/>
                <a:gd name="T39" fmla="*/ 2417 h 2418"/>
                <a:gd name="T40" fmla="*/ 4965 w 7027"/>
                <a:gd name="T41" fmla="*/ 909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27" h="2418">
                  <a:moveTo>
                    <a:pt x="4965" y="909"/>
                  </a:moveTo>
                  <a:lnTo>
                    <a:pt x="4965" y="909"/>
                  </a:lnTo>
                  <a:cubicBezTo>
                    <a:pt x="2970" y="0"/>
                    <a:pt x="1286" y="200"/>
                    <a:pt x="0" y="842"/>
                  </a:cubicBezTo>
                  <a:cubicBezTo>
                    <a:pt x="0" y="2417"/>
                    <a:pt x="0" y="2417"/>
                    <a:pt x="0" y="2417"/>
                  </a:cubicBezTo>
                  <a:cubicBezTo>
                    <a:pt x="3790" y="2417"/>
                    <a:pt x="3790" y="2417"/>
                    <a:pt x="3790" y="2417"/>
                  </a:cubicBezTo>
                  <a:cubicBezTo>
                    <a:pt x="3790" y="2151"/>
                    <a:pt x="3790" y="2151"/>
                    <a:pt x="3790" y="2151"/>
                  </a:cubicBezTo>
                  <a:cubicBezTo>
                    <a:pt x="3768" y="2062"/>
                    <a:pt x="3768" y="2062"/>
                    <a:pt x="3768" y="2062"/>
                  </a:cubicBezTo>
                  <a:cubicBezTo>
                    <a:pt x="3745" y="1995"/>
                    <a:pt x="3723" y="1973"/>
                    <a:pt x="3679" y="1929"/>
                  </a:cubicBezTo>
                  <a:cubicBezTo>
                    <a:pt x="3635" y="1840"/>
                    <a:pt x="3613" y="1774"/>
                    <a:pt x="3613" y="1686"/>
                  </a:cubicBezTo>
                  <a:cubicBezTo>
                    <a:pt x="3613" y="1663"/>
                    <a:pt x="3613" y="1663"/>
                    <a:pt x="3613" y="1663"/>
                  </a:cubicBezTo>
                  <a:lnTo>
                    <a:pt x="3613" y="1663"/>
                  </a:lnTo>
                  <a:cubicBezTo>
                    <a:pt x="3635" y="1486"/>
                    <a:pt x="3812" y="1330"/>
                    <a:pt x="4034" y="1330"/>
                  </a:cubicBezTo>
                  <a:cubicBezTo>
                    <a:pt x="4277" y="1330"/>
                    <a:pt x="4454" y="1486"/>
                    <a:pt x="4454" y="1686"/>
                  </a:cubicBezTo>
                  <a:lnTo>
                    <a:pt x="4454" y="1686"/>
                  </a:lnTo>
                  <a:cubicBezTo>
                    <a:pt x="4454" y="1774"/>
                    <a:pt x="4432" y="1863"/>
                    <a:pt x="4388" y="1929"/>
                  </a:cubicBezTo>
                  <a:cubicBezTo>
                    <a:pt x="4343" y="1973"/>
                    <a:pt x="4322" y="1995"/>
                    <a:pt x="4322" y="2040"/>
                  </a:cubicBezTo>
                  <a:cubicBezTo>
                    <a:pt x="4300" y="2151"/>
                    <a:pt x="4300" y="2151"/>
                    <a:pt x="4300" y="2151"/>
                  </a:cubicBezTo>
                  <a:cubicBezTo>
                    <a:pt x="4277" y="2151"/>
                    <a:pt x="4277" y="2151"/>
                    <a:pt x="4277" y="2151"/>
                  </a:cubicBezTo>
                  <a:cubicBezTo>
                    <a:pt x="4277" y="2417"/>
                    <a:pt x="4277" y="2417"/>
                    <a:pt x="4277" y="2417"/>
                  </a:cubicBezTo>
                  <a:cubicBezTo>
                    <a:pt x="7026" y="2417"/>
                    <a:pt x="7026" y="2417"/>
                    <a:pt x="7026" y="2417"/>
                  </a:cubicBezTo>
                  <a:cubicBezTo>
                    <a:pt x="6560" y="1863"/>
                    <a:pt x="5896" y="1352"/>
                    <a:pt x="4965" y="9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  <p:sp>
          <p:nvSpPr>
            <p:cNvPr id="68" name="Freeform 11"/>
            <p:cNvSpPr>
              <a:spLocks noChangeArrowheads="1"/>
            </p:cNvSpPr>
            <p:nvPr/>
          </p:nvSpPr>
          <p:spPr bwMode="auto">
            <a:xfrm>
              <a:off x="1903881" y="1919662"/>
              <a:ext cx="432329" cy="386615"/>
            </a:xfrm>
            <a:custGeom>
              <a:avLst/>
              <a:gdLst>
                <a:gd name="T0" fmla="*/ 1462 w 1463"/>
                <a:gd name="T1" fmla="*/ 1309 h 1310"/>
                <a:gd name="T2" fmla="*/ 1462 w 1463"/>
                <a:gd name="T3" fmla="*/ 1309 h 1310"/>
                <a:gd name="T4" fmla="*/ 1462 w 1463"/>
                <a:gd name="T5" fmla="*/ 0 h 1310"/>
                <a:gd name="T6" fmla="*/ 0 w 1463"/>
                <a:gd name="T7" fmla="*/ 1309 h 1310"/>
                <a:gd name="T8" fmla="*/ 1462 w 1463"/>
                <a:gd name="T9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3" h="1310">
                  <a:moveTo>
                    <a:pt x="1462" y="1309"/>
                  </a:moveTo>
                  <a:lnTo>
                    <a:pt x="1462" y="1309"/>
                  </a:lnTo>
                  <a:cubicBezTo>
                    <a:pt x="1462" y="0"/>
                    <a:pt x="1462" y="0"/>
                    <a:pt x="1462" y="0"/>
                  </a:cubicBezTo>
                  <a:cubicBezTo>
                    <a:pt x="886" y="378"/>
                    <a:pt x="377" y="821"/>
                    <a:pt x="0" y="1309"/>
                  </a:cubicBezTo>
                  <a:lnTo>
                    <a:pt x="1462" y="13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</p:grpSp>
      <p:sp>
        <p:nvSpPr>
          <p:cNvPr id="69" name="Freeform 13"/>
          <p:cNvSpPr>
            <a:spLocks noChangeArrowheads="1"/>
          </p:cNvSpPr>
          <p:nvPr/>
        </p:nvSpPr>
        <p:spPr bwMode="auto">
          <a:xfrm>
            <a:off x="1751005" y="5281336"/>
            <a:ext cx="2066955" cy="728032"/>
          </a:xfrm>
          <a:custGeom>
            <a:avLst/>
            <a:gdLst>
              <a:gd name="T0" fmla="*/ 0 w 9309"/>
              <a:gd name="T1" fmla="*/ 3279 h 3280"/>
              <a:gd name="T2" fmla="*/ 1219 w 9309"/>
              <a:gd name="T3" fmla="*/ 0 h 3280"/>
              <a:gd name="T4" fmla="*/ 7779 w 9309"/>
              <a:gd name="T5" fmla="*/ 1396 h 3280"/>
              <a:gd name="T6" fmla="*/ 7779 w 9309"/>
              <a:gd name="T7" fmla="*/ 1174 h 3280"/>
              <a:gd name="T8" fmla="*/ 9308 w 9309"/>
              <a:gd name="T9" fmla="*/ 3279 h 3280"/>
              <a:gd name="T10" fmla="*/ 0 w 9309"/>
              <a:gd name="T11" fmla="*/ 3279 h 3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09" h="3280">
                <a:moveTo>
                  <a:pt x="0" y="3279"/>
                </a:moveTo>
                <a:lnTo>
                  <a:pt x="1219" y="0"/>
                </a:lnTo>
                <a:lnTo>
                  <a:pt x="7779" y="1396"/>
                </a:lnTo>
                <a:lnTo>
                  <a:pt x="7779" y="1174"/>
                </a:lnTo>
                <a:lnTo>
                  <a:pt x="9308" y="3279"/>
                </a:lnTo>
                <a:lnTo>
                  <a:pt x="0" y="327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91443" tIns="45722" rIns="91443" bIns="45722" anchor="ctr"/>
          <a:lstStyle/>
          <a:p>
            <a:endParaRPr lang="en-US" sz="1351" dirty="0">
              <a:latin typeface="Lato Light"/>
            </a:endParaRPr>
          </a:p>
        </p:txBody>
      </p:sp>
      <p:sp>
        <p:nvSpPr>
          <p:cNvPr id="70" name="Freeform 14"/>
          <p:cNvSpPr>
            <a:spLocks noChangeArrowheads="1"/>
          </p:cNvSpPr>
          <p:nvPr/>
        </p:nvSpPr>
        <p:spPr bwMode="auto">
          <a:xfrm>
            <a:off x="2021375" y="4916831"/>
            <a:ext cx="1456664" cy="674139"/>
          </a:xfrm>
          <a:custGeom>
            <a:avLst/>
            <a:gdLst>
              <a:gd name="T0" fmla="*/ 6560 w 6561"/>
              <a:gd name="T1" fmla="*/ 3037 h 3038"/>
              <a:gd name="T2" fmla="*/ 0 w 6561"/>
              <a:gd name="T3" fmla="*/ 1641 h 3038"/>
              <a:gd name="T4" fmla="*/ 554 w 6561"/>
              <a:gd name="T5" fmla="*/ 0 h 3038"/>
              <a:gd name="T6" fmla="*/ 6560 w 6561"/>
              <a:gd name="T7" fmla="*/ 1419 h 3038"/>
              <a:gd name="T8" fmla="*/ 6560 w 6561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61" h="3038">
                <a:moveTo>
                  <a:pt x="6560" y="3037"/>
                </a:moveTo>
                <a:lnTo>
                  <a:pt x="0" y="1641"/>
                </a:lnTo>
                <a:lnTo>
                  <a:pt x="554" y="0"/>
                </a:lnTo>
                <a:lnTo>
                  <a:pt x="6560" y="1419"/>
                </a:lnTo>
                <a:lnTo>
                  <a:pt x="6560" y="30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lIns="91443" tIns="45722" rIns="91443" bIns="45722" anchor="ctr"/>
          <a:lstStyle/>
          <a:p>
            <a:endParaRPr lang="en-US" sz="1351" dirty="0">
              <a:latin typeface="Lato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36312" y="3390219"/>
            <a:ext cx="2717408" cy="604570"/>
            <a:chOff x="1484612" y="3377305"/>
            <a:chExt cx="3623210" cy="805883"/>
          </a:xfrm>
        </p:grpSpPr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2475967" y="3377305"/>
              <a:ext cx="1330949" cy="805883"/>
            </a:xfrm>
            <a:custGeom>
              <a:avLst/>
              <a:gdLst>
                <a:gd name="T0" fmla="*/ 4499 w 4500"/>
                <a:gd name="T1" fmla="*/ 0 h 2727"/>
                <a:gd name="T2" fmla="*/ 4499 w 4500"/>
                <a:gd name="T3" fmla="*/ 0 h 2727"/>
                <a:gd name="T4" fmla="*/ 0 w 4500"/>
                <a:gd name="T5" fmla="*/ 0 h 2727"/>
                <a:gd name="T6" fmla="*/ 0 w 4500"/>
                <a:gd name="T7" fmla="*/ 2726 h 2727"/>
                <a:gd name="T8" fmla="*/ 399 w 4500"/>
                <a:gd name="T9" fmla="*/ 2726 h 2727"/>
                <a:gd name="T10" fmla="*/ 399 w 4500"/>
                <a:gd name="T11" fmla="*/ 2593 h 2727"/>
                <a:gd name="T12" fmla="*/ 377 w 4500"/>
                <a:gd name="T13" fmla="*/ 2504 h 2727"/>
                <a:gd name="T14" fmla="*/ 311 w 4500"/>
                <a:gd name="T15" fmla="*/ 2349 h 2727"/>
                <a:gd name="T16" fmla="*/ 244 w 4500"/>
                <a:gd name="T17" fmla="*/ 2105 h 2727"/>
                <a:gd name="T18" fmla="*/ 244 w 4500"/>
                <a:gd name="T19" fmla="*/ 2105 h 2727"/>
                <a:gd name="T20" fmla="*/ 244 w 4500"/>
                <a:gd name="T21" fmla="*/ 2105 h 2727"/>
                <a:gd name="T22" fmla="*/ 244 w 4500"/>
                <a:gd name="T23" fmla="*/ 2105 h 2727"/>
                <a:gd name="T24" fmla="*/ 665 w 4500"/>
                <a:gd name="T25" fmla="*/ 1773 h 2727"/>
                <a:gd name="T26" fmla="*/ 1086 w 4500"/>
                <a:gd name="T27" fmla="*/ 2128 h 2727"/>
                <a:gd name="T28" fmla="*/ 1086 w 4500"/>
                <a:gd name="T29" fmla="*/ 2128 h 2727"/>
                <a:gd name="T30" fmla="*/ 997 w 4500"/>
                <a:gd name="T31" fmla="*/ 2349 h 2727"/>
                <a:gd name="T32" fmla="*/ 931 w 4500"/>
                <a:gd name="T33" fmla="*/ 2481 h 2727"/>
                <a:gd name="T34" fmla="*/ 908 w 4500"/>
                <a:gd name="T35" fmla="*/ 2593 h 2727"/>
                <a:gd name="T36" fmla="*/ 908 w 4500"/>
                <a:gd name="T37" fmla="*/ 2593 h 2727"/>
                <a:gd name="T38" fmla="*/ 908 w 4500"/>
                <a:gd name="T39" fmla="*/ 2726 h 2727"/>
                <a:gd name="T40" fmla="*/ 4499 w 4500"/>
                <a:gd name="T41" fmla="*/ 2726 h 2727"/>
                <a:gd name="T42" fmla="*/ 4499 w 4500"/>
                <a:gd name="T43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00" h="2727">
                  <a:moveTo>
                    <a:pt x="4499" y="0"/>
                  </a:moveTo>
                  <a:lnTo>
                    <a:pt x="449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399" y="2726"/>
                    <a:pt x="399" y="2726"/>
                    <a:pt x="399" y="2726"/>
                  </a:cubicBezTo>
                  <a:cubicBezTo>
                    <a:pt x="399" y="2593"/>
                    <a:pt x="399" y="2593"/>
                    <a:pt x="399" y="2593"/>
                  </a:cubicBezTo>
                  <a:cubicBezTo>
                    <a:pt x="377" y="2504"/>
                    <a:pt x="377" y="2504"/>
                    <a:pt x="377" y="2504"/>
                  </a:cubicBezTo>
                  <a:cubicBezTo>
                    <a:pt x="355" y="2437"/>
                    <a:pt x="355" y="2416"/>
                    <a:pt x="311" y="2349"/>
                  </a:cubicBezTo>
                  <a:cubicBezTo>
                    <a:pt x="244" y="2282"/>
                    <a:pt x="222" y="2216"/>
                    <a:pt x="244" y="2105"/>
                  </a:cubicBezTo>
                  <a:lnTo>
                    <a:pt x="244" y="2105"/>
                  </a:lnTo>
                  <a:lnTo>
                    <a:pt x="244" y="2105"/>
                  </a:lnTo>
                  <a:lnTo>
                    <a:pt x="244" y="2105"/>
                  </a:lnTo>
                  <a:cubicBezTo>
                    <a:pt x="244" y="1906"/>
                    <a:pt x="443" y="1773"/>
                    <a:pt x="665" y="1773"/>
                  </a:cubicBezTo>
                  <a:cubicBezTo>
                    <a:pt x="886" y="1773"/>
                    <a:pt x="1086" y="1928"/>
                    <a:pt x="1086" y="2128"/>
                  </a:cubicBezTo>
                  <a:lnTo>
                    <a:pt x="1086" y="2128"/>
                  </a:lnTo>
                  <a:cubicBezTo>
                    <a:pt x="1086" y="2216"/>
                    <a:pt x="1064" y="2282"/>
                    <a:pt x="997" y="2349"/>
                  </a:cubicBezTo>
                  <a:cubicBezTo>
                    <a:pt x="975" y="2416"/>
                    <a:pt x="953" y="2437"/>
                    <a:pt x="931" y="2481"/>
                  </a:cubicBezTo>
                  <a:cubicBezTo>
                    <a:pt x="908" y="2593"/>
                    <a:pt x="908" y="2593"/>
                    <a:pt x="908" y="2593"/>
                  </a:cubicBezTo>
                  <a:lnTo>
                    <a:pt x="908" y="2593"/>
                  </a:lnTo>
                  <a:cubicBezTo>
                    <a:pt x="908" y="2726"/>
                    <a:pt x="908" y="2726"/>
                    <a:pt x="908" y="2726"/>
                  </a:cubicBezTo>
                  <a:cubicBezTo>
                    <a:pt x="4499" y="2726"/>
                    <a:pt x="4499" y="2726"/>
                    <a:pt x="4499" y="2726"/>
                  </a:cubicBezTo>
                  <a:lnTo>
                    <a:pt x="449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1484612" y="3377305"/>
              <a:ext cx="852904" cy="805883"/>
            </a:xfrm>
            <a:custGeom>
              <a:avLst/>
              <a:gdLst>
                <a:gd name="T0" fmla="*/ 2881 w 2882"/>
                <a:gd name="T1" fmla="*/ 0 h 2727"/>
                <a:gd name="T2" fmla="*/ 2881 w 2882"/>
                <a:gd name="T3" fmla="*/ 0 h 2727"/>
                <a:gd name="T4" fmla="*/ 22 w 2882"/>
                <a:gd name="T5" fmla="*/ 0 h 2727"/>
                <a:gd name="T6" fmla="*/ 598 w 2882"/>
                <a:gd name="T7" fmla="*/ 2726 h 2727"/>
                <a:gd name="T8" fmla="*/ 2881 w 2882"/>
                <a:gd name="T9" fmla="*/ 2726 h 2727"/>
                <a:gd name="T10" fmla="*/ 2881 w 2882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2" h="2727">
                  <a:moveTo>
                    <a:pt x="2881" y="0"/>
                  </a:moveTo>
                  <a:lnTo>
                    <a:pt x="2881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0" y="864"/>
                    <a:pt x="133" y="1773"/>
                    <a:pt x="598" y="2726"/>
                  </a:cubicBezTo>
                  <a:cubicBezTo>
                    <a:pt x="2881" y="2726"/>
                    <a:pt x="2881" y="2726"/>
                    <a:pt x="2881" y="2726"/>
                  </a:cubicBezTo>
                  <a:lnTo>
                    <a:pt x="288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3946671" y="3377305"/>
              <a:ext cx="1161151" cy="805883"/>
            </a:xfrm>
            <a:custGeom>
              <a:avLst/>
              <a:gdLst>
                <a:gd name="T0" fmla="*/ 1927 w 3923"/>
                <a:gd name="T1" fmla="*/ 2459 h 2727"/>
                <a:gd name="T2" fmla="*/ 1927 w 3923"/>
                <a:gd name="T3" fmla="*/ 2459 h 2727"/>
                <a:gd name="T4" fmla="*/ 1839 w 3923"/>
                <a:gd name="T5" fmla="*/ 2305 h 2727"/>
                <a:gd name="T6" fmla="*/ 1772 w 3923"/>
                <a:gd name="T7" fmla="*/ 2061 h 2727"/>
                <a:gd name="T8" fmla="*/ 1772 w 3923"/>
                <a:gd name="T9" fmla="*/ 2061 h 2727"/>
                <a:gd name="T10" fmla="*/ 1772 w 3923"/>
                <a:gd name="T11" fmla="*/ 2039 h 2727"/>
                <a:gd name="T12" fmla="*/ 1772 w 3923"/>
                <a:gd name="T13" fmla="*/ 2039 h 2727"/>
                <a:gd name="T14" fmla="*/ 2194 w 3923"/>
                <a:gd name="T15" fmla="*/ 1707 h 2727"/>
                <a:gd name="T16" fmla="*/ 2615 w 3923"/>
                <a:gd name="T17" fmla="*/ 2083 h 2727"/>
                <a:gd name="T18" fmla="*/ 2615 w 3923"/>
                <a:gd name="T19" fmla="*/ 2083 h 2727"/>
                <a:gd name="T20" fmla="*/ 2549 w 3923"/>
                <a:gd name="T21" fmla="*/ 2305 h 2727"/>
                <a:gd name="T22" fmla="*/ 2482 w 3923"/>
                <a:gd name="T23" fmla="*/ 2437 h 2727"/>
                <a:gd name="T24" fmla="*/ 2460 w 3923"/>
                <a:gd name="T25" fmla="*/ 2526 h 2727"/>
                <a:gd name="T26" fmla="*/ 2438 w 3923"/>
                <a:gd name="T27" fmla="*/ 2526 h 2727"/>
                <a:gd name="T28" fmla="*/ 2438 w 3923"/>
                <a:gd name="T29" fmla="*/ 2726 h 2727"/>
                <a:gd name="T30" fmla="*/ 3922 w 3923"/>
                <a:gd name="T31" fmla="*/ 2726 h 2727"/>
                <a:gd name="T32" fmla="*/ 2925 w 3923"/>
                <a:gd name="T33" fmla="*/ 443 h 2727"/>
                <a:gd name="T34" fmla="*/ 3014 w 3923"/>
                <a:gd name="T35" fmla="*/ 0 h 2727"/>
                <a:gd name="T36" fmla="*/ 0 w 3923"/>
                <a:gd name="T37" fmla="*/ 0 h 2727"/>
                <a:gd name="T38" fmla="*/ 0 w 3923"/>
                <a:gd name="T39" fmla="*/ 466 h 2727"/>
                <a:gd name="T40" fmla="*/ 177 w 3923"/>
                <a:gd name="T41" fmla="*/ 466 h 2727"/>
                <a:gd name="T42" fmla="*/ 266 w 3923"/>
                <a:gd name="T43" fmla="*/ 443 h 2727"/>
                <a:gd name="T44" fmla="*/ 399 w 3923"/>
                <a:gd name="T45" fmla="*/ 354 h 2727"/>
                <a:gd name="T46" fmla="*/ 642 w 3923"/>
                <a:gd name="T47" fmla="*/ 288 h 2727"/>
                <a:gd name="T48" fmla="*/ 665 w 3923"/>
                <a:gd name="T49" fmla="*/ 288 h 2727"/>
                <a:gd name="T50" fmla="*/ 665 w 3923"/>
                <a:gd name="T51" fmla="*/ 288 h 2727"/>
                <a:gd name="T52" fmla="*/ 665 w 3923"/>
                <a:gd name="T53" fmla="*/ 288 h 2727"/>
                <a:gd name="T54" fmla="*/ 996 w 3923"/>
                <a:gd name="T55" fmla="*/ 710 h 2727"/>
                <a:gd name="T56" fmla="*/ 620 w 3923"/>
                <a:gd name="T57" fmla="*/ 1130 h 2727"/>
                <a:gd name="T58" fmla="*/ 620 w 3923"/>
                <a:gd name="T59" fmla="*/ 1130 h 2727"/>
                <a:gd name="T60" fmla="*/ 399 w 3923"/>
                <a:gd name="T61" fmla="*/ 1064 h 2727"/>
                <a:gd name="T62" fmla="*/ 266 w 3923"/>
                <a:gd name="T63" fmla="*/ 998 h 2727"/>
                <a:gd name="T64" fmla="*/ 177 w 3923"/>
                <a:gd name="T65" fmla="*/ 976 h 2727"/>
                <a:gd name="T66" fmla="*/ 177 w 3923"/>
                <a:gd name="T67" fmla="*/ 953 h 2727"/>
                <a:gd name="T68" fmla="*/ 0 w 3923"/>
                <a:gd name="T69" fmla="*/ 953 h 2727"/>
                <a:gd name="T70" fmla="*/ 0 w 3923"/>
                <a:gd name="T71" fmla="*/ 2726 h 2727"/>
                <a:gd name="T72" fmla="*/ 1949 w 3923"/>
                <a:gd name="T73" fmla="*/ 2726 h 2727"/>
                <a:gd name="T74" fmla="*/ 1949 w 3923"/>
                <a:gd name="T75" fmla="*/ 2526 h 2727"/>
                <a:gd name="T76" fmla="*/ 1927 w 3923"/>
                <a:gd name="T77" fmla="*/ 2459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2727">
                  <a:moveTo>
                    <a:pt x="1927" y="2459"/>
                  </a:moveTo>
                  <a:lnTo>
                    <a:pt x="1927" y="2459"/>
                  </a:lnTo>
                  <a:cubicBezTo>
                    <a:pt x="1905" y="2394"/>
                    <a:pt x="1883" y="2371"/>
                    <a:pt x="1839" y="2305"/>
                  </a:cubicBezTo>
                  <a:cubicBezTo>
                    <a:pt x="1794" y="2238"/>
                    <a:pt x="1772" y="2150"/>
                    <a:pt x="1772" y="2061"/>
                  </a:cubicBezTo>
                  <a:lnTo>
                    <a:pt x="1772" y="2061"/>
                  </a:lnTo>
                  <a:cubicBezTo>
                    <a:pt x="1772" y="2039"/>
                    <a:pt x="1772" y="2039"/>
                    <a:pt x="1772" y="2039"/>
                  </a:cubicBezTo>
                  <a:lnTo>
                    <a:pt x="1772" y="2039"/>
                  </a:lnTo>
                  <a:cubicBezTo>
                    <a:pt x="1794" y="1862"/>
                    <a:pt x="1972" y="1707"/>
                    <a:pt x="2194" y="1707"/>
                  </a:cubicBezTo>
                  <a:cubicBezTo>
                    <a:pt x="2438" y="1707"/>
                    <a:pt x="2615" y="1884"/>
                    <a:pt x="2615" y="2083"/>
                  </a:cubicBezTo>
                  <a:lnTo>
                    <a:pt x="2615" y="2083"/>
                  </a:lnTo>
                  <a:cubicBezTo>
                    <a:pt x="2615" y="2172"/>
                    <a:pt x="2592" y="2238"/>
                    <a:pt x="2549" y="2305"/>
                  </a:cubicBezTo>
                  <a:cubicBezTo>
                    <a:pt x="2504" y="2349"/>
                    <a:pt x="2482" y="2394"/>
                    <a:pt x="2482" y="2437"/>
                  </a:cubicBezTo>
                  <a:cubicBezTo>
                    <a:pt x="2460" y="2526"/>
                    <a:pt x="2460" y="2526"/>
                    <a:pt x="2460" y="2526"/>
                  </a:cubicBezTo>
                  <a:cubicBezTo>
                    <a:pt x="2438" y="2526"/>
                    <a:pt x="2438" y="2526"/>
                    <a:pt x="2438" y="2526"/>
                  </a:cubicBezTo>
                  <a:cubicBezTo>
                    <a:pt x="2438" y="2726"/>
                    <a:pt x="2438" y="2726"/>
                    <a:pt x="2438" y="2726"/>
                  </a:cubicBezTo>
                  <a:cubicBezTo>
                    <a:pt x="3922" y="2726"/>
                    <a:pt x="3922" y="2726"/>
                    <a:pt x="3922" y="2726"/>
                  </a:cubicBezTo>
                  <a:cubicBezTo>
                    <a:pt x="3922" y="2726"/>
                    <a:pt x="2947" y="1064"/>
                    <a:pt x="2925" y="443"/>
                  </a:cubicBezTo>
                  <a:cubicBezTo>
                    <a:pt x="2925" y="332"/>
                    <a:pt x="2970" y="288"/>
                    <a:pt x="30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177" y="466"/>
                    <a:pt x="177" y="466"/>
                    <a:pt x="177" y="466"/>
                  </a:cubicBezTo>
                  <a:cubicBezTo>
                    <a:pt x="266" y="443"/>
                    <a:pt x="266" y="443"/>
                    <a:pt x="266" y="443"/>
                  </a:cubicBezTo>
                  <a:cubicBezTo>
                    <a:pt x="310" y="421"/>
                    <a:pt x="332" y="399"/>
                    <a:pt x="399" y="354"/>
                  </a:cubicBezTo>
                  <a:cubicBezTo>
                    <a:pt x="465" y="311"/>
                    <a:pt x="553" y="288"/>
                    <a:pt x="642" y="288"/>
                  </a:cubicBezTo>
                  <a:cubicBezTo>
                    <a:pt x="665" y="288"/>
                    <a:pt x="665" y="288"/>
                    <a:pt x="665" y="288"/>
                  </a:cubicBezTo>
                  <a:lnTo>
                    <a:pt x="665" y="288"/>
                  </a:lnTo>
                  <a:lnTo>
                    <a:pt x="665" y="288"/>
                  </a:lnTo>
                  <a:cubicBezTo>
                    <a:pt x="842" y="311"/>
                    <a:pt x="996" y="488"/>
                    <a:pt x="996" y="710"/>
                  </a:cubicBezTo>
                  <a:cubicBezTo>
                    <a:pt x="996" y="953"/>
                    <a:pt x="819" y="1130"/>
                    <a:pt x="620" y="1130"/>
                  </a:cubicBezTo>
                  <a:lnTo>
                    <a:pt x="620" y="1130"/>
                  </a:lnTo>
                  <a:cubicBezTo>
                    <a:pt x="553" y="1130"/>
                    <a:pt x="465" y="1108"/>
                    <a:pt x="399" y="1064"/>
                  </a:cubicBezTo>
                  <a:cubicBezTo>
                    <a:pt x="354" y="1020"/>
                    <a:pt x="332" y="998"/>
                    <a:pt x="266" y="998"/>
                  </a:cubicBezTo>
                  <a:cubicBezTo>
                    <a:pt x="177" y="976"/>
                    <a:pt x="177" y="976"/>
                    <a:pt x="177" y="976"/>
                  </a:cubicBezTo>
                  <a:cubicBezTo>
                    <a:pt x="177" y="953"/>
                    <a:pt x="177" y="953"/>
                    <a:pt x="177" y="95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1949" y="2726"/>
                    <a:pt x="1949" y="2726"/>
                    <a:pt x="1949" y="2726"/>
                  </a:cubicBezTo>
                  <a:cubicBezTo>
                    <a:pt x="1949" y="2526"/>
                    <a:pt x="1949" y="2526"/>
                    <a:pt x="1949" y="2526"/>
                  </a:cubicBezTo>
                  <a:lnTo>
                    <a:pt x="1927" y="24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1005" y="2685704"/>
            <a:ext cx="2525407" cy="604570"/>
            <a:chOff x="1504203" y="2438196"/>
            <a:chExt cx="3367209" cy="805883"/>
          </a:xfrm>
        </p:grpSpPr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3946671" y="2438196"/>
              <a:ext cx="924741" cy="805883"/>
            </a:xfrm>
            <a:custGeom>
              <a:avLst/>
              <a:gdLst>
                <a:gd name="T0" fmla="*/ 2393 w 3125"/>
                <a:gd name="T1" fmla="*/ 0 h 2727"/>
                <a:gd name="T2" fmla="*/ 2393 w 3125"/>
                <a:gd name="T3" fmla="*/ 0 h 2727"/>
                <a:gd name="T4" fmla="*/ 0 w 3125"/>
                <a:gd name="T5" fmla="*/ 0 h 2727"/>
                <a:gd name="T6" fmla="*/ 0 w 3125"/>
                <a:gd name="T7" fmla="*/ 2726 h 2727"/>
                <a:gd name="T8" fmla="*/ 399 w 3125"/>
                <a:gd name="T9" fmla="*/ 2726 h 2727"/>
                <a:gd name="T10" fmla="*/ 399 w 3125"/>
                <a:gd name="T11" fmla="*/ 2637 h 2727"/>
                <a:gd name="T12" fmla="*/ 376 w 3125"/>
                <a:gd name="T13" fmla="*/ 2571 h 2727"/>
                <a:gd name="T14" fmla="*/ 310 w 3125"/>
                <a:gd name="T15" fmla="*/ 2415 h 2727"/>
                <a:gd name="T16" fmla="*/ 244 w 3125"/>
                <a:gd name="T17" fmla="*/ 2171 h 2727"/>
                <a:gd name="T18" fmla="*/ 244 w 3125"/>
                <a:gd name="T19" fmla="*/ 2171 h 2727"/>
                <a:gd name="T20" fmla="*/ 244 w 3125"/>
                <a:gd name="T21" fmla="*/ 2149 h 2727"/>
                <a:gd name="T22" fmla="*/ 244 w 3125"/>
                <a:gd name="T23" fmla="*/ 2149 h 2727"/>
                <a:gd name="T24" fmla="*/ 665 w 3125"/>
                <a:gd name="T25" fmla="*/ 1817 h 2727"/>
                <a:gd name="T26" fmla="*/ 1085 w 3125"/>
                <a:gd name="T27" fmla="*/ 2194 h 2727"/>
                <a:gd name="T28" fmla="*/ 1085 w 3125"/>
                <a:gd name="T29" fmla="*/ 2194 h 2727"/>
                <a:gd name="T30" fmla="*/ 1019 w 3125"/>
                <a:gd name="T31" fmla="*/ 2415 h 2727"/>
                <a:gd name="T32" fmla="*/ 931 w 3125"/>
                <a:gd name="T33" fmla="*/ 2549 h 2727"/>
                <a:gd name="T34" fmla="*/ 908 w 3125"/>
                <a:gd name="T35" fmla="*/ 2637 h 2727"/>
                <a:gd name="T36" fmla="*/ 908 w 3125"/>
                <a:gd name="T37" fmla="*/ 2637 h 2727"/>
                <a:gd name="T38" fmla="*/ 908 w 3125"/>
                <a:gd name="T39" fmla="*/ 2726 h 2727"/>
                <a:gd name="T40" fmla="*/ 3080 w 3125"/>
                <a:gd name="T41" fmla="*/ 2726 h 2727"/>
                <a:gd name="T42" fmla="*/ 2393 w 3125"/>
                <a:gd name="T43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25" h="2727">
                  <a:moveTo>
                    <a:pt x="2393" y="0"/>
                  </a:moveTo>
                  <a:lnTo>
                    <a:pt x="239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399" y="2726"/>
                    <a:pt x="399" y="2726"/>
                    <a:pt x="399" y="2726"/>
                  </a:cubicBezTo>
                  <a:cubicBezTo>
                    <a:pt x="399" y="2637"/>
                    <a:pt x="399" y="2637"/>
                    <a:pt x="399" y="2637"/>
                  </a:cubicBezTo>
                  <a:cubicBezTo>
                    <a:pt x="376" y="2571"/>
                    <a:pt x="376" y="2571"/>
                    <a:pt x="376" y="2571"/>
                  </a:cubicBezTo>
                  <a:cubicBezTo>
                    <a:pt x="376" y="2504"/>
                    <a:pt x="354" y="2482"/>
                    <a:pt x="310" y="2415"/>
                  </a:cubicBezTo>
                  <a:cubicBezTo>
                    <a:pt x="244" y="2349"/>
                    <a:pt x="244" y="2260"/>
                    <a:pt x="244" y="2171"/>
                  </a:cubicBezTo>
                  <a:lnTo>
                    <a:pt x="244" y="2171"/>
                  </a:lnTo>
                  <a:cubicBezTo>
                    <a:pt x="244" y="2149"/>
                    <a:pt x="244" y="2149"/>
                    <a:pt x="244" y="2149"/>
                  </a:cubicBezTo>
                  <a:lnTo>
                    <a:pt x="244" y="2149"/>
                  </a:lnTo>
                  <a:cubicBezTo>
                    <a:pt x="266" y="1972"/>
                    <a:pt x="443" y="1817"/>
                    <a:pt x="665" y="1817"/>
                  </a:cubicBezTo>
                  <a:cubicBezTo>
                    <a:pt x="886" y="1817"/>
                    <a:pt x="1085" y="1994"/>
                    <a:pt x="1085" y="2194"/>
                  </a:cubicBezTo>
                  <a:lnTo>
                    <a:pt x="1085" y="2194"/>
                  </a:lnTo>
                  <a:cubicBezTo>
                    <a:pt x="1085" y="2282"/>
                    <a:pt x="1063" y="2349"/>
                    <a:pt x="1019" y="2415"/>
                  </a:cubicBezTo>
                  <a:cubicBezTo>
                    <a:pt x="975" y="2460"/>
                    <a:pt x="953" y="2504"/>
                    <a:pt x="931" y="2549"/>
                  </a:cubicBezTo>
                  <a:cubicBezTo>
                    <a:pt x="908" y="2637"/>
                    <a:pt x="908" y="2637"/>
                    <a:pt x="908" y="2637"/>
                  </a:cubicBezTo>
                  <a:lnTo>
                    <a:pt x="908" y="2637"/>
                  </a:lnTo>
                  <a:cubicBezTo>
                    <a:pt x="908" y="2726"/>
                    <a:pt x="908" y="2726"/>
                    <a:pt x="908" y="2726"/>
                  </a:cubicBezTo>
                  <a:cubicBezTo>
                    <a:pt x="3080" y="2726"/>
                    <a:pt x="3080" y="2726"/>
                    <a:pt x="3080" y="2726"/>
                  </a:cubicBezTo>
                  <a:cubicBezTo>
                    <a:pt x="3124" y="2017"/>
                    <a:pt x="3036" y="997"/>
                    <a:pt x="239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  <p:sp>
          <p:nvSpPr>
            <p:cNvPr id="62" name="Freeform 7"/>
            <p:cNvSpPr>
              <a:spLocks noChangeArrowheads="1"/>
            </p:cNvSpPr>
            <p:nvPr/>
          </p:nvSpPr>
          <p:spPr bwMode="auto">
            <a:xfrm>
              <a:off x="2475967" y="2438196"/>
              <a:ext cx="1330949" cy="805883"/>
            </a:xfrm>
            <a:custGeom>
              <a:avLst/>
              <a:gdLst>
                <a:gd name="T0" fmla="*/ 0 w 4500"/>
                <a:gd name="T1" fmla="*/ 0 h 2727"/>
                <a:gd name="T2" fmla="*/ 0 w 4500"/>
                <a:gd name="T3" fmla="*/ 0 h 2727"/>
                <a:gd name="T4" fmla="*/ 0 w 4500"/>
                <a:gd name="T5" fmla="*/ 2726 h 2727"/>
                <a:gd name="T6" fmla="*/ 3479 w 4500"/>
                <a:gd name="T7" fmla="*/ 2726 h 2727"/>
                <a:gd name="T8" fmla="*/ 3479 w 4500"/>
                <a:gd name="T9" fmla="*/ 2460 h 2727"/>
                <a:gd name="T10" fmla="*/ 3457 w 4500"/>
                <a:gd name="T11" fmla="*/ 2371 h 2727"/>
                <a:gd name="T12" fmla="*/ 3391 w 4500"/>
                <a:gd name="T13" fmla="*/ 2238 h 2727"/>
                <a:gd name="T14" fmla="*/ 3324 w 4500"/>
                <a:gd name="T15" fmla="*/ 1972 h 2727"/>
                <a:gd name="T16" fmla="*/ 3324 w 4500"/>
                <a:gd name="T17" fmla="*/ 1972 h 2727"/>
                <a:gd name="T18" fmla="*/ 3324 w 4500"/>
                <a:gd name="T19" fmla="*/ 1972 h 2727"/>
                <a:gd name="T20" fmla="*/ 3324 w 4500"/>
                <a:gd name="T21" fmla="*/ 1972 h 2727"/>
                <a:gd name="T22" fmla="*/ 3745 w 4500"/>
                <a:gd name="T23" fmla="*/ 1640 h 2727"/>
                <a:gd name="T24" fmla="*/ 4166 w 4500"/>
                <a:gd name="T25" fmla="*/ 1994 h 2727"/>
                <a:gd name="T26" fmla="*/ 4166 w 4500"/>
                <a:gd name="T27" fmla="*/ 1994 h 2727"/>
                <a:gd name="T28" fmla="*/ 4100 w 4500"/>
                <a:gd name="T29" fmla="*/ 2238 h 2727"/>
                <a:gd name="T30" fmla="*/ 4011 w 4500"/>
                <a:gd name="T31" fmla="*/ 2349 h 2727"/>
                <a:gd name="T32" fmla="*/ 3989 w 4500"/>
                <a:gd name="T33" fmla="*/ 2460 h 2727"/>
                <a:gd name="T34" fmla="*/ 3989 w 4500"/>
                <a:gd name="T35" fmla="*/ 2460 h 2727"/>
                <a:gd name="T36" fmla="*/ 3989 w 4500"/>
                <a:gd name="T37" fmla="*/ 2726 h 2727"/>
                <a:gd name="T38" fmla="*/ 4499 w 4500"/>
                <a:gd name="T39" fmla="*/ 2726 h 2727"/>
                <a:gd name="T40" fmla="*/ 4499 w 4500"/>
                <a:gd name="T41" fmla="*/ 0 h 2727"/>
                <a:gd name="T42" fmla="*/ 0 w 4500"/>
                <a:gd name="T43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00" h="2727">
                  <a:moveTo>
                    <a:pt x="0" y="0"/>
                  </a:moveTo>
                  <a:lnTo>
                    <a:pt x="0" y="0"/>
                  </a:lnTo>
                  <a:cubicBezTo>
                    <a:pt x="0" y="2726"/>
                    <a:pt x="0" y="2726"/>
                    <a:pt x="0" y="2726"/>
                  </a:cubicBezTo>
                  <a:cubicBezTo>
                    <a:pt x="3479" y="2726"/>
                    <a:pt x="3479" y="2726"/>
                    <a:pt x="3479" y="2726"/>
                  </a:cubicBezTo>
                  <a:cubicBezTo>
                    <a:pt x="3479" y="2460"/>
                    <a:pt x="3479" y="2460"/>
                    <a:pt x="3479" y="2460"/>
                  </a:cubicBezTo>
                  <a:cubicBezTo>
                    <a:pt x="3457" y="2371"/>
                    <a:pt x="3457" y="2371"/>
                    <a:pt x="3457" y="2371"/>
                  </a:cubicBezTo>
                  <a:cubicBezTo>
                    <a:pt x="3435" y="2305"/>
                    <a:pt x="3435" y="2282"/>
                    <a:pt x="3391" y="2238"/>
                  </a:cubicBezTo>
                  <a:cubicBezTo>
                    <a:pt x="3324" y="2149"/>
                    <a:pt x="3302" y="2083"/>
                    <a:pt x="3324" y="1972"/>
                  </a:cubicBezTo>
                  <a:lnTo>
                    <a:pt x="3324" y="1972"/>
                  </a:lnTo>
                  <a:lnTo>
                    <a:pt x="3324" y="1972"/>
                  </a:lnTo>
                  <a:lnTo>
                    <a:pt x="3324" y="1972"/>
                  </a:lnTo>
                  <a:cubicBezTo>
                    <a:pt x="3347" y="1795"/>
                    <a:pt x="3524" y="1640"/>
                    <a:pt x="3745" y="1640"/>
                  </a:cubicBezTo>
                  <a:cubicBezTo>
                    <a:pt x="3967" y="1640"/>
                    <a:pt x="4166" y="1795"/>
                    <a:pt x="4166" y="1994"/>
                  </a:cubicBezTo>
                  <a:lnTo>
                    <a:pt x="4166" y="1994"/>
                  </a:lnTo>
                  <a:cubicBezTo>
                    <a:pt x="4166" y="2083"/>
                    <a:pt x="4144" y="2171"/>
                    <a:pt x="4100" y="2238"/>
                  </a:cubicBezTo>
                  <a:cubicBezTo>
                    <a:pt x="4056" y="2282"/>
                    <a:pt x="4034" y="2305"/>
                    <a:pt x="4011" y="2349"/>
                  </a:cubicBezTo>
                  <a:cubicBezTo>
                    <a:pt x="3989" y="2460"/>
                    <a:pt x="3989" y="2460"/>
                    <a:pt x="3989" y="2460"/>
                  </a:cubicBezTo>
                  <a:lnTo>
                    <a:pt x="3989" y="2460"/>
                  </a:lnTo>
                  <a:cubicBezTo>
                    <a:pt x="3989" y="2726"/>
                    <a:pt x="3989" y="2726"/>
                    <a:pt x="3989" y="2726"/>
                  </a:cubicBezTo>
                  <a:cubicBezTo>
                    <a:pt x="4499" y="2726"/>
                    <a:pt x="4499" y="2726"/>
                    <a:pt x="4499" y="2726"/>
                  </a:cubicBezTo>
                  <a:cubicBezTo>
                    <a:pt x="4499" y="0"/>
                    <a:pt x="4499" y="0"/>
                    <a:pt x="4499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1504203" y="2438196"/>
              <a:ext cx="832006" cy="805883"/>
            </a:xfrm>
            <a:custGeom>
              <a:avLst/>
              <a:gdLst>
                <a:gd name="T0" fmla="*/ 2814 w 2815"/>
                <a:gd name="T1" fmla="*/ 0 h 2727"/>
                <a:gd name="T2" fmla="*/ 2814 w 2815"/>
                <a:gd name="T3" fmla="*/ 0 h 2727"/>
                <a:gd name="T4" fmla="*/ 997 w 2815"/>
                <a:gd name="T5" fmla="*/ 0 h 2727"/>
                <a:gd name="T6" fmla="*/ 620 w 2815"/>
                <a:gd name="T7" fmla="*/ 642 h 2727"/>
                <a:gd name="T8" fmla="*/ 0 w 2815"/>
                <a:gd name="T9" fmla="*/ 2726 h 2727"/>
                <a:gd name="T10" fmla="*/ 1706 w 2815"/>
                <a:gd name="T11" fmla="*/ 2726 h 2727"/>
                <a:gd name="T12" fmla="*/ 1706 w 2815"/>
                <a:gd name="T13" fmla="*/ 2460 h 2727"/>
                <a:gd name="T14" fmla="*/ 1684 w 2815"/>
                <a:gd name="T15" fmla="*/ 2371 h 2727"/>
                <a:gd name="T16" fmla="*/ 1596 w 2815"/>
                <a:gd name="T17" fmla="*/ 2238 h 2727"/>
                <a:gd name="T18" fmla="*/ 1529 w 2815"/>
                <a:gd name="T19" fmla="*/ 1994 h 2727"/>
                <a:gd name="T20" fmla="*/ 1529 w 2815"/>
                <a:gd name="T21" fmla="*/ 1972 h 2727"/>
                <a:gd name="T22" fmla="*/ 1529 w 2815"/>
                <a:gd name="T23" fmla="*/ 1972 h 2727"/>
                <a:gd name="T24" fmla="*/ 1529 w 2815"/>
                <a:gd name="T25" fmla="*/ 1972 h 2727"/>
                <a:gd name="T26" fmla="*/ 1950 w 2815"/>
                <a:gd name="T27" fmla="*/ 1640 h 2727"/>
                <a:gd name="T28" fmla="*/ 2371 w 2815"/>
                <a:gd name="T29" fmla="*/ 2017 h 2727"/>
                <a:gd name="T30" fmla="*/ 2371 w 2815"/>
                <a:gd name="T31" fmla="*/ 2017 h 2727"/>
                <a:gd name="T32" fmla="*/ 2305 w 2815"/>
                <a:gd name="T33" fmla="*/ 2238 h 2727"/>
                <a:gd name="T34" fmla="*/ 2238 w 2815"/>
                <a:gd name="T35" fmla="*/ 2371 h 2727"/>
                <a:gd name="T36" fmla="*/ 2216 w 2815"/>
                <a:gd name="T37" fmla="*/ 2460 h 2727"/>
                <a:gd name="T38" fmla="*/ 2216 w 2815"/>
                <a:gd name="T39" fmla="*/ 2460 h 2727"/>
                <a:gd name="T40" fmla="*/ 2216 w 2815"/>
                <a:gd name="T41" fmla="*/ 2726 h 2727"/>
                <a:gd name="T42" fmla="*/ 2814 w 2815"/>
                <a:gd name="T43" fmla="*/ 2726 h 2727"/>
                <a:gd name="T44" fmla="*/ 2814 w 2815"/>
                <a:gd name="T45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15" h="2727">
                  <a:moveTo>
                    <a:pt x="2814" y="0"/>
                  </a:moveTo>
                  <a:lnTo>
                    <a:pt x="2814" y="0"/>
                  </a:lnTo>
                  <a:cubicBezTo>
                    <a:pt x="997" y="0"/>
                    <a:pt x="997" y="0"/>
                    <a:pt x="997" y="0"/>
                  </a:cubicBezTo>
                  <a:cubicBezTo>
                    <a:pt x="842" y="221"/>
                    <a:pt x="730" y="443"/>
                    <a:pt x="620" y="642"/>
                  </a:cubicBezTo>
                  <a:cubicBezTo>
                    <a:pt x="332" y="1241"/>
                    <a:pt x="88" y="1928"/>
                    <a:pt x="0" y="2726"/>
                  </a:cubicBezTo>
                  <a:cubicBezTo>
                    <a:pt x="1706" y="2726"/>
                    <a:pt x="1706" y="2726"/>
                    <a:pt x="1706" y="2726"/>
                  </a:cubicBezTo>
                  <a:cubicBezTo>
                    <a:pt x="1706" y="2460"/>
                    <a:pt x="1706" y="2460"/>
                    <a:pt x="1706" y="2460"/>
                  </a:cubicBezTo>
                  <a:cubicBezTo>
                    <a:pt x="1684" y="2371"/>
                    <a:pt x="1684" y="2371"/>
                    <a:pt x="1684" y="2371"/>
                  </a:cubicBezTo>
                  <a:cubicBezTo>
                    <a:pt x="1662" y="2327"/>
                    <a:pt x="1639" y="2305"/>
                    <a:pt x="1596" y="2238"/>
                  </a:cubicBezTo>
                  <a:cubicBezTo>
                    <a:pt x="1551" y="2171"/>
                    <a:pt x="1529" y="2083"/>
                    <a:pt x="1529" y="1994"/>
                  </a:cubicBezTo>
                  <a:cubicBezTo>
                    <a:pt x="1529" y="1972"/>
                    <a:pt x="1529" y="1972"/>
                    <a:pt x="1529" y="1972"/>
                  </a:cubicBezTo>
                  <a:lnTo>
                    <a:pt x="1529" y="1972"/>
                  </a:lnTo>
                  <a:lnTo>
                    <a:pt x="1529" y="1972"/>
                  </a:lnTo>
                  <a:cubicBezTo>
                    <a:pt x="1551" y="1795"/>
                    <a:pt x="1729" y="1640"/>
                    <a:pt x="1950" y="1640"/>
                  </a:cubicBezTo>
                  <a:cubicBezTo>
                    <a:pt x="2194" y="1640"/>
                    <a:pt x="2371" y="1817"/>
                    <a:pt x="2371" y="2017"/>
                  </a:cubicBezTo>
                  <a:lnTo>
                    <a:pt x="2371" y="2017"/>
                  </a:lnTo>
                  <a:cubicBezTo>
                    <a:pt x="2371" y="2083"/>
                    <a:pt x="2349" y="2171"/>
                    <a:pt x="2305" y="2238"/>
                  </a:cubicBezTo>
                  <a:cubicBezTo>
                    <a:pt x="2261" y="2282"/>
                    <a:pt x="2261" y="2305"/>
                    <a:pt x="2238" y="2371"/>
                  </a:cubicBezTo>
                  <a:cubicBezTo>
                    <a:pt x="2216" y="2460"/>
                    <a:pt x="2216" y="2460"/>
                    <a:pt x="2216" y="2460"/>
                  </a:cubicBezTo>
                  <a:lnTo>
                    <a:pt x="2216" y="2460"/>
                  </a:lnTo>
                  <a:cubicBezTo>
                    <a:pt x="2216" y="2726"/>
                    <a:pt x="2216" y="2726"/>
                    <a:pt x="2216" y="2726"/>
                  </a:cubicBezTo>
                  <a:cubicBezTo>
                    <a:pt x="2814" y="2726"/>
                    <a:pt x="2814" y="2726"/>
                    <a:pt x="2814" y="2726"/>
                  </a:cubicBezTo>
                  <a:lnTo>
                    <a:pt x="28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45731" tIns="22865" rIns="45731" bIns="22865" anchor="ctr"/>
            <a:lstStyle/>
            <a:p>
              <a:endParaRPr lang="en-US" sz="1351" dirty="0">
                <a:latin typeface="Lato Ligh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9574" y="414771"/>
            <a:ext cx="5062247" cy="1050546"/>
            <a:chOff x="5988385" y="-1285132"/>
            <a:chExt cx="12359700" cy="2800720"/>
          </a:xfrm>
        </p:grpSpPr>
        <p:sp>
          <p:nvSpPr>
            <p:cNvPr id="64" name="TextBox 63"/>
            <p:cNvSpPr txBox="1"/>
            <p:nvPr/>
          </p:nvSpPr>
          <p:spPr>
            <a:xfrm>
              <a:off x="5988385" y="-1285132"/>
              <a:ext cx="12359700" cy="2800720"/>
            </a:xfrm>
            <a:prstGeom prst="rect">
              <a:avLst/>
            </a:prstGeom>
            <a:noFill/>
          </p:spPr>
          <p:txBody>
            <a:bodyPr wrap="square" lIns="34292" tIns="17146" rIns="34292" bIns="17146" rtlCol="0">
              <a:spAutoFit/>
            </a:bodyPr>
            <a:lstStyle/>
            <a:p>
              <a:pPr algn="ctr"/>
              <a:r>
                <a:rPr lang="en-US" sz="3301" b="1" dirty="0">
                  <a:solidFill>
                    <a:schemeClr val="tx2"/>
                  </a:solidFill>
                  <a:latin typeface="Lato Regular"/>
                  <a:cs typeface="Lato Regular"/>
                </a:rPr>
                <a:t>Testing Tools / Software</a:t>
              </a:r>
              <a:endParaRPr lang="id-ID" sz="3301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412311" y="1319496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61" tIns="17132" rIns="34261" bIns="17132" rtlCol="0" anchor="ctr"/>
            <a:lstStyle/>
            <a:p>
              <a:pPr algn="ctr"/>
              <a:endParaRPr lang="en-US" sz="1351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2" name="Subtitle 2"/>
            <p:cNvSpPr txBox="1">
              <a:spLocks/>
            </p:cNvSpPr>
            <p:nvPr/>
          </p:nvSpPr>
          <p:spPr>
            <a:xfrm>
              <a:off x="6340640" y="178198"/>
              <a:ext cx="11655185" cy="839117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3" dirty="0">
                  <a:latin typeface="Lato Light"/>
                  <a:cs typeface="Lato Light"/>
                </a:rPr>
                <a:t>I’ve got good dexterity in many software tools.</a:t>
              </a:r>
              <a:endParaRPr lang="en-US" sz="1163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180629-5E0D-48CB-92A8-AADC9596D864}"/>
              </a:ext>
            </a:extLst>
          </p:cNvPr>
          <p:cNvGrpSpPr/>
          <p:nvPr/>
        </p:nvGrpSpPr>
        <p:grpSpPr>
          <a:xfrm>
            <a:off x="5944822" y="594747"/>
            <a:ext cx="5367351" cy="314751"/>
            <a:chOff x="5562010" y="333494"/>
            <a:chExt cx="5367351" cy="314751"/>
          </a:xfrm>
        </p:grpSpPr>
        <p:sp>
          <p:nvSpPr>
            <p:cNvPr id="22" name="Rectangle 21"/>
            <p:cNvSpPr/>
            <p:nvPr/>
          </p:nvSpPr>
          <p:spPr bwMode="auto">
            <a:xfrm>
              <a:off x="7472661" y="350721"/>
              <a:ext cx="3456700" cy="280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472661" y="350721"/>
              <a:ext cx="3350736" cy="2802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 bwMode="auto">
            <a:xfrm>
              <a:off x="7456764" y="341477"/>
              <a:ext cx="491377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95%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1658CB5B-A8C7-4C92-8D0E-A0450A8238EE}"/>
                </a:ext>
              </a:extLst>
            </p:cNvPr>
            <p:cNvSpPr txBox="1">
              <a:spLocks/>
            </p:cNvSpPr>
            <p:nvPr/>
          </p:nvSpPr>
          <p:spPr>
            <a:xfrm>
              <a:off x="5562010" y="333494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Selenium WebDriver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6C97A6-179D-42D7-BEF4-331E8E3FCC7B}"/>
              </a:ext>
            </a:extLst>
          </p:cNvPr>
          <p:cNvGrpSpPr/>
          <p:nvPr/>
        </p:nvGrpSpPr>
        <p:grpSpPr>
          <a:xfrm>
            <a:off x="5944824" y="995028"/>
            <a:ext cx="5367349" cy="324028"/>
            <a:chOff x="5562010" y="757605"/>
            <a:chExt cx="5367349" cy="324028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472661" y="768455"/>
              <a:ext cx="3456698" cy="280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7472661" y="768455"/>
              <a:ext cx="3144996" cy="2802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 bwMode="auto">
            <a:xfrm>
              <a:off x="7456764" y="757605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90%</a:t>
              </a:r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539474D1-C0E7-4221-85ED-2337FA9AC7E9}"/>
                </a:ext>
              </a:extLst>
            </p:cNvPr>
            <p:cNvSpPr txBox="1">
              <a:spLocks/>
            </p:cNvSpPr>
            <p:nvPr/>
          </p:nvSpPr>
          <p:spPr>
            <a:xfrm>
              <a:off x="5562010" y="766882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Core Java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341FD3-A69C-409D-A0B6-BF027C8ED616}"/>
              </a:ext>
            </a:extLst>
          </p:cNvPr>
          <p:cNvGrpSpPr/>
          <p:nvPr/>
        </p:nvGrpSpPr>
        <p:grpSpPr>
          <a:xfrm>
            <a:off x="5792836" y="1404586"/>
            <a:ext cx="5519337" cy="315716"/>
            <a:chOff x="5410022" y="1199305"/>
            <a:chExt cx="5519337" cy="315716"/>
          </a:xfrm>
        </p:grpSpPr>
        <p:sp>
          <p:nvSpPr>
            <p:cNvPr id="46" name="Rectangle 45"/>
            <p:cNvSpPr/>
            <p:nvPr/>
          </p:nvSpPr>
          <p:spPr bwMode="auto">
            <a:xfrm>
              <a:off x="7472661" y="1209697"/>
              <a:ext cx="3456698" cy="278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7472661" y="1209697"/>
              <a:ext cx="3144996" cy="2784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 bwMode="auto">
            <a:xfrm>
              <a:off x="7456764" y="1199305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90%</a:t>
              </a:r>
            </a:p>
          </p:txBody>
        </p:sp>
        <p:sp>
          <p:nvSpPr>
            <p:cNvPr id="92" name="Subtitle 2">
              <a:extLst>
                <a:ext uri="{FF2B5EF4-FFF2-40B4-BE49-F238E27FC236}">
                  <a16:creationId xmlns:a16="http://schemas.microsoft.com/office/drawing/2014/main" id="{3DF7EE46-61D7-4600-B051-4D4E97CFE7DB}"/>
                </a:ext>
              </a:extLst>
            </p:cNvPr>
            <p:cNvSpPr txBox="1">
              <a:spLocks/>
            </p:cNvSpPr>
            <p:nvPr/>
          </p:nvSpPr>
          <p:spPr>
            <a:xfrm>
              <a:off x="5410022" y="1200270"/>
              <a:ext cx="1885538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REST Assured (API Testing)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957E73-9E7E-4437-8AF3-BE2C3C49792D}"/>
              </a:ext>
            </a:extLst>
          </p:cNvPr>
          <p:cNvGrpSpPr/>
          <p:nvPr/>
        </p:nvGrpSpPr>
        <p:grpSpPr>
          <a:xfrm>
            <a:off x="5944823" y="1805832"/>
            <a:ext cx="5367350" cy="325913"/>
            <a:chOff x="5562010" y="1622496"/>
            <a:chExt cx="5367350" cy="325913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72661" y="1632854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472661" y="1632854"/>
              <a:ext cx="3144996" cy="280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 bwMode="auto">
            <a:xfrm>
              <a:off x="7456764" y="1622496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90%</a:t>
              </a:r>
            </a:p>
          </p:txBody>
        </p:sp>
        <p:sp>
          <p:nvSpPr>
            <p:cNvPr id="97" name="Subtitle 2">
              <a:extLst>
                <a:ext uri="{FF2B5EF4-FFF2-40B4-BE49-F238E27FC236}">
                  <a16:creationId xmlns:a16="http://schemas.microsoft.com/office/drawing/2014/main" id="{D3FA2A47-51AE-4F86-828D-D6046E71ABE3}"/>
                </a:ext>
              </a:extLst>
            </p:cNvPr>
            <p:cNvSpPr txBox="1">
              <a:spLocks/>
            </p:cNvSpPr>
            <p:nvPr/>
          </p:nvSpPr>
          <p:spPr>
            <a:xfrm>
              <a:off x="5562010" y="1633658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Cucumber JVM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5DFD9E-7B51-4744-BEB1-D31AABEC6225}"/>
              </a:ext>
            </a:extLst>
          </p:cNvPr>
          <p:cNvGrpSpPr/>
          <p:nvPr/>
        </p:nvGrpSpPr>
        <p:grpSpPr>
          <a:xfrm>
            <a:off x="5944823" y="2217275"/>
            <a:ext cx="5367350" cy="334990"/>
            <a:chOff x="5562010" y="2046805"/>
            <a:chExt cx="5367350" cy="33499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7472661" y="2056010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472661" y="2056010"/>
              <a:ext cx="2890362" cy="280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7456764" y="2046805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85%</a:t>
              </a:r>
            </a:p>
          </p:txBody>
        </p:sp>
        <p:sp>
          <p:nvSpPr>
            <p:cNvPr id="98" name="Subtitle 2">
              <a:extLst>
                <a:ext uri="{FF2B5EF4-FFF2-40B4-BE49-F238E27FC236}">
                  <a16:creationId xmlns:a16="http://schemas.microsoft.com/office/drawing/2014/main" id="{C50C96FE-3569-422F-A8BA-206D2A82EA1B}"/>
                </a:ext>
              </a:extLst>
            </p:cNvPr>
            <p:cNvSpPr txBox="1">
              <a:spLocks/>
            </p:cNvSpPr>
            <p:nvPr/>
          </p:nvSpPr>
          <p:spPr>
            <a:xfrm>
              <a:off x="5562010" y="2067044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Postman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0B315A-51DA-4E46-954F-20E4169AEDA9}"/>
              </a:ext>
            </a:extLst>
          </p:cNvPr>
          <p:cNvGrpSpPr/>
          <p:nvPr/>
        </p:nvGrpSpPr>
        <p:grpSpPr>
          <a:xfrm>
            <a:off x="5944822" y="2637795"/>
            <a:ext cx="5367351" cy="314751"/>
            <a:chOff x="5574710" y="2467094"/>
            <a:chExt cx="5367351" cy="31475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CDEEBF1-61D7-424D-A339-AFCD074EC896}"/>
                </a:ext>
              </a:extLst>
            </p:cNvPr>
            <p:cNvSpPr/>
            <p:nvPr/>
          </p:nvSpPr>
          <p:spPr bwMode="auto">
            <a:xfrm>
              <a:off x="7485361" y="2484321"/>
              <a:ext cx="3456700" cy="280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58FEAD8-5654-4FA6-A6CA-F6B1CB6F5BE4}"/>
                </a:ext>
              </a:extLst>
            </p:cNvPr>
            <p:cNvSpPr/>
            <p:nvPr/>
          </p:nvSpPr>
          <p:spPr bwMode="auto">
            <a:xfrm>
              <a:off x="7485361" y="2484321"/>
              <a:ext cx="2890362" cy="2802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F56C2A77-2309-4E5B-AD2B-7AC975F5DC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69464" y="2475077"/>
              <a:ext cx="491377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85%</a:t>
              </a: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71ED472E-D3FB-4D10-AB9B-1F8EDC145886}"/>
                </a:ext>
              </a:extLst>
            </p:cNvPr>
            <p:cNvSpPr txBox="1">
              <a:spLocks/>
            </p:cNvSpPr>
            <p:nvPr/>
          </p:nvSpPr>
          <p:spPr>
            <a:xfrm>
              <a:off x="5574710" y="2467094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CI / CD Jenkins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3612F6-0F6D-4AFD-A4A9-8AC41CB224E7}"/>
              </a:ext>
            </a:extLst>
          </p:cNvPr>
          <p:cNvGrpSpPr/>
          <p:nvPr/>
        </p:nvGrpSpPr>
        <p:grpSpPr>
          <a:xfrm>
            <a:off x="5944824" y="3038076"/>
            <a:ext cx="5367349" cy="324028"/>
            <a:chOff x="5574710" y="2891205"/>
            <a:chExt cx="5367349" cy="32402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538E3FA-4A1A-4CDE-8545-978F924DB7E1}"/>
                </a:ext>
              </a:extLst>
            </p:cNvPr>
            <p:cNvSpPr/>
            <p:nvPr/>
          </p:nvSpPr>
          <p:spPr bwMode="auto">
            <a:xfrm>
              <a:off x="7485361" y="2902055"/>
              <a:ext cx="3456698" cy="280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3F78079-CE4F-4A23-9909-3A393BC6A1A6}"/>
                </a:ext>
              </a:extLst>
            </p:cNvPr>
            <p:cNvSpPr/>
            <p:nvPr/>
          </p:nvSpPr>
          <p:spPr bwMode="auto">
            <a:xfrm>
              <a:off x="7485361" y="2902055"/>
              <a:ext cx="2877662" cy="2802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07" name="Content Placeholder 2">
              <a:extLst>
                <a:ext uri="{FF2B5EF4-FFF2-40B4-BE49-F238E27FC236}">
                  <a16:creationId xmlns:a16="http://schemas.microsoft.com/office/drawing/2014/main" id="{FF9215BE-97F0-4ABC-B6F7-BE150D0872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69464" y="2891205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85%</a:t>
              </a:r>
            </a:p>
          </p:txBody>
        </p:sp>
        <p:sp>
          <p:nvSpPr>
            <p:cNvPr id="115" name="Subtitle 2">
              <a:extLst>
                <a:ext uri="{FF2B5EF4-FFF2-40B4-BE49-F238E27FC236}">
                  <a16:creationId xmlns:a16="http://schemas.microsoft.com/office/drawing/2014/main" id="{2FC88E4D-C77D-4F36-BE6B-EEDD3B0434A2}"/>
                </a:ext>
              </a:extLst>
            </p:cNvPr>
            <p:cNvSpPr txBox="1">
              <a:spLocks/>
            </p:cNvSpPr>
            <p:nvPr/>
          </p:nvSpPr>
          <p:spPr>
            <a:xfrm>
              <a:off x="5574710" y="2900482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Docker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E25A4-8A7D-4D00-B32C-8E78739425E3}"/>
              </a:ext>
            </a:extLst>
          </p:cNvPr>
          <p:cNvGrpSpPr/>
          <p:nvPr/>
        </p:nvGrpSpPr>
        <p:grpSpPr>
          <a:xfrm>
            <a:off x="5792836" y="3447634"/>
            <a:ext cx="5519337" cy="315716"/>
            <a:chOff x="5422722" y="3332905"/>
            <a:chExt cx="5519337" cy="31571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31E66D-5BC1-4CC9-97A1-D722F9362439}"/>
                </a:ext>
              </a:extLst>
            </p:cNvPr>
            <p:cNvSpPr/>
            <p:nvPr/>
          </p:nvSpPr>
          <p:spPr bwMode="auto">
            <a:xfrm>
              <a:off x="7485361" y="3343297"/>
              <a:ext cx="3456698" cy="278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F16220C-51C3-4E21-A9AD-288C358BFBC6}"/>
                </a:ext>
              </a:extLst>
            </p:cNvPr>
            <p:cNvSpPr/>
            <p:nvPr/>
          </p:nvSpPr>
          <p:spPr bwMode="auto">
            <a:xfrm>
              <a:off x="7485361" y="3343297"/>
              <a:ext cx="2677814" cy="278489"/>
            </a:xfrm>
            <a:prstGeom prst="rect">
              <a:avLst/>
            </a:prstGeom>
            <a:solidFill>
              <a:srgbClr val="87B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01" name="Content Placeholder 2">
              <a:extLst>
                <a:ext uri="{FF2B5EF4-FFF2-40B4-BE49-F238E27FC236}">
                  <a16:creationId xmlns:a16="http://schemas.microsoft.com/office/drawing/2014/main" id="{FC19823D-208E-43DE-930F-572526AFF8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69464" y="3332905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75%</a:t>
              </a:r>
            </a:p>
          </p:txBody>
        </p:sp>
        <p:sp>
          <p:nvSpPr>
            <p:cNvPr id="116" name="Subtitle 2">
              <a:extLst>
                <a:ext uri="{FF2B5EF4-FFF2-40B4-BE49-F238E27FC236}">
                  <a16:creationId xmlns:a16="http://schemas.microsoft.com/office/drawing/2014/main" id="{5514A8EE-1602-4A5E-BE3C-1B3388FF8023}"/>
                </a:ext>
              </a:extLst>
            </p:cNvPr>
            <p:cNvSpPr txBox="1">
              <a:spLocks/>
            </p:cNvSpPr>
            <p:nvPr/>
          </p:nvSpPr>
          <p:spPr>
            <a:xfrm>
              <a:off x="5422722" y="3333870"/>
              <a:ext cx="1885538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JMeter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691851-2CED-4787-AE33-38459A477CEF}"/>
              </a:ext>
            </a:extLst>
          </p:cNvPr>
          <p:cNvGrpSpPr/>
          <p:nvPr/>
        </p:nvGrpSpPr>
        <p:grpSpPr>
          <a:xfrm>
            <a:off x="5944823" y="3848880"/>
            <a:ext cx="5367350" cy="325913"/>
            <a:chOff x="5574710" y="3756096"/>
            <a:chExt cx="5367350" cy="3259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A967E18-73DD-4BF0-B305-A601269A0D7B}"/>
                </a:ext>
              </a:extLst>
            </p:cNvPr>
            <p:cNvSpPr/>
            <p:nvPr/>
          </p:nvSpPr>
          <p:spPr bwMode="auto">
            <a:xfrm>
              <a:off x="7485361" y="3766454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C87B799-F8BE-46C6-ADD2-4BEEA7A892BF}"/>
                </a:ext>
              </a:extLst>
            </p:cNvPr>
            <p:cNvSpPr/>
            <p:nvPr/>
          </p:nvSpPr>
          <p:spPr bwMode="auto">
            <a:xfrm>
              <a:off x="7485361" y="3766454"/>
              <a:ext cx="2677814" cy="280296"/>
            </a:xfrm>
            <a:prstGeom prst="rect">
              <a:avLst/>
            </a:prstGeom>
            <a:solidFill>
              <a:srgbClr val="87B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04" name="Content Placeholder 2">
              <a:extLst>
                <a:ext uri="{FF2B5EF4-FFF2-40B4-BE49-F238E27FC236}">
                  <a16:creationId xmlns:a16="http://schemas.microsoft.com/office/drawing/2014/main" id="{E2004370-B152-4BAD-9D00-0CE7F1E885C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69464" y="3756096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75%</a:t>
              </a: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0DF46749-4C2D-4E7E-8CEC-404D4E292820}"/>
                </a:ext>
              </a:extLst>
            </p:cNvPr>
            <p:cNvSpPr txBox="1">
              <a:spLocks/>
            </p:cNvSpPr>
            <p:nvPr/>
          </p:nvSpPr>
          <p:spPr>
            <a:xfrm>
              <a:off x="5574710" y="3767258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Taurus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92BAB3-E756-46CF-AC77-D7685CA1D78D}"/>
              </a:ext>
            </a:extLst>
          </p:cNvPr>
          <p:cNvGrpSpPr/>
          <p:nvPr/>
        </p:nvGrpSpPr>
        <p:grpSpPr>
          <a:xfrm>
            <a:off x="5944823" y="4260323"/>
            <a:ext cx="5367350" cy="334990"/>
            <a:chOff x="5574710" y="4180405"/>
            <a:chExt cx="5367350" cy="3349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137BC7C-AFC1-4A6D-BBE0-4CC96DCE7F7B}"/>
                </a:ext>
              </a:extLst>
            </p:cNvPr>
            <p:cNvSpPr/>
            <p:nvPr/>
          </p:nvSpPr>
          <p:spPr bwMode="auto">
            <a:xfrm>
              <a:off x="7485361" y="4189610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DB854B-69BC-4D9A-B53C-AEAED78EC95E}"/>
                </a:ext>
              </a:extLst>
            </p:cNvPr>
            <p:cNvSpPr/>
            <p:nvPr/>
          </p:nvSpPr>
          <p:spPr bwMode="auto">
            <a:xfrm>
              <a:off x="7485361" y="4189610"/>
              <a:ext cx="2677814" cy="280296"/>
            </a:xfrm>
            <a:prstGeom prst="rect">
              <a:avLst/>
            </a:prstGeom>
            <a:solidFill>
              <a:srgbClr val="87B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BBF6142E-7EDE-4520-8006-1F8043C8E29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69464" y="4180405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75%</a:t>
              </a:r>
            </a:p>
          </p:txBody>
        </p:sp>
        <p:sp>
          <p:nvSpPr>
            <p:cNvPr id="118" name="Subtitle 2">
              <a:extLst>
                <a:ext uri="{FF2B5EF4-FFF2-40B4-BE49-F238E27FC236}">
                  <a16:creationId xmlns:a16="http://schemas.microsoft.com/office/drawing/2014/main" id="{C7469489-2FC7-4843-9B92-0C8B09AD0DAC}"/>
                </a:ext>
              </a:extLst>
            </p:cNvPr>
            <p:cNvSpPr txBox="1">
              <a:spLocks/>
            </p:cNvSpPr>
            <p:nvPr/>
          </p:nvSpPr>
          <p:spPr>
            <a:xfrm>
              <a:off x="5574710" y="4200644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Git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CBB854-24FC-44EA-9FE4-0289E9D59F72}"/>
              </a:ext>
            </a:extLst>
          </p:cNvPr>
          <p:cNvGrpSpPr/>
          <p:nvPr/>
        </p:nvGrpSpPr>
        <p:grpSpPr>
          <a:xfrm>
            <a:off x="5944823" y="4680843"/>
            <a:ext cx="5367350" cy="314751"/>
            <a:chOff x="5600110" y="4607044"/>
            <a:chExt cx="5367350" cy="31475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35616AB-9BD0-4B55-A3CE-0F0D1321F6B2}"/>
                </a:ext>
              </a:extLst>
            </p:cNvPr>
            <p:cNvSpPr/>
            <p:nvPr/>
          </p:nvSpPr>
          <p:spPr bwMode="auto">
            <a:xfrm>
              <a:off x="7510761" y="4621410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C56F86-B7EC-467B-8898-D4F10EFC0A1D}"/>
                </a:ext>
              </a:extLst>
            </p:cNvPr>
            <p:cNvSpPr/>
            <p:nvPr/>
          </p:nvSpPr>
          <p:spPr bwMode="auto">
            <a:xfrm>
              <a:off x="7510761" y="4621410"/>
              <a:ext cx="2404764" cy="280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21" name="Content Placeholder 2">
              <a:extLst>
                <a:ext uri="{FF2B5EF4-FFF2-40B4-BE49-F238E27FC236}">
                  <a16:creationId xmlns:a16="http://schemas.microsoft.com/office/drawing/2014/main" id="{9DAD38EF-B735-4DFF-BF2E-F4959EED81B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94864" y="4612205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70%</a:t>
              </a:r>
            </a:p>
          </p:txBody>
        </p:sp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069A51B-0508-4B09-B1F3-E7581471DDD9}"/>
                </a:ext>
              </a:extLst>
            </p:cNvPr>
            <p:cNvSpPr txBox="1">
              <a:spLocks/>
            </p:cNvSpPr>
            <p:nvPr/>
          </p:nvSpPr>
          <p:spPr>
            <a:xfrm>
              <a:off x="5600110" y="4607044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BDD / ATDD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860674-F4C8-433F-82E2-9CDFC5E6DE1E}"/>
              </a:ext>
            </a:extLst>
          </p:cNvPr>
          <p:cNvGrpSpPr/>
          <p:nvPr/>
        </p:nvGrpSpPr>
        <p:grpSpPr>
          <a:xfrm>
            <a:off x="5944823" y="5081124"/>
            <a:ext cx="5367350" cy="325913"/>
            <a:chOff x="5600110" y="5047631"/>
            <a:chExt cx="5367350" cy="32591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8215D63-BF60-48E8-ADBF-BC990B2F4AAF}"/>
                </a:ext>
              </a:extLst>
            </p:cNvPr>
            <p:cNvSpPr/>
            <p:nvPr/>
          </p:nvSpPr>
          <p:spPr bwMode="auto">
            <a:xfrm>
              <a:off x="7510761" y="5057989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6EC6D0A-A008-4ADC-BC68-88676CB3BF1C}"/>
                </a:ext>
              </a:extLst>
            </p:cNvPr>
            <p:cNvSpPr/>
            <p:nvPr/>
          </p:nvSpPr>
          <p:spPr bwMode="auto">
            <a:xfrm>
              <a:off x="7510761" y="5057989"/>
              <a:ext cx="1455261" cy="280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31" name="Content Placeholder 2">
              <a:extLst>
                <a:ext uri="{FF2B5EF4-FFF2-40B4-BE49-F238E27FC236}">
                  <a16:creationId xmlns:a16="http://schemas.microsoft.com/office/drawing/2014/main" id="{8623462C-06FE-4799-BB14-E73819DAC94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94864" y="5047631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40%</a:t>
              </a:r>
            </a:p>
          </p:txBody>
        </p:sp>
        <p:sp>
          <p:nvSpPr>
            <p:cNvPr id="136" name="Subtitle 2">
              <a:extLst>
                <a:ext uri="{FF2B5EF4-FFF2-40B4-BE49-F238E27FC236}">
                  <a16:creationId xmlns:a16="http://schemas.microsoft.com/office/drawing/2014/main" id="{88C674FA-125F-4099-B234-0976352D12D0}"/>
                </a:ext>
              </a:extLst>
            </p:cNvPr>
            <p:cNvSpPr txBox="1">
              <a:spLocks/>
            </p:cNvSpPr>
            <p:nvPr/>
          </p:nvSpPr>
          <p:spPr>
            <a:xfrm>
              <a:off x="5600110" y="5058793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Python / JavaScript / SQL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  <a:p>
              <a:pPr algn="r"/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A4A1365-00FD-430F-A36C-1DFBAD97F4EB}"/>
              </a:ext>
            </a:extLst>
          </p:cNvPr>
          <p:cNvGrpSpPr/>
          <p:nvPr/>
        </p:nvGrpSpPr>
        <p:grpSpPr>
          <a:xfrm>
            <a:off x="5944823" y="5492567"/>
            <a:ext cx="5367350" cy="334990"/>
            <a:chOff x="5600110" y="5471940"/>
            <a:chExt cx="5367350" cy="3349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32B1F2E-368A-4BAD-B3E2-4520F625F8AA}"/>
                </a:ext>
              </a:extLst>
            </p:cNvPr>
            <p:cNvSpPr/>
            <p:nvPr/>
          </p:nvSpPr>
          <p:spPr bwMode="auto">
            <a:xfrm>
              <a:off x="7510761" y="5481145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9B8AAA8-A029-4B51-92EB-B3FC7F504EA1}"/>
                </a:ext>
              </a:extLst>
            </p:cNvPr>
            <p:cNvSpPr/>
            <p:nvPr/>
          </p:nvSpPr>
          <p:spPr bwMode="auto">
            <a:xfrm>
              <a:off x="7510761" y="5481145"/>
              <a:ext cx="1455261" cy="280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34" name="Content Placeholder 2">
              <a:extLst>
                <a:ext uri="{FF2B5EF4-FFF2-40B4-BE49-F238E27FC236}">
                  <a16:creationId xmlns:a16="http://schemas.microsoft.com/office/drawing/2014/main" id="{983364DC-EDC9-438A-92CF-2BB288F551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94864" y="5471940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40%</a:t>
              </a:r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0C73EB3A-674B-4D91-8453-4B673BD0A7EF}"/>
                </a:ext>
              </a:extLst>
            </p:cNvPr>
            <p:cNvSpPr txBox="1">
              <a:spLocks/>
            </p:cNvSpPr>
            <p:nvPr/>
          </p:nvSpPr>
          <p:spPr>
            <a:xfrm>
              <a:off x="5600110" y="5492179"/>
              <a:ext cx="173355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Cypress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6B0D0A-FE79-42D8-B4E0-4BF62FD8BACC}"/>
              </a:ext>
            </a:extLst>
          </p:cNvPr>
          <p:cNvGrpSpPr/>
          <p:nvPr/>
        </p:nvGrpSpPr>
        <p:grpSpPr>
          <a:xfrm>
            <a:off x="6567713" y="5913092"/>
            <a:ext cx="4744460" cy="314751"/>
            <a:chOff x="6248400" y="5898579"/>
            <a:chExt cx="4744460" cy="31475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C1CEB3E-17B5-4CC8-83F4-AD7EC43FBF7A}"/>
                </a:ext>
              </a:extLst>
            </p:cNvPr>
            <p:cNvSpPr/>
            <p:nvPr/>
          </p:nvSpPr>
          <p:spPr bwMode="auto">
            <a:xfrm>
              <a:off x="7536161" y="5912945"/>
              <a:ext cx="3456699" cy="280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F50BC7F-6826-4812-AE77-A0C3E790C5DA}"/>
                </a:ext>
              </a:extLst>
            </p:cNvPr>
            <p:cNvSpPr/>
            <p:nvPr/>
          </p:nvSpPr>
          <p:spPr bwMode="auto">
            <a:xfrm>
              <a:off x="7536161" y="5912945"/>
              <a:ext cx="1429861" cy="280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 dirty="0">
                <a:latin typeface="Lato Light"/>
              </a:endParaRPr>
            </a:p>
          </p:txBody>
        </p:sp>
        <p:sp>
          <p:nvSpPr>
            <p:cNvPr id="140" name="Content Placeholder 2">
              <a:extLst>
                <a:ext uri="{FF2B5EF4-FFF2-40B4-BE49-F238E27FC236}">
                  <a16:creationId xmlns:a16="http://schemas.microsoft.com/office/drawing/2014/main" id="{CAB28E55-B75C-4E8F-BEE3-826F33EA1E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20264" y="5903740"/>
              <a:ext cx="491378" cy="2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1126" b="1" dirty="0">
                  <a:solidFill>
                    <a:schemeClr val="bg1"/>
                  </a:solidFill>
                  <a:latin typeface="Lato Black"/>
                  <a:cs typeface="Lato Black"/>
                </a:rPr>
                <a:t>40%</a:t>
              </a:r>
            </a:p>
          </p:txBody>
        </p:sp>
        <p:sp>
          <p:nvSpPr>
            <p:cNvPr id="141" name="Subtitle 2">
              <a:extLst>
                <a:ext uri="{FF2B5EF4-FFF2-40B4-BE49-F238E27FC236}">
                  <a16:creationId xmlns:a16="http://schemas.microsoft.com/office/drawing/2014/main" id="{5D93A51D-EF9B-4D2A-9717-1C6320B18793}"/>
                </a:ext>
              </a:extLst>
            </p:cNvPr>
            <p:cNvSpPr txBox="1">
              <a:spLocks/>
            </p:cNvSpPr>
            <p:nvPr/>
          </p:nvSpPr>
          <p:spPr>
            <a:xfrm>
              <a:off x="6248400" y="5898579"/>
              <a:ext cx="1110660" cy="314751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latin typeface="Lato Light"/>
                  <a:cs typeface="Lato Light"/>
                </a:rPr>
                <a:t>RPA – UiPath</a:t>
              </a:r>
              <a:endParaRPr lang="en-US" sz="1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400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6294" y="4855801"/>
            <a:ext cx="1680202" cy="973514"/>
            <a:chOff x="3885754" y="2157019"/>
            <a:chExt cx="2240269" cy="1297680"/>
          </a:xfrm>
        </p:grpSpPr>
        <p:grpSp>
          <p:nvGrpSpPr>
            <p:cNvPr id="47" name="Group 46"/>
            <p:cNvGrpSpPr/>
            <p:nvPr/>
          </p:nvGrpSpPr>
          <p:grpSpPr>
            <a:xfrm>
              <a:off x="3885754" y="2684009"/>
              <a:ext cx="2240269" cy="770690"/>
              <a:chOff x="7496039" y="4554012"/>
              <a:chExt cx="2240269" cy="77069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496039" y="4554012"/>
                <a:ext cx="1724718" cy="43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1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Feb 2012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496039" y="4863157"/>
                <a:ext cx="2240269" cy="46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25" dirty="0">
                    <a:latin typeface="Lato Light"/>
                    <a:cs typeface="Lato Light"/>
                  </a:rPr>
                  <a:t>Jr. Test Analyst</a:t>
                </a:r>
              </a:p>
              <a:p>
                <a:r>
                  <a:rPr lang="en-IN" sz="825" b="1" dirty="0">
                    <a:latin typeface="Lato Light"/>
                    <a:cs typeface="Lato Light"/>
                  </a:rPr>
                  <a:t>CMC Limited</a:t>
                </a:r>
              </a:p>
            </p:txBody>
          </p:sp>
        </p:grpSp>
        <p:sp>
          <p:nvSpPr>
            <p:cNvPr id="106" name="AutoShape 10"/>
            <p:cNvSpPr>
              <a:spLocks/>
            </p:cNvSpPr>
            <p:nvPr/>
          </p:nvSpPr>
          <p:spPr bwMode="auto">
            <a:xfrm>
              <a:off x="3983178" y="2157019"/>
              <a:ext cx="385185" cy="422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5" tIns="19055" rIns="19055" bIns="19055" anchor="ctr"/>
            <a:lstStyle/>
            <a:p>
              <a:pPr defTabSz="342915">
                <a:defRPr/>
              </a:pPr>
              <a:endParaRPr lang="en-IN" sz="217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3590" y="1090030"/>
            <a:ext cx="2418767" cy="658629"/>
            <a:chOff x="36062" y="2273094"/>
            <a:chExt cx="1876177" cy="877941"/>
          </a:xfrm>
        </p:grpSpPr>
        <p:sp>
          <p:nvSpPr>
            <p:cNvPr id="113" name="TextBox 112"/>
            <p:cNvSpPr txBox="1"/>
            <p:nvPr/>
          </p:nvSpPr>
          <p:spPr>
            <a:xfrm>
              <a:off x="36062" y="2273094"/>
              <a:ext cx="1609692" cy="430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1" b="1" dirty="0">
                  <a:solidFill>
                    <a:schemeClr val="tx2"/>
                  </a:solidFill>
                  <a:latin typeface="Lato Regular"/>
                </a:rPr>
                <a:t>Growth Analysis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493" y="2693765"/>
              <a:ext cx="1851746" cy="45727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N" sz="1400" dirty="0">
                  <a:solidFill>
                    <a:schemeClr val="bg1"/>
                  </a:solidFill>
                  <a:latin typeface="Lato Light"/>
                  <a:cs typeface="Lato Light"/>
                </a:rPr>
                <a:t>Promoted 5 times in 6 years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777953" y="202872"/>
            <a:ext cx="4636095" cy="954032"/>
            <a:chOff x="5988388" y="483017"/>
            <a:chExt cx="12359700" cy="2543418"/>
          </a:xfrm>
        </p:grpSpPr>
        <p:sp>
          <p:nvSpPr>
            <p:cNvPr id="72" name="TextBox 71"/>
            <p:cNvSpPr txBox="1"/>
            <p:nvPr/>
          </p:nvSpPr>
          <p:spPr>
            <a:xfrm>
              <a:off x="5988388" y="483017"/>
              <a:ext cx="12359700" cy="1446519"/>
            </a:xfrm>
            <a:prstGeom prst="rect">
              <a:avLst/>
            </a:prstGeom>
            <a:noFill/>
          </p:spPr>
          <p:txBody>
            <a:bodyPr wrap="square" lIns="34292" tIns="17146" rIns="34292" bIns="17146" rtlCol="0">
              <a:spAutoFit/>
            </a:bodyPr>
            <a:lstStyle/>
            <a:p>
              <a:pPr algn="ctr"/>
              <a:r>
                <a:rPr lang="en-IN" sz="3301" b="1" dirty="0">
                  <a:solidFill>
                    <a:schemeClr val="tx2"/>
                  </a:solidFill>
                  <a:latin typeface="Lato Regular"/>
                  <a:cs typeface="Lato Regular"/>
                </a:rPr>
                <a:t>Career Snapshot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12311" y="2934998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61" tIns="17132" rIns="34261" bIns="17132" rtlCol="0" anchor="ctr"/>
            <a:lstStyle/>
            <a:p>
              <a:pPr algn="ctr"/>
              <a:endParaRPr lang="en-IN" sz="1351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4" name="Subtitle 2"/>
            <p:cNvSpPr txBox="1">
              <a:spLocks/>
            </p:cNvSpPr>
            <p:nvPr/>
          </p:nvSpPr>
          <p:spPr>
            <a:xfrm>
              <a:off x="6361235" y="1905694"/>
              <a:ext cx="11655185" cy="839116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163" dirty="0">
                  <a:latin typeface="Lato Light"/>
                  <a:cs typeface="Lato Light"/>
                </a:rPr>
                <a:t>My career in one slide</a:t>
              </a:r>
              <a:endParaRPr lang="en-IN" sz="1163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2B5A7-6089-4A37-A043-ED83FCFF0EFD}"/>
              </a:ext>
            </a:extLst>
          </p:cNvPr>
          <p:cNvGrpSpPr/>
          <p:nvPr/>
        </p:nvGrpSpPr>
        <p:grpSpPr>
          <a:xfrm>
            <a:off x="3032329" y="4869053"/>
            <a:ext cx="1680202" cy="973514"/>
            <a:chOff x="3885754" y="2157019"/>
            <a:chExt cx="2240269" cy="12976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26DB9A-16E6-4351-B6A9-2B979DBA0121}"/>
                </a:ext>
              </a:extLst>
            </p:cNvPr>
            <p:cNvGrpSpPr/>
            <p:nvPr/>
          </p:nvGrpSpPr>
          <p:grpSpPr>
            <a:xfrm>
              <a:off x="3885754" y="2684009"/>
              <a:ext cx="2240269" cy="770690"/>
              <a:chOff x="7496039" y="4554012"/>
              <a:chExt cx="2240269" cy="77069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037F292-D533-4588-8AC7-993796538D77}"/>
                  </a:ext>
                </a:extLst>
              </p:cNvPr>
              <p:cNvSpPr txBox="1"/>
              <p:nvPr/>
            </p:nvSpPr>
            <p:spPr>
              <a:xfrm>
                <a:off x="7496039" y="4554012"/>
                <a:ext cx="1724718" cy="43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1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Sep 2013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1490168-7CFF-48C1-AE72-D288A1BC5755}"/>
                  </a:ext>
                </a:extLst>
              </p:cNvPr>
              <p:cNvSpPr txBox="1"/>
              <p:nvPr/>
            </p:nvSpPr>
            <p:spPr>
              <a:xfrm>
                <a:off x="7496039" y="4863157"/>
                <a:ext cx="2240269" cy="46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25" dirty="0">
                    <a:latin typeface="Lato Light"/>
                    <a:cs typeface="Lato Light"/>
                  </a:rPr>
                  <a:t>Test Analyst</a:t>
                </a:r>
              </a:p>
              <a:p>
                <a:r>
                  <a:rPr lang="en-IN" sz="825" b="1" dirty="0">
                    <a:latin typeface="Lato Light"/>
                    <a:cs typeface="Lato Light"/>
                  </a:rPr>
                  <a:t>CMC Limited</a:t>
                </a:r>
              </a:p>
            </p:txBody>
          </p:sp>
        </p:grpSp>
        <p:sp>
          <p:nvSpPr>
            <p:cNvPr id="77" name="AutoShape 10">
              <a:extLst>
                <a:ext uri="{FF2B5EF4-FFF2-40B4-BE49-F238E27FC236}">
                  <a16:creationId xmlns:a16="http://schemas.microsoft.com/office/drawing/2014/main" id="{759630D0-3D5F-478E-9EA6-955571C1A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178" y="2157019"/>
              <a:ext cx="385185" cy="422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/>
          </p:spPr>
          <p:txBody>
            <a:bodyPr lIns="19055" tIns="19055" rIns="19055" bIns="19055" anchor="ctr"/>
            <a:lstStyle/>
            <a:p>
              <a:pPr defTabSz="342915">
                <a:defRPr/>
              </a:pPr>
              <a:endParaRPr lang="en-IN" sz="2176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394F5B-C9F4-456E-995C-098C7F6C451C}"/>
              </a:ext>
            </a:extLst>
          </p:cNvPr>
          <p:cNvGrpSpPr/>
          <p:nvPr/>
        </p:nvGrpSpPr>
        <p:grpSpPr>
          <a:xfrm>
            <a:off x="4768364" y="4882305"/>
            <a:ext cx="1680202" cy="973514"/>
            <a:chOff x="3885754" y="2157019"/>
            <a:chExt cx="2240269" cy="129768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38B6962-1736-44ED-8EB0-E2EA6561A4B7}"/>
                </a:ext>
              </a:extLst>
            </p:cNvPr>
            <p:cNvGrpSpPr/>
            <p:nvPr/>
          </p:nvGrpSpPr>
          <p:grpSpPr>
            <a:xfrm>
              <a:off x="3885754" y="2684009"/>
              <a:ext cx="2240269" cy="770690"/>
              <a:chOff x="7496039" y="4554012"/>
              <a:chExt cx="2240269" cy="77069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2210E5-5443-4BCF-B21E-C87EB1009E38}"/>
                  </a:ext>
                </a:extLst>
              </p:cNvPr>
              <p:cNvSpPr txBox="1"/>
              <p:nvPr/>
            </p:nvSpPr>
            <p:spPr>
              <a:xfrm>
                <a:off x="7496039" y="4554012"/>
                <a:ext cx="1724718" cy="43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1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March 2015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D801A40-9A7D-44C0-BB2B-F7A58785CB47}"/>
                  </a:ext>
                </a:extLst>
              </p:cNvPr>
              <p:cNvSpPr txBox="1"/>
              <p:nvPr/>
            </p:nvSpPr>
            <p:spPr>
              <a:xfrm>
                <a:off x="7496039" y="4863157"/>
                <a:ext cx="2240269" cy="46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25" dirty="0">
                    <a:latin typeface="Lato Light"/>
                    <a:cs typeface="Lato Light"/>
                  </a:rPr>
                  <a:t>Sr. Test Analyst</a:t>
                </a:r>
              </a:p>
              <a:p>
                <a:r>
                  <a:rPr lang="en-IN" sz="825" b="1" dirty="0">
                    <a:latin typeface="Lato Light"/>
                    <a:cs typeface="Lato Light"/>
                  </a:rPr>
                  <a:t>CMC Limited</a:t>
                </a:r>
              </a:p>
            </p:txBody>
          </p:sp>
        </p:grpSp>
        <p:sp>
          <p:nvSpPr>
            <p:cNvPr id="85" name="AutoShape 10">
              <a:extLst>
                <a:ext uri="{FF2B5EF4-FFF2-40B4-BE49-F238E27FC236}">
                  <a16:creationId xmlns:a16="http://schemas.microsoft.com/office/drawing/2014/main" id="{A09350CF-EC63-4EA3-BEB6-A49579FA0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178" y="2157019"/>
              <a:ext cx="385185" cy="422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lIns="19055" tIns="19055" rIns="19055" bIns="19055" anchor="ctr"/>
            <a:lstStyle/>
            <a:p>
              <a:pPr defTabSz="342915">
                <a:defRPr/>
              </a:pPr>
              <a:endParaRPr lang="en-IN" sz="2176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94A40A5-76E0-4C17-A40D-AA049AC05850}"/>
              </a:ext>
            </a:extLst>
          </p:cNvPr>
          <p:cNvGrpSpPr/>
          <p:nvPr/>
        </p:nvGrpSpPr>
        <p:grpSpPr>
          <a:xfrm>
            <a:off x="6504399" y="4842549"/>
            <a:ext cx="1680202" cy="973514"/>
            <a:chOff x="3885754" y="2157019"/>
            <a:chExt cx="2240269" cy="129768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BFE1DC0-E67A-46A7-9316-6C1624D87A71}"/>
                </a:ext>
              </a:extLst>
            </p:cNvPr>
            <p:cNvGrpSpPr/>
            <p:nvPr/>
          </p:nvGrpSpPr>
          <p:grpSpPr>
            <a:xfrm>
              <a:off x="3885754" y="2684009"/>
              <a:ext cx="2240269" cy="770690"/>
              <a:chOff x="7496039" y="4554012"/>
              <a:chExt cx="2240269" cy="770690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AF385DA-4F20-4495-9CE0-55FFC322F377}"/>
                  </a:ext>
                </a:extLst>
              </p:cNvPr>
              <p:cNvSpPr txBox="1"/>
              <p:nvPr/>
            </p:nvSpPr>
            <p:spPr>
              <a:xfrm>
                <a:off x="7496039" y="4554012"/>
                <a:ext cx="1724718" cy="43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1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Aug 2016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55EBAF-60B0-4FC8-87CD-C40C852719F5}"/>
                  </a:ext>
                </a:extLst>
              </p:cNvPr>
              <p:cNvSpPr txBox="1"/>
              <p:nvPr/>
            </p:nvSpPr>
            <p:spPr>
              <a:xfrm>
                <a:off x="7496039" y="4863157"/>
                <a:ext cx="2240269" cy="46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25" dirty="0">
                    <a:latin typeface="Lato Light"/>
                    <a:cs typeface="Lato Light"/>
                  </a:rPr>
                  <a:t>Automation Test Engineer</a:t>
                </a:r>
              </a:p>
              <a:p>
                <a:r>
                  <a:rPr lang="en-IN" sz="825" b="1" dirty="0">
                    <a:latin typeface="Lato Light"/>
                    <a:cs typeface="Lato Light"/>
                  </a:rPr>
                  <a:t>Ameex Technologies</a:t>
                </a:r>
              </a:p>
            </p:txBody>
          </p:sp>
        </p:grpSp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56307A12-ED95-43D2-A936-3BE556CF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178" y="2157019"/>
              <a:ext cx="385185" cy="422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ffectLst/>
          </p:spPr>
          <p:txBody>
            <a:bodyPr lIns="19055" tIns="19055" rIns="19055" bIns="19055" anchor="ctr"/>
            <a:lstStyle/>
            <a:p>
              <a:pPr defTabSz="342915">
                <a:defRPr/>
              </a:pPr>
              <a:endParaRPr lang="en-IN" sz="2176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804BAEC-985C-4901-B730-7AA4EDE1BA02}"/>
              </a:ext>
            </a:extLst>
          </p:cNvPr>
          <p:cNvGrpSpPr/>
          <p:nvPr/>
        </p:nvGrpSpPr>
        <p:grpSpPr>
          <a:xfrm>
            <a:off x="8240434" y="4816045"/>
            <a:ext cx="1680202" cy="973514"/>
            <a:chOff x="3885754" y="2157019"/>
            <a:chExt cx="2240269" cy="129768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7FB690E-7110-41BB-9B38-FE94A7773C94}"/>
                </a:ext>
              </a:extLst>
            </p:cNvPr>
            <p:cNvGrpSpPr/>
            <p:nvPr/>
          </p:nvGrpSpPr>
          <p:grpSpPr>
            <a:xfrm>
              <a:off x="3885754" y="2684009"/>
              <a:ext cx="2240269" cy="770690"/>
              <a:chOff x="7496039" y="4554012"/>
              <a:chExt cx="2240269" cy="77069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00A6DEC-8373-4924-894B-30838CAB633B}"/>
                  </a:ext>
                </a:extLst>
              </p:cNvPr>
              <p:cNvSpPr txBox="1"/>
              <p:nvPr/>
            </p:nvSpPr>
            <p:spPr>
              <a:xfrm>
                <a:off x="7496039" y="4554012"/>
                <a:ext cx="1724718" cy="43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1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Oct 2017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96B977C-4615-44E9-BB1C-68BF3E69200C}"/>
                  </a:ext>
                </a:extLst>
              </p:cNvPr>
              <p:cNvSpPr txBox="1"/>
              <p:nvPr/>
            </p:nvSpPr>
            <p:spPr>
              <a:xfrm>
                <a:off x="7496039" y="4863157"/>
                <a:ext cx="2240269" cy="46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25" dirty="0">
                    <a:latin typeface="Lato Light"/>
                    <a:cs typeface="Lato Light"/>
                  </a:rPr>
                  <a:t>Sr. Automation Test Engineer</a:t>
                </a:r>
              </a:p>
              <a:p>
                <a:r>
                  <a:rPr lang="en-IN" sz="825" b="1" dirty="0">
                    <a:latin typeface="Lato Light"/>
                    <a:cs typeface="Lato Light"/>
                  </a:rPr>
                  <a:t>Ameex Technologies</a:t>
                </a:r>
              </a:p>
            </p:txBody>
          </p:sp>
        </p:grpSp>
        <p:sp>
          <p:nvSpPr>
            <p:cNvPr id="101" name="AutoShape 10">
              <a:extLst>
                <a:ext uri="{FF2B5EF4-FFF2-40B4-BE49-F238E27FC236}">
                  <a16:creationId xmlns:a16="http://schemas.microsoft.com/office/drawing/2014/main" id="{75D0FF70-AAAC-4994-AB0F-C96876D05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178" y="2157019"/>
              <a:ext cx="385185" cy="422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ffectLst/>
          </p:spPr>
          <p:txBody>
            <a:bodyPr lIns="19055" tIns="19055" rIns="19055" bIns="19055" anchor="ctr"/>
            <a:lstStyle/>
            <a:p>
              <a:pPr defTabSz="342915">
                <a:defRPr/>
              </a:pPr>
              <a:endParaRPr lang="en-IN" sz="2176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5D8B55F-464A-42F0-B159-BEE1DF7E9E29}"/>
              </a:ext>
            </a:extLst>
          </p:cNvPr>
          <p:cNvGrpSpPr/>
          <p:nvPr/>
        </p:nvGrpSpPr>
        <p:grpSpPr>
          <a:xfrm>
            <a:off x="9976469" y="4829296"/>
            <a:ext cx="1680202" cy="973514"/>
            <a:chOff x="3885754" y="2157019"/>
            <a:chExt cx="2240269" cy="129768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51BFE9-F540-4A0D-837B-C8EFE5EC48DE}"/>
                </a:ext>
              </a:extLst>
            </p:cNvPr>
            <p:cNvGrpSpPr/>
            <p:nvPr/>
          </p:nvGrpSpPr>
          <p:grpSpPr>
            <a:xfrm>
              <a:off x="3885754" y="2684009"/>
              <a:ext cx="2240269" cy="770690"/>
              <a:chOff x="7496039" y="4554012"/>
              <a:chExt cx="2240269" cy="770690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AE3705B-46D1-4C56-915F-517777A202E8}"/>
                  </a:ext>
                </a:extLst>
              </p:cNvPr>
              <p:cNvSpPr txBox="1"/>
              <p:nvPr/>
            </p:nvSpPr>
            <p:spPr>
              <a:xfrm>
                <a:off x="7496039" y="4554012"/>
                <a:ext cx="1724718" cy="43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1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Oct 2018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D779730-C227-4241-A69B-E1D5262561A2}"/>
                  </a:ext>
                </a:extLst>
              </p:cNvPr>
              <p:cNvSpPr txBox="1"/>
              <p:nvPr/>
            </p:nvSpPr>
            <p:spPr>
              <a:xfrm>
                <a:off x="7496039" y="4863157"/>
                <a:ext cx="2240269" cy="46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25" dirty="0">
                    <a:latin typeface="Lato Light"/>
                    <a:cs typeface="Lato Light"/>
                  </a:rPr>
                  <a:t>Automation Test Specialist</a:t>
                </a:r>
              </a:p>
              <a:p>
                <a:r>
                  <a:rPr lang="en-IN" sz="825" b="1" dirty="0">
                    <a:latin typeface="Lato Light"/>
                    <a:cs typeface="Lato Light"/>
                  </a:rPr>
                  <a:t>Ameex Technologies</a:t>
                </a:r>
              </a:p>
            </p:txBody>
          </p:sp>
        </p:grpSp>
        <p:sp>
          <p:nvSpPr>
            <p:cNvPr id="132" name="AutoShape 10">
              <a:extLst>
                <a:ext uri="{FF2B5EF4-FFF2-40B4-BE49-F238E27FC236}">
                  <a16:creationId xmlns:a16="http://schemas.microsoft.com/office/drawing/2014/main" id="{D465E826-DF23-4DEF-86B9-E2190BE93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178" y="2157019"/>
              <a:ext cx="385185" cy="422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ffectLst/>
          </p:spPr>
          <p:txBody>
            <a:bodyPr lIns="19055" tIns="19055" rIns="19055" bIns="19055" anchor="ctr"/>
            <a:lstStyle/>
            <a:p>
              <a:pPr defTabSz="342915">
                <a:defRPr/>
              </a:pPr>
              <a:endParaRPr lang="en-IN" sz="2176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BF52B-D4AA-42AE-81D7-B5B3798DECE3}"/>
              </a:ext>
            </a:extLst>
          </p:cNvPr>
          <p:cNvCxnSpPr>
            <a:cxnSpLocks/>
          </p:cNvCxnSpPr>
          <p:nvPr/>
        </p:nvCxnSpPr>
        <p:spPr>
          <a:xfrm flipV="1">
            <a:off x="1394762" y="3161207"/>
            <a:ext cx="0" cy="133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9943207-1371-487C-AF94-584C79A65C2D}"/>
              </a:ext>
            </a:extLst>
          </p:cNvPr>
          <p:cNvSpPr/>
          <p:nvPr/>
        </p:nvSpPr>
        <p:spPr>
          <a:xfrm>
            <a:off x="1489629" y="3463296"/>
            <a:ext cx="4958927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BFSI (Insurance)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F917785-C942-49A8-8813-A90510A729CA}"/>
              </a:ext>
            </a:extLst>
          </p:cNvPr>
          <p:cNvSpPr/>
          <p:nvPr/>
        </p:nvSpPr>
        <p:spPr>
          <a:xfrm>
            <a:off x="1489629" y="4201312"/>
            <a:ext cx="1971122" cy="1796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Custom Insurance Tools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0A744D8-1E9A-43D6-A1DA-E1F44EB90EA0}"/>
              </a:ext>
            </a:extLst>
          </p:cNvPr>
          <p:cNvSpPr/>
          <p:nvPr/>
        </p:nvSpPr>
        <p:spPr>
          <a:xfrm>
            <a:off x="3493297" y="4195655"/>
            <a:ext cx="2955253" cy="1796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Custom ERP Applications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E01521-5691-442A-8963-11AB90C85E54}"/>
              </a:ext>
            </a:extLst>
          </p:cNvPr>
          <p:cNvGrpSpPr/>
          <p:nvPr/>
        </p:nvGrpSpPr>
        <p:grpSpPr>
          <a:xfrm>
            <a:off x="1489631" y="3951911"/>
            <a:ext cx="9212737" cy="181388"/>
            <a:chOff x="1489631" y="3250788"/>
            <a:chExt cx="9212737" cy="1813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B172BB4-EB12-4C6C-B3BE-DE4EB67CB6F0}"/>
                </a:ext>
              </a:extLst>
            </p:cNvPr>
            <p:cNvSpPr/>
            <p:nvPr/>
          </p:nvSpPr>
          <p:spPr>
            <a:xfrm>
              <a:off x="1489631" y="3252544"/>
              <a:ext cx="2428176" cy="1796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Manual Testing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CC8D5B60-4D80-4019-AD11-0B0AE74D0BA5}"/>
                </a:ext>
              </a:extLst>
            </p:cNvPr>
            <p:cNvSpPr/>
            <p:nvPr/>
          </p:nvSpPr>
          <p:spPr>
            <a:xfrm>
              <a:off x="6504399" y="3250788"/>
              <a:ext cx="1044164" cy="1796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Manual Testing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CA6684A-536B-41A8-94C2-F0EE339BCD40}"/>
                </a:ext>
              </a:extLst>
            </p:cNvPr>
            <p:cNvSpPr/>
            <p:nvPr/>
          </p:nvSpPr>
          <p:spPr>
            <a:xfrm>
              <a:off x="9184857" y="3250788"/>
              <a:ext cx="1517511" cy="1796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Manual Testing</a:t>
              </a: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96F83FDF-6821-4359-8331-D949495C1FB2}"/>
              </a:ext>
            </a:extLst>
          </p:cNvPr>
          <p:cNvSpPr/>
          <p:nvPr/>
        </p:nvSpPr>
        <p:spPr>
          <a:xfrm>
            <a:off x="6506633" y="4201312"/>
            <a:ext cx="3504142" cy="1796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Content Management Systems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21B405C-E7C0-471C-88A9-EE8E964ACF68}"/>
              </a:ext>
            </a:extLst>
          </p:cNvPr>
          <p:cNvSpPr/>
          <p:nvPr/>
        </p:nvSpPr>
        <p:spPr>
          <a:xfrm>
            <a:off x="10049537" y="4189979"/>
            <a:ext cx="1926552" cy="1796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Custom BFSI Applications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495B8D-58EC-4074-BDAE-8F8424375506}"/>
              </a:ext>
            </a:extLst>
          </p:cNvPr>
          <p:cNvGrpSpPr/>
          <p:nvPr/>
        </p:nvGrpSpPr>
        <p:grpSpPr>
          <a:xfrm>
            <a:off x="3493297" y="3700546"/>
            <a:ext cx="8477070" cy="179632"/>
            <a:chOff x="3493297" y="3700546"/>
            <a:chExt cx="8477070" cy="1796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B83EA066-7810-42E7-89A0-C13C8F3DC243}"/>
                </a:ext>
              </a:extLst>
            </p:cNvPr>
            <p:cNvSpPr/>
            <p:nvPr/>
          </p:nvSpPr>
          <p:spPr>
            <a:xfrm>
              <a:off x="3493297" y="3700546"/>
              <a:ext cx="2955259" cy="1796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ERP Systems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67A8F6F-1A26-4979-85F6-1865047A498B}"/>
                </a:ext>
              </a:extLst>
            </p:cNvPr>
            <p:cNvSpPr/>
            <p:nvPr/>
          </p:nvSpPr>
          <p:spPr>
            <a:xfrm>
              <a:off x="6504400" y="3700546"/>
              <a:ext cx="2214150" cy="1796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Drupal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0D2C75D-E199-4CF8-A9CB-66A167114CA5}"/>
                </a:ext>
              </a:extLst>
            </p:cNvPr>
            <p:cNvSpPr/>
            <p:nvPr/>
          </p:nvSpPr>
          <p:spPr>
            <a:xfrm>
              <a:off x="8759027" y="3700546"/>
              <a:ext cx="727872" cy="1796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Magento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53E0EF36-20E4-4B22-BE6B-8976ECB01C3F}"/>
                </a:ext>
              </a:extLst>
            </p:cNvPr>
            <p:cNvSpPr/>
            <p:nvPr/>
          </p:nvSpPr>
          <p:spPr>
            <a:xfrm>
              <a:off x="9533973" y="3700546"/>
              <a:ext cx="476801" cy="1796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WP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18173A82-D1C5-4B22-B533-CAF702005AC4}"/>
                </a:ext>
              </a:extLst>
            </p:cNvPr>
            <p:cNvSpPr/>
            <p:nvPr/>
          </p:nvSpPr>
          <p:spPr>
            <a:xfrm>
              <a:off x="10057848" y="3700546"/>
              <a:ext cx="1912519" cy="1796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Cake PHP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2969AF-3DB5-4246-BB41-F415EDECCCAD}"/>
              </a:ext>
            </a:extLst>
          </p:cNvPr>
          <p:cNvGrpSpPr/>
          <p:nvPr/>
        </p:nvGrpSpPr>
        <p:grpSpPr>
          <a:xfrm>
            <a:off x="6496029" y="3195326"/>
            <a:ext cx="5480060" cy="179632"/>
            <a:chOff x="6496029" y="3970026"/>
            <a:chExt cx="5480060" cy="179632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12F3EB2E-CBBC-46C8-9C71-2620986381DB}"/>
                </a:ext>
              </a:extLst>
            </p:cNvPr>
            <p:cNvSpPr/>
            <p:nvPr/>
          </p:nvSpPr>
          <p:spPr>
            <a:xfrm>
              <a:off x="6496029" y="3970026"/>
              <a:ext cx="2626934" cy="1796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Reusable Test Automation Framework creation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2F7D4875-C3EB-4210-A5AC-B78186CD5902}"/>
                </a:ext>
              </a:extLst>
            </p:cNvPr>
            <p:cNvSpPr/>
            <p:nvPr/>
          </p:nvSpPr>
          <p:spPr>
            <a:xfrm>
              <a:off x="9184857" y="3970026"/>
              <a:ext cx="2791232" cy="1796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Internal Automation Training</a:t>
              </a:r>
            </a:p>
          </p:txBody>
        </p:sp>
      </p:grpSp>
      <p:sp>
        <p:nvSpPr>
          <p:cNvPr id="153" name="Subtitle 2">
            <a:extLst>
              <a:ext uri="{FF2B5EF4-FFF2-40B4-BE49-F238E27FC236}">
                <a16:creationId xmlns:a16="http://schemas.microsoft.com/office/drawing/2014/main" id="{76BE3D6C-94CC-450A-9180-2749B0ED7CD5}"/>
              </a:ext>
            </a:extLst>
          </p:cNvPr>
          <p:cNvSpPr txBox="1">
            <a:spLocks/>
          </p:cNvSpPr>
          <p:nvPr/>
        </p:nvSpPr>
        <p:spPr>
          <a:xfrm>
            <a:off x="-365504" y="4149039"/>
            <a:ext cx="1733550" cy="314751"/>
          </a:xfrm>
          <a:prstGeom prst="rect">
            <a:avLst/>
          </a:prstGeom>
        </p:spPr>
        <p:txBody>
          <a:bodyPr vert="horz" lIns="81580" tIns="40790" rIns="81580" bIns="4079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Lato Light"/>
                <a:cs typeface="Lato Light"/>
              </a:rPr>
              <a:t>Test Applications</a:t>
            </a:r>
            <a:endParaRPr lang="en-US" sz="1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458D1B0E-4C20-486E-ACA2-2C76FE1B4F26}"/>
              </a:ext>
            </a:extLst>
          </p:cNvPr>
          <p:cNvSpPr txBox="1">
            <a:spLocks/>
          </p:cNvSpPr>
          <p:nvPr/>
        </p:nvSpPr>
        <p:spPr>
          <a:xfrm>
            <a:off x="-365504" y="3929311"/>
            <a:ext cx="1733550" cy="314751"/>
          </a:xfrm>
          <a:prstGeom prst="rect">
            <a:avLst/>
          </a:prstGeom>
        </p:spPr>
        <p:txBody>
          <a:bodyPr vert="horz" lIns="81580" tIns="40790" rIns="81580" bIns="4079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Lato Light"/>
                <a:cs typeface="Lato Light"/>
              </a:rPr>
              <a:t>Testing type</a:t>
            </a:r>
            <a:endParaRPr lang="en-US" sz="1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0A8A7F9E-6FFF-4DCC-A6DA-DD4313230958}"/>
              </a:ext>
            </a:extLst>
          </p:cNvPr>
          <p:cNvSpPr txBox="1">
            <a:spLocks/>
          </p:cNvSpPr>
          <p:nvPr/>
        </p:nvSpPr>
        <p:spPr>
          <a:xfrm>
            <a:off x="-365504" y="3674146"/>
            <a:ext cx="1733550" cy="314751"/>
          </a:xfrm>
          <a:prstGeom prst="rect">
            <a:avLst/>
          </a:prstGeom>
        </p:spPr>
        <p:txBody>
          <a:bodyPr vert="horz" lIns="81580" tIns="40790" rIns="81580" bIns="4079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Lato Light"/>
                <a:cs typeface="Lato Light"/>
              </a:rPr>
              <a:t>Systems tested</a:t>
            </a:r>
            <a:endParaRPr lang="en-US" sz="1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56" name="Subtitle 2">
            <a:extLst>
              <a:ext uri="{FF2B5EF4-FFF2-40B4-BE49-F238E27FC236}">
                <a16:creationId xmlns:a16="http://schemas.microsoft.com/office/drawing/2014/main" id="{F456905B-FFD5-4030-9EED-DF2B8C2914DA}"/>
              </a:ext>
            </a:extLst>
          </p:cNvPr>
          <p:cNvSpPr txBox="1">
            <a:spLocks/>
          </p:cNvSpPr>
          <p:nvPr/>
        </p:nvSpPr>
        <p:spPr>
          <a:xfrm>
            <a:off x="-340104" y="3407446"/>
            <a:ext cx="1733550" cy="314751"/>
          </a:xfrm>
          <a:prstGeom prst="rect">
            <a:avLst/>
          </a:prstGeom>
        </p:spPr>
        <p:txBody>
          <a:bodyPr vert="horz" lIns="81580" tIns="40790" rIns="81580" bIns="4079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Lato Light"/>
                <a:cs typeface="Lato Light"/>
              </a:rPr>
              <a:t>Domain knowledge</a:t>
            </a:r>
            <a:endParaRPr lang="en-US" sz="1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F5B2DDA-6E9D-4795-A649-FE3AA532660E}"/>
              </a:ext>
            </a:extLst>
          </p:cNvPr>
          <p:cNvSpPr/>
          <p:nvPr/>
        </p:nvSpPr>
        <p:spPr>
          <a:xfrm>
            <a:off x="6486505" y="3463296"/>
            <a:ext cx="996967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ECommerce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B202C36-1EE8-4ECF-96C4-ACEF60DF2436}"/>
              </a:ext>
            </a:extLst>
          </p:cNvPr>
          <p:cNvSpPr/>
          <p:nvPr/>
        </p:nvSpPr>
        <p:spPr>
          <a:xfrm>
            <a:off x="7502369" y="3463296"/>
            <a:ext cx="792081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Healthcare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80EDC0F-B0FF-416D-910B-27F03A781BE2}"/>
              </a:ext>
            </a:extLst>
          </p:cNvPr>
          <p:cNvSpPr/>
          <p:nvPr/>
        </p:nvSpPr>
        <p:spPr>
          <a:xfrm>
            <a:off x="8908899" y="3463296"/>
            <a:ext cx="949476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Insurance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F4E2013-0C33-4B7A-9A9F-52A5965B41E0}"/>
              </a:ext>
            </a:extLst>
          </p:cNvPr>
          <p:cNvSpPr/>
          <p:nvPr/>
        </p:nvSpPr>
        <p:spPr>
          <a:xfrm>
            <a:off x="9896325" y="3463296"/>
            <a:ext cx="2079754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Treasury / Cash Management (BFSI)</a:t>
            </a: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D3E1A078-8318-4E2A-B416-A31B85200075}"/>
              </a:ext>
            </a:extLst>
          </p:cNvPr>
          <p:cNvSpPr txBox="1">
            <a:spLocks/>
          </p:cNvSpPr>
          <p:nvPr/>
        </p:nvSpPr>
        <p:spPr>
          <a:xfrm>
            <a:off x="-352804" y="3128046"/>
            <a:ext cx="1733550" cy="314751"/>
          </a:xfrm>
          <a:prstGeom prst="rect">
            <a:avLst/>
          </a:prstGeom>
        </p:spPr>
        <p:txBody>
          <a:bodyPr vert="horz" lIns="81580" tIns="40790" rIns="81580" bIns="4079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Lato Light"/>
                <a:cs typeface="Lato Light"/>
              </a:rPr>
              <a:t>Other activities</a:t>
            </a:r>
            <a:endParaRPr lang="en-US" sz="1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6E5FF52-61DC-46C1-84E2-A30FCBB48B22}"/>
              </a:ext>
            </a:extLst>
          </p:cNvPr>
          <p:cNvSpPr/>
          <p:nvPr/>
        </p:nvSpPr>
        <p:spPr>
          <a:xfrm>
            <a:off x="2819399" y="2919235"/>
            <a:ext cx="9156691" cy="17963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Automation Testing (Selenium)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96692219-0BFE-4194-A733-10E3BA231764}"/>
              </a:ext>
            </a:extLst>
          </p:cNvPr>
          <p:cNvSpPr/>
          <p:nvPr/>
        </p:nvSpPr>
        <p:spPr>
          <a:xfrm>
            <a:off x="9915518" y="2665478"/>
            <a:ext cx="706445" cy="17963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RPA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54D3B2E-BB66-45BB-BA8D-8B127187985B}"/>
              </a:ext>
            </a:extLst>
          </p:cNvPr>
          <p:cNvSpPr/>
          <p:nvPr/>
        </p:nvSpPr>
        <p:spPr>
          <a:xfrm>
            <a:off x="7207253" y="2665478"/>
            <a:ext cx="2629516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DevOps | CI/CD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4C6006A-AFDC-43D2-9F93-AC57FDA55582}"/>
              </a:ext>
            </a:extLst>
          </p:cNvPr>
          <p:cNvSpPr/>
          <p:nvPr/>
        </p:nvSpPr>
        <p:spPr>
          <a:xfrm>
            <a:off x="10672763" y="2665478"/>
            <a:ext cx="1303327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DevOps | CI/CD</a:t>
            </a:r>
          </a:p>
        </p:txBody>
      </p:sp>
      <p:sp>
        <p:nvSpPr>
          <p:cNvPr id="167" name="Subtitle 2">
            <a:extLst>
              <a:ext uri="{FF2B5EF4-FFF2-40B4-BE49-F238E27FC236}">
                <a16:creationId xmlns:a16="http://schemas.microsoft.com/office/drawing/2014/main" id="{7E61B9E5-ADC6-4F69-BFDD-7FE9CDFB2DD9}"/>
              </a:ext>
            </a:extLst>
          </p:cNvPr>
          <p:cNvSpPr txBox="1">
            <a:spLocks/>
          </p:cNvSpPr>
          <p:nvPr/>
        </p:nvSpPr>
        <p:spPr>
          <a:xfrm>
            <a:off x="-340104" y="2610969"/>
            <a:ext cx="1733550" cy="314751"/>
          </a:xfrm>
          <a:prstGeom prst="rect">
            <a:avLst/>
          </a:prstGeom>
        </p:spPr>
        <p:txBody>
          <a:bodyPr vert="horz" lIns="81580" tIns="40790" rIns="81580" bIns="4079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Lato Light"/>
                <a:cs typeface="Lato Light"/>
              </a:rPr>
              <a:t>Tools / Test types</a:t>
            </a:r>
            <a:endParaRPr lang="en-US" sz="1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8AA0CC54-6FAD-4EAA-BFFD-35CABBC85E45}"/>
              </a:ext>
            </a:extLst>
          </p:cNvPr>
          <p:cNvSpPr/>
          <p:nvPr/>
        </p:nvSpPr>
        <p:spPr>
          <a:xfrm>
            <a:off x="8320909" y="3461099"/>
            <a:ext cx="554803" cy="1796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Lato Regular"/>
              </a:rPr>
              <a:t>HRMS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B6BE18-4C50-48D3-8D7F-58DEDA45AEA3}"/>
              </a:ext>
            </a:extLst>
          </p:cNvPr>
          <p:cNvGrpSpPr/>
          <p:nvPr/>
        </p:nvGrpSpPr>
        <p:grpSpPr>
          <a:xfrm>
            <a:off x="6530954" y="2423304"/>
            <a:ext cx="5439413" cy="179632"/>
            <a:chOff x="6486504" y="2410604"/>
            <a:chExt cx="5439413" cy="17963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541E689C-D9DD-446A-AAEA-4B7CC4A230C3}"/>
                </a:ext>
              </a:extLst>
            </p:cNvPr>
            <p:cNvSpPr/>
            <p:nvPr/>
          </p:nvSpPr>
          <p:spPr>
            <a:xfrm>
              <a:off x="6486504" y="2410604"/>
              <a:ext cx="1843927" cy="17963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Performance Tests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D0E9B918-4C0C-4A5E-9D94-52529421A332}"/>
                </a:ext>
              </a:extLst>
            </p:cNvPr>
            <p:cNvSpPr/>
            <p:nvPr/>
          </p:nvSpPr>
          <p:spPr>
            <a:xfrm>
              <a:off x="9235029" y="2410604"/>
              <a:ext cx="2690888" cy="17963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latin typeface="Lato Regular"/>
                </a:rPr>
                <a:t>Performance Tests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E0D2EC-1A4C-4434-B988-CF9A3FC8159B}"/>
              </a:ext>
            </a:extLst>
          </p:cNvPr>
          <p:cNvGrpSpPr/>
          <p:nvPr/>
        </p:nvGrpSpPr>
        <p:grpSpPr>
          <a:xfrm>
            <a:off x="1406146" y="2310939"/>
            <a:ext cx="227364" cy="846215"/>
            <a:chOff x="1393446" y="2310939"/>
            <a:chExt cx="227364" cy="84621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93D4BC-C067-4886-AE26-D7A7446375D6}"/>
                </a:ext>
              </a:extLst>
            </p:cNvPr>
            <p:cNvSpPr/>
            <p:nvPr/>
          </p:nvSpPr>
          <p:spPr>
            <a:xfrm>
              <a:off x="1393446" y="2374900"/>
              <a:ext cx="176564" cy="7182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DD9E0BD-CBBC-411C-92E7-02DA2B66954E}"/>
                </a:ext>
              </a:extLst>
            </p:cNvPr>
            <p:cNvSpPr/>
            <p:nvPr/>
          </p:nvSpPr>
          <p:spPr>
            <a:xfrm>
              <a:off x="1444246" y="2310939"/>
              <a:ext cx="176564" cy="84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66685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/>
          <p:cNvSpPr>
            <a:spLocks/>
          </p:cNvSpPr>
          <p:nvPr/>
        </p:nvSpPr>
        <p:spPr bwMode="auto">
          <a:xfrm>
            <a:off x="7399411" y="2261385"/>
            <a:ext cx="2190750" cy="2191321"/>
          </a:xfrm>
          <a:prstGeom prst="diamond">
            <a:avLst/>
          </a:prstGeom>
          <a:solidFill>
            <a:schemeClr val="accent4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1351" dirty="0">
              <a:latin typeface="Lato Light"/>
            </a:endParaRPr>
          </a:p>
        </p:txBody>
      </p:sp>
      <p:sp>
        <p:nvSpPr>
          <p:cNvPr id="41" name="AutoShape 3"/>
          <p:cNvSpPr>
            <a:spLocks/>
          </p:cNvSpPr>
          <p:nvPr/>
        </p:nvSpPr>
        <p:spPr bwMode="auto">
          <a:xfrm>
            <a:off x="5765873" y="2261385"/>
            <a:ext cx="2190750" cy="2191321"/>
          </a:xfrm>
          <a:prstGeom prst="diamond">
            <a:avLst/>
          </a:prstGeom>
          <a:solidFill>
            <a:schemeClr val="accent3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1351" dirty="0">
              <a:latin typeface="Lato Light"/>
            </a:endParaRPr>
          </a:p>
        </p:txBody>
      </p:sp>
      <p:sp>
        <p:nvSpPr>
          <p:cNvPr id="42" name="AutoShape 4"/>
          <p:cNvSpPr>
            <a:spLocks/>
          </p:cNvSpPr>
          <p:nvPr/>
        </p:nvSpPr>
        <p:spPr bwMode="auto">
          <a:xfrm>
            <a:off x="4175198" y="2261385"/>
            <a:ext cx="2190750" cy="2191321"/>
          </a:xfrm>
          <a:prstGeom prst="diamond">
            <a:avLst/>
          </a:prstGeom>
          <a:solidFill>
            <a:schemeClr val="accent2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1351" dirty="0">
              <a:latin typeface="Lato Light"/>
            </a:endParaRPr>
          </a:p>
        </p:txBody>
      </p:sp>
      <p:sp>
        <p:nvSpPr>
          <p:cNvPr id="43" name="AutoShape 5"/>
          <p:cNvSpPr>
            <a:spLocks/>
          </p:cNvSpPr>
          <p:nvPr/>
        </p:nvSpPr>
        <p:spPr bwMode="auto">
          <a:xfrm>
            <a:off x="2622623" y="2261385"/>
            <a:ext cx="2190750" cy="2191321"/>
          </a:xfrm>
          <a:prstGeom prst="diamond">
            <a:avLst/>
          </a:prstGeom>
          <a:solidFill>
            <a:schemeClr val="accent1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1351" dirty="0">
              <a:latin typeface="Lato Light"/>
            </a:endParaRPr>
          </a:p>
        </p:txBody>
      </p:sp>
      <p:sp>
        <p:nvSpPr>
          <p:cNvPr id="60" name="Freeform 1"/>
          <p:cNvSpPr>
            <a:spLocks noChangeArrowheads="1"/>
          </p:cNvSpPr>
          <p:nvPr/>
        </p:nvSpPr>
        <p:spPr bwMode="auto">
          <a:xfrm>
            <a:off x="3380195" y="3169933"/>
            <a:ext cx="677795" cy="380263"/>
          </a:xfrm>
          <a:custGeom>
            <a:avLst/>
            <a:gdLst>
              <a:gd name="T0" fmla="*/ 9469 w 18938"/>
              <a:gd name="T1" fmla="*/ 0 h 10625"/>
              <a:gd name="T2" fmla="*/ 9469 w 18938"/>
              <a:gd name="T3" fmla="*/ 0 h 10625"/>
              <a:gd name="T4" fmla="*/ 0 w 18938"/>
              <a:gd name="T5" fmla="*/ 5313 h 10625"/>
              <a:gd name="T6" fmla="*/ 9469 w 18938"/>
              <a:gd name="T7" fmla="*/ 10624 h 10625"/>
              <a:gd name="T8" fmla="*/ 18937 w 18938"/>
              <a:gd name="T9" fmla="*/ 5313 h 10625"/>
              <a:gd name="T10" fmla="*/ 9469 w 18938"/>
              <a:gd name="T11" fmla="*/ 0 h 10625"/>
              <a:gd name="T12" fmla="*/ 9469 w 18938"/>
              <a:gd name="T13" fmla="*/ 9406 h 10625"/>
              <a:gd name="T14" fmla="*/ 9469 w 18938"/>
              <a:gd name="T15" fmla="*/ 9406 h 10625"/>
              <a:gd name="T16" fmla="*/ 5282 w 18938"/>
              <a:gd name="T17" fmla="*/ 5313 h 10625"/>
              <a:gd name="T18" fmla="*/ 9469 w 18938"/>
              <a:gd name="T19" fmla="*/ 1250 h 10625"/>
              <a:gd name="T20" fmla="*/ 13687 w 18938"/>
              <a:gd name="T21" fmla="*/ 5313 h 10625"/>
              <a:gd name="T22" fmla="*/ 9469 w 18938"/>
              <a:gd name="T23" fmla="*/ 9406 h 10625"/>
              <a:gd name="T24" fmla="*/ 11593 w 18938"/>
              <a:gd name="T25" fmla="*/ 5313 h 10625"/>
              <a:gd name="T26" fmla="*/ 11593 w 18938"/>
              <a:gd name="T27" fmla="*/ 5313 h 10625"/>
              <a:gd name="T28" fmla="*/ 9469 w 18938"/>
              <a:gd name="T29" fmla="*/ 7343 h 10625"/>
              <a:gd name="T30" fmla="*/ 7376 w 18938"/>
              <a:gd name="T31" fmla="*/ 5313 h 10625"/>
              <a:gd name="T32" fmla="*/ 9469 w 18938"/>
              <a:gd name="T33" fmla="*/ 3282 h 10625"/>
              <a:gd name="T34" fmla="*/ 9469 w 18938"/>
              <a:gd name="T35" fmla="*/ 5313 h 10625"/>
              <a:gd name="T36" fmla="*/ 11593 w 18938"/>
              <a:gd name="T37" fmla="*/ 5313 h 10625"/>
              <a:gd name="T38" fmla="*/ 11593 w 18938"/>
              <a:gd name="T39" fmla="*/ 5313 h 10625"/>
              <a:gd name="T40" fmla="*/ 11593 w 18938"/>
              <a:gd name="T41" fmla="*/ 5313 h 10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38" h="10625">
                <a:moveTo>
                  <a:pt x="9469" y="0"/>
                </a:moveTo>
                <a:lnTo>
                  <a:pt x="9469" y="0"/>
                </a:lnTo>
                <a:cubicBezTo>
                  <a:pt x="3251" y="0"/>
                  <a:pt x="0" y="4594"/>
                  <a:pt x="0" y="5313"/>
                </a:cubicBezTo>
                <a:cubicBezTo>
                  <a:pt x="0" y="6031"/>
                  <a:pt x="3251" y="10624"/>
                  <a:pt x="9469" y="10624"/>
                </a:cubicBezTo>
                <a:cubicBezTo>
                  <a:pt x="15687" y="10624"/>
                  <a:pt x="18937" y="6031"/>
                  <a:pt x="18937" y="5313"/>
                </a:cubicBezTo>
                <a:cubicBezTo>
                  <a:pt x="18937" y="4594"/>
                  <a:pt x="15687" y="0"/>
                  <a:pt x="9469" y="0"/>
                </a:cubicBezTo>
                <a:close/>
                <a:moveTo>
                  <a:pt x="9469" y="9406"/>
                </a:moveTo>
                <a:lnTo>
                  <a:pt x="9469" y="9406"/>
                </a:lnTo>
                <a:cubicBezTo>
                  <a:pt x="7157" y="9406"/>
                  <a:pt x="5282" y="7562"/>
                  <a:pt x="5282" y="5313"/>
                </a:cubicBezTo>
                <a:cubicBezTo>
                  <a:pt x="5282" y="3063"/>
                  <a:pt x="7157" y="1250"/>
                  <a:pt x="9469" y="1250"/>
                </a:cubicBezTo>
                <a:cubicBezTo>
                  <a:pt x="11812" y="1250"/>
                  <a:pt x="13687" y="3063"/>
                  <a:pt x="13687" y="5313"/>
                </a:cubicBezTo>
                <a:cubicBezTo>
                  <a:pt x="13687" y="7562"/>
                  <a:pt x="11812" y="9406"/>
                  <a:pt x="9469" y="9406"/>
                </a:cubicBezTo>
                <a:close/>
                <a:moveTo>
                  <a:pt x="11593" y="5313"/>
                </a:moveTo>
                <a:lnTo>
                  <a:pt x="11593" y="5313"/>
                </a:lnTo>
                <a:cubicBezTo>
                  <a:pt x="11593" y="6437"/>
                  <a:pt x="10625" y="7343"/>
                  <a:pt x="9469" y="7343"/>
                </a:cubicBezTo>
                <a:cubicBezTo>
                  <a:pt x="8313" y="7343"/>
                  <a:pt x="7376" y="6437"/>
                  <a:pt x="7376" y="5313"/>
                </a:cubicBezTo>
                <a:cubicBezTo>
                  <a:pt x="7376" y="4188"/>
                  <a:pt x="8313" y="3282"/>
                  <a:pt x="9469" y="3282"/>
                </a:cubicBezTo>
                <a:cubicBezTo>
                  <a:pt x="10093" y="3282"/>
                  <a:pt x="9094" y="4907"/>
                  <a:pt x="9469" y="5313"/>
                </a:cubicBezTo>
                <a:cubicBezTo>
                  <a:pt x="9812" y="5687"/>
                  <a:pt x="11593" y="4813"/>
                  <a:pt x="11593" y="5313"/>
                </a:cubicBezTo>
                <a:close/>
                <a:moveTo>
                  <a:pt x="11593" y="5313"/>
                </a:moveTo>
                <a:lnTo>
                  <a:pt x="11593" y="5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43" tIns="45722" rIns="91443" bIns="45722" anchor="ctr"/>
          <a:lstStyle/>
          <a:p>
            <a:endParaRPr lang="en-US" sz="1351" dirty="0">
              <a:latin typeface="Lato Light"/>
            </a:endParaRPr>
          </a:p>
        </p:txBody>
      </p:sp>
      <p:sp>
        <p:nvSpPr>
          <p:cNvPr id="61" name="Freeform 1"/>
          <p:cNvSpPr>
            <a:spLocks noChangeArrowheads="1"/>
          </p:cNvSpPr>
          <p:nvPr/>
        </p:nvSpPr>
        <p:spPr bwMode="auto">
          <a:xfrm>
            <a:off x="5082392" y="3053050"/>
            <a:ext cx="378320" cy="540450"/>
          </a:xfrm>
          <a:custGeom>
            <a:avLst/>
            <a:gdLst>
              <a:gd name="T0" fmla="*/ 4338 w 4818"/>
              <a:gd name="T1" fmla="*/ 688 h 6883"/>
              <a:gd name="T2" fmla="*/ 4338 w 4818"/>
              <a:gd name="T3" fmla="*/ 688 h 6883"/>
              <a:gd name="T4" fmla="*/ 3932 w 4818"/>
              <a:gd name="T5" fmla="*/ 1721 h 6883"/>
              <a:gd name="T6" fmla="*/ 897 w 4818"/>
              <a:gd name="T7" fmla="*/ 1721 h 6883"/>
              <a:gd name="T8" fmla="*/ 491 w 4818"/>
              <a:gd name="T9" fmla="*/ 688 h 6883"/>
              <a:gd name="T10" fmla="*/ 0 w 4818"/>
              <a:gd name="T11" fmla="*/ 1168 h 6883"/>
              <a:gd name="T12" fmla="*/ 0 w 4818"/>
              <a:gd name="T13" fmla="*/ 6403 h 6883"/>
              <a:gd name="T14" fmla="*/ 491 w 4818"/>
              <a:gd name="T15" fmla="*/ 6882 h 6883"/>
              <a:gd name="T16" fmla="*/ 4338 w 4818"/>
              <a:gd name="T17" fmla="*/ 6882 h 6883"/>
              <a:gd name="T18" fmla="*/ 4817 w 4818"/>
              <a:gd name="T19" fmla="*/ 6403 h 6883"/>
              <a:gd name="T20" fmla="*/ 4817 w 4818"/>
              <a:gd name="T21" fmla="*/ 1168 h 6883"/>
              <a:gd name="T22" fmla="*/ 4338 w 4818"/>
              <a:gd name="T23" fmla="*/ 688 h 6883"/>
              <a:gd name="T24" fmla="*/ 3650 w 4818"/>
              <a:gd name="T25" fmla="*/ 1376 h 6883"/>
              <a:gd name="T26" fmla="*/ 3650 w 4818"/>
              <a:gd name="T27" fmla="*/ 1376 h 6883"/>
              <a:gd name="T28" fmla="*/ 3957 w 4818"/>
              <a:gd name="T29" fmla="*/ 688 h 6883"/>
              <a:gd name="T30" fmla="*/ 3207 w 4818"/>
              <a:gd name="T31" fmla="*/ 688 h 6883"/>
              <a:gd name="T32" fmla="*/ 2962 w 4818"/>
              <a:gd name="T33" fmla="*/ 0 h 6883"/>
              <a:gd name="T34" fmla="*/ 1868 w 4818"/>
              <a:gd name="T35" fmla="*/ 0 h 6883"/>
              <a:gd name="T36" fmla="*/ 1610 w 4818"/>
              <a:gd name="T37" fmla="*/ 688 h 6883"/>
              <a:gd name="T38" fmla="*/ 860 w 4818"/>
              <a:gd name="T39" fmla="*/ 688 h 6883"/>
              <a:gd name="T40" fmla="*/ 1179 w 4818"/>
              <a:gd name="T41" fmla="*/ 1376 h 6883"/>
              <a:gd name="T42" fmla="*/ 3650 w 4818"/>
              <a:gd name="T43" fmla="*/ 1376 h 6883"/>
              <a:gd name="T44" fmla="*/ 3650 w 4818"/>
              <a:gd name="T45" fmla="*/ 1376 h 6883"/>
              <a:gd name="T46" fmla="*/ 3650 w 4818"/>
              <a:gd name="T47" fmla="*/ 1376 h 6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18" h="6883">
                <a:moveTo>
                  <a:pt x="4338" y="688"/>
                </a:moveTo>
                <a:lnTo>
                  <a:pt x="4338" y="688"/>
                </a:lnTo>
                <a:cubicBezTo>
                  <a:pt x="3932" y="1721"/>
                  <a:pt x="3932" y="1721"/>
                  <a:pt x="3932" y="1721"/>
                </a:cubicBezTo>
                <a:cubicBezTo>
                  <a:pt x="897" y="1721"/>
                  <a:pt x="897" y="1721"/>
                  <a:pt x="897" y="1721"/>
                </a:cubicBezTo>
                <a:cubicBezTo>
                  <a:pt x="491" y="688"/>
                  <a:pt x="491" y="688"/>
                  <a:pt x="491" y="688"/>
                </a:cubicBezTo>
                <a:cubicBezTo>
                  <a:pt x="221" y="688"/>
                  <a:pt x="0" y="910"/>
                  <a:pt x="0" y="1168"/>
                </a:cubicBezTo>
                <a:cubicBezTo>
                  <a:pt x="0" y="6403"/>
                  <a:pt x="0" y="6403"/>
                  <a:pt x="0" y="6403"/>
                </a:cubicBezTo>
                <a:cubicBezTo>
                  <a:pt x="0" y="6661"/>
                  <a:pt x="221" y="6882"/>
                  <a:pt x="491" y="6882"/>
                </a:cubicBezTo>
                <a:cubicBezTo>
                  <a:pt x="4338" y="6882"/>
                  <a:pt x="4338" y="6882"/>
                  <a:pt x="4338" y="6882"/>
                </a:cubicBezTo>
                <a:cubicBezTo>
                  <a:pt x="4608" y="6882"/>
                  <a:pt x="4817" y="6661"/>
                  <a:pt x="4817" y="6403"/>
                </a:cubicBezTo>
                <a:cubicBezTo>
                  <a:pt x="4817" y="1168"/>
                  <a:pt x="4817" y="1168"/>
                  <a:pt x="4817" y="1168"/>
                </a:cubicBezTo>
                <a:cubicBezTo>
                  <a:pt x="4817" y="910"/>
                  <a:pt x="4608" y="688"/>
                  <a:pt x="4338" y="688"/>
                </a:cubicBezTo>
                <a:close/>
                <a:moveTo>
                  <a:pt x="3650" y="1376"/>
                </a:moveTo>
                <a:lnTo>
                  <a:pt x="3650" y="1376"/>
                </a:lnTo>
                <a:cubicBezTo>
                  <a:pt x="3957" y="688"/>
                  <a:pt x="3957" y="688"/>
                  <a:pt x="3957" y="688"/>
                </a:cubicBezTo>
                <a:cubicBezTo>
                  <a:pt x="3207" y="688"/>
                  <a:pt x="3207" y="688"/>
                  <a:pt x="3207" y="688"/>
                </a:cubicBezTo>
                <a:cubicBezTo>
                  <a:pt x="2962" y="0"/>
                  <a:pt x="2962" y="0"/>
                  <a:pt x="2962" y="0"/>
                </a:cubicBezTo>
                <a:cubicBezTo>
                  <a:pt x="1868" y="0"/>
                  <a:pt x="1868" y="0"/>
                  <a:pt x="1868" y="0"/>
                </a:cubicBezTo>
                <a:cubicBezTo>
                  <a:pt x="1610" y="688"/>
                  <a:pt x="1610" y="688"/>
                  <a:pt x="1610" y="688"/>
                </a:cubicBezTo>
                <a:cubicBezTo>
                  <a:pt x="860" y="688"/>
                  <a:pt x="860" y="688"/>
                  <a:pt x="860" y="688"/>
                </a:cubicBezTo>
                <a:cubicBezTo>
                  <a:pt x="1179" y="1376"/>
                  <a:pt x="1179" y="1376"/>
                  <a:pt x="1179" y="1376"/>
                </a:cubicBezTo>
                <a:lnTo>
                  <a:pt x="3650" y="1376"/>
                </a:lnTo>
                <a:close/>
                <a:moveTo>
                  <a:pt x="3650" y="1376"/>
                </a:moveTo>
                <a:lnTo>
                  <a:pt x="3650" y="1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43" tIns="45722" rIns="91443" bIns="45722" anchor="ctr"/>
          <a:lstStyle/>
          <a:p>
            <a:endParaRPr lang="en-US" sz="1351" dirty="0">
              <a:latin typeface="Lato Light"/>
            </a:endParaRPr>
          </a:p>
        </p:txBody>
      </p:sp>
      <p:sp>
        <p:nvSpPr>
          <p:cNvPr id="48" name="Rectangle 11"/>
          <p:cNvSpPr>
            <a:spLocks/>
          </p:cNvSpPr>
          <p:nvPr/>
        </p:nvSpPr>
        <p:spPr bwMode="auto">
          <a:xfrm>
            <a:off x="3053625" y="4581922"/>
            <a:ext cx="1333500" cy="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105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Lato Bold" charset="0"/>
              </a:rPr>
              <a:t>Patience</a:t>
            </a: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3128093" y="4756394"/>
            <a:ext cx="1190625" cy="1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750" dirty="0">
                <a:latin typeface="Lato Light"/>
                <a:ea typeface="ＭＳ Ｐゴシック" charset="0"/>
                <a:cs typeface="Lato Light"/>
                <a:sym typeface="Verdana" charset="0"/>
              </a:rPr>
              <a:t>Patience actually pays off</a:t>
            </a:r>
          </a:p>
        </p:txBody>
      </p:sp>
      <p:sp>
        <p:nvSpPr>
          <p:cNvPr id="64" name="Rectangle 11"/>
          <p:cNvSpPr>
            <a:spLocks/>
          </p:cNvSpPr>
          <p:nvPr/>
        </p:nvSpPr>
        <p:spPr bwMode="auto">
          <a:xfrm>
            <a:off x="4603604" y="4587281"/>
            <a:ext cx="1333500" cy="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105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Lato Bold" charset="0"/>
              </a:rPr>
              <a:t>Humble</a:t>
            </a:r>
          </a:p>
        </p:txBody>
      </p:sp>
      <p:sp>
        <p:nvSpPr>
          <p:cNvPr id="65" name="Rectangle 12"/>
          <p:cNvSpPr>
            <a:spLocks/>
          </p:cNvSpPr>
          <p:nvPr/>
        </p:nvSpPr>
        <p:spPr bwMode="auto">
          <a:xfrm>
            <a:off x="4678072" y="4761753"/>
            <a:ext cx="1190625" cy="1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750" dirty="0">
                <a:latin typeface="Lato Light"/>
                <a:ea typeface="ＭＳ Ｐゴシック" charset="0"/>
                <a:cs typeface="Lato Light"/>
                <a:sym typeface="Verdana" charset="0"/>
              </a:rPr>
              <a:t>Everyone is a genius</a:t>
            </a: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188217" y="4569253"/>
            <a:ext cx="1333500" cy="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105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Lato Bold" charset="0"/>
              </a:rPr>
              <a:t>Productivity</a:t>
            </a: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127751" y="4743725"/>
            <a:ext cx="1438274" cy="1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750" dirty="0">
                <a:latin typeface="Lato Light"/>
                <a:ea typeface="ＭＳ Ｐゴシック" charset="0"/>
                <a:cs typeface="Lato Light"/>
                <a:sym typeface="Verdana" charset="0"/>
              </a:rPr>
              <a:t>I aim to make proper use of time</a:t>
            </a:r>
          </a:p>
        </p:txBody>
      </p:sp>
      <p:sp>
        <p:nvSpPr>
          <p:cNvPr id="72" name="Rectangle 11"/>
          <p:cNvSpPr>
            <a:spLocks/>
          </p:cNvSpPr>
          <p:nvPr/>
        </p:nvSpPr>
        <p:spPr bwMode="auto">
          <a:xfrm>
            <a:off x="7824779" y="4581216"/>
            <a:ext cx="1333500" cy="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105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Lato Bold" charset="0"/>
              </a:rPr>
              <a:t>Building Others</a:t>
            </a:r>
          </a:p>
        </p:txBody>
      </p:sp>
      <p:sp>
        <p:nvSpPr>
          <p:cNvPr id="73" name="Rectangle 12"/>
          <p:cNvSpPr>
            <a:spLocks/>
          </p:cNvSpPr>
          <p:nvPr/>
        </p:nvSpPr>
        <p:spPr bwMode="auto">
          <a:xfrm>
            <a:off x="7847296" y="4755688"/>
            <a:ext cx="1287179" cy="1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38"/>
              </a:spcBef>
            </a:pPr>
            <a:r>
              <a:rPr lang="en-US" sz="750" dirty="0">
                <a:latin typeface="Lato Light"/>
                <a:ea typeface="ＭＳ Ｐゴシック" charset="0"/>
                <a:cs typeface="Lato Light"/>
                <a:sym typeface="Verdana" charset="0"/>
              </a:rPr>
              <a:t>Others’ success is my success</a:t>
            </a:r>
          </a:p>
        </p:txBody>
      </p:sp>
      <p:sp>
        <p:nvSpPr>
          <p:cNvPr id="79" name="AutoShape 91"/>
          <p:cNvSpPr>
            <a:spLocks/>
          </p:cNvSpPr>
          <p:nvPr/>
        </p:nvSpPr>
        <p:spPr bwMode="auto">
          <a:xfrm>
            <a:off x="6534435" y="3061711"/>
            <a:ext cx="472883" cy="520307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2" tIns="38102" rIns="38102" bIns="38102" anchor="ctr"/>
          <a:lstStyle/>
          <a:p>
            <a:pPr defTabSz="342915">
              <a:defRPr/>
            </a:pPr>
            <a:endParaRPr lang="es-ES" sz="2176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2" name="AutoShape 12"/>
          <p:cNvSpPr>
            <a:spLocks/>
          </p:cNvSpPr>
          <p:nvPr/>
        </p:nvSpPr>
        <p:spPr bwMode="auto">
          <a:xfrm>
            <a:off x="8281791" y="3061711"/>
            <a:ext cx="436518" cy="480296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2" tIns="38102" rIns="38102" bIns="38102" anchor="ctr"/>
          <a:lstStyle/>
          <a:p>
            <a:pPr defTabSz="342915">
              <a:defRPr/>
            </a:pPr>
            <a:endParaRPr lang="es-ES" sz="2176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77953" y="1037759"/>
            <a:ext cx="4636095" cy="779861"/>
            <a:chOff x="5988388" y="483017"/>
            <a:chExt cx="12359700" cy="2079087"/>
          </a:xfrm>
        </p:grpSpPr>
        <p:sp>
          <p:nvSpPr>
            <p:cNvPr id="25" name="TextBox 24"/>
            <p:cNvSpPr txBox="1"/>
            <p:nvPr/>
          </p:nvSpPr>
          <p:spPr>
            <a:xfrm>
              <a:off x="5988388" y="483017"/>
              <a:ext cx="12359700" cy="1446519"/>
            </a:xfrm>
            <a:prstGeom prst="rect">
              <a:avLst/>
            </a:prstGeom>
            <a:noFill/>
          </p:spPr>
          <p:txBody>
            <a:bodyPr wrap="square" lIns="34292" tIns="17146" rIns="34292" bIns="17146" rtlCol="0">
              <a:spAutoFit/>
            </a:bodyPr>
            <a:lstStyle/>
            <a:p>
              <a:pPr algn="ctr"/>
              <a:r>
                <a:rPr lang="en-US" sz="3301" b="1" dirty="0">
                  <a:solidFill>
                    <a:schemeClr val="tx2"/>
                  </a:solidFill>
                  <a:latin typeface="Lato Regular"/>
                  <a:cs typeface="Lato Regular"/>
                </a:rPr>
                <a:t>Values</a:t>
              </a:r>
              <a:endParaRPr lang="id-ID" sz="3301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61" tIns="17132" rIns="34261" bIns="17132" rtlCol="0" anchor="ctr"/>
            <a:lstStyle/>
            <a:p>
              <a:pPr algn="ctr"/>
              <a:endParaRPr lang="en-US" sz="1351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27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81580" tIns="40790" rIns="81580" bIns="40790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3" dirty="0">
                  <a:latin typeface="Lato Light"/>
                  <a:cs typeface="Lato Light"/>
                </a:rPr>
                <a:t>That I appreciate</a:t>
              </a:r>
              <a:endParaRPr lang="en-US" sz="1163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Lato Black</vt:lpstr>
      <vt:lpstr>Lato Light</vt:lpstr>
      <vt:lpstr>Lato Regular</vt:lpstr>
      <vt:lpstr>Open Sans Light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Jenef Jeshurun</dc:creator>
  <cp:lastModifiedBy>Karthikeyan Rajendran</cp:lastModifiedBy>
  <cp:revision>13</cp:revision>
  <dcterms:created xsi:type="dcterms:W3CDTF">2021-02-26T08:50:45Z</dcterms:created>
  <dcterms:modified xsi:type="dcterms:W3CDTF">2021-03-10T07:23:22Z</dcterms:modified>
</cp:coreProperties>
</file>