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326" r:id="rId3"/>
    <p:sldId id="3338" r:id="rId4"/>
    <p:sldId id="3339" r:id="rId5"/>
    <p:sldId id="3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5BF"/>
    <a:srgbClr val="E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BB3C9-BE79-4361-B814-5ED260C6FEA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A96AC-6F12-4AF9-A504-C3B8DA3A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CEA9F5-7A1B-4B46-ABC1-6C6203757F4A}" type="datetime1">
              <a:rPr lang="en-IN" smtClean="0"/>
              <a:t>03-03-2021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FF43D-058F-574C-B4B1-3BDFACB8AA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5B26-8034-4517-9E1E-76396D9B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6766-72D7-43E7-86A3-F12814DD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7B41-B04A-4A95-ACDC-1287523F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5C-EA37-4782-ABED-4CA21632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B3ED-357B-44EA-9342-40CB7F7C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820-3E27-4887-A72E-F09E8806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5C42-0099-4C3A-958C-4F0CE655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6C98-AAFA-49F3-8A6E-E18AB935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58FC-CAE6-46F8-9CCD-3070FE61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961F-C3BD-4A65-B3BC-3BF2DA6F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96543-367C-4B51-832C-C03D80F23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3C7F-2331-4FBC-A87D-47644E87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941C-3153-49F8-A273-F28E4261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3522-BDD0-43E8-9CE2-B584CAE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2AE8-EE61-4241-AADB-B6F65B70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2 Image | Bottom - Section Slide -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35A175-EFF7-9043-9F1F-26CD002B07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2297" y="6356106"/>
            <a:ext cx="1406763" cy="3992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4A58A-1F06-8C49-8F1A-0109B1845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19" y="6356107"/>
            <a:ext cx="1126855" cy="399228"/>
          </a:xfrm>
          <a:prstGeom prst="rect">
            <a:avLst/>
          </a:prstGeom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76338F1-CB7B-784B-A17F-A87A879824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89560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075B0F-A107-9B41-96BF-0BEE4BCBF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1075645"/>
            <a:ext cx="11506200" cy="1114425"/>
          </a:xfrm>
          <a:prstGeom prst="rect">
            <a:avLst/>
          </a:prstGeom>
        </p:spPr>
        <p:txBody>
          <a:bodyPr anchor="ctr"/>
          <a:lstStyle>
            <a:lvl1pPr algn="ctr">
              <a:defRPr sz="6001">
                <a:solidFill>
                  <a:srgbClr val="26B0E6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GB" dirty="0"/>
              <a:t>Section Breaker Heading</a:t>
            </a:r>
          </a:p>
        </p:txBody>
      </p:sp>
    </p:spTree>
    <p:extLst>
      <p:ext uri="{BB962C8B-B14F-4D97-AF65-F5344CB8AC3E}">
        <p14:creationId xmlns:p14="http://schemas.microsoft.com/office/powerpoint/2010/main" val="23002549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8DCFAD-F38A-414E-B8F6-70C6487358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26567-A628-DE43-9E1B-174D07682B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2247" y="6356107"/>
            <a:ext cx="1126855" cy="3992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F93D-420A-624F-8C68-856F834D26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2" y="2881129"/>
            <a:ext cx="11544299" cy="860425"/>
          </a:xfrm>
          <a:prstGeom prst="rect">
            <a:avLst/>
          </a:prstGeom>
        </p:spPr>
        <p:txBody>
          <a:bodyPr/>
          <a:lstStyle>
            <a:lvl1pPr algn="ctr">
              <a:defRPr sz="600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dirty="0"/>
              <a:t>Type Your Heading Here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1F2790E8-3786-6C4C-A356-C2D5014D4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4017099"/>
            <a:ext cx="11544300" cy="6878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46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36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CC306-BD90-5A4E-8ABA-81ABF853CE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2247" y="6356107"/>
            <a:ext cx="1126855" cy="3992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EAAE4A-4AEB-0346-AD14-E472C9F7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544300" cy="6878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46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C25FB6-73F5-844F-8039-EF7661A184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273177"/>
            <a:ext cx="11544300" cy="5051425"/>
          </a:xfrm>
          <a:prstGeom prst="rect">
            <a:avLst/>
          </a:prstGeom>
        </p:spPr>
        <p:txBody>
          <a:bodyPr numCol="2" spcCol="914400"/>
          <a:lstStyle>
            <a:lvl1pPr>
              <a:defRPr sz="3600"/>
            </a:lvl1pPr>
            <a:lvl2pPr marL="0" indent="0">
              <a:buClr>
                <a:schemeClr val="accent3"/>
              </a:buClr>
              <a:buFont typeface="Courier New" panose="02070309020205020404" pitchFamily="49" charset="0"/>
              <a:buNone/>
              <a:defRPr sz="1800"/>
            </a:lvl2pPr>
            <a:lvl3pPr marL="640112" indent="-274334">
              <a:buClr>
                <a:schemeClr val="accent1"/>
              </a:buClr>
              <a:buFont typeface="System Font Regular"/>
              <a:buChar char="-"/>
              <a:defRPr sz="2800"/>
            </a:lvl3pPr>
            <a:lvl4pPr marL="1097335" indent="-365779">
              <a:buFont typeface="Courier New" panose="02070309020205020404" pitchFamily="49" charset="0"/>
              <a:buChar char="o"/>
              <a:defRPr sz="2800"/>
            </a:lvl4pPr>
            <a:lvl5pPr marL="1463113" indent="-365779">
              <a:buClr>
                <a:schemeClr val="accent3"/>
              </a:buClr>
              <a:buFont typeface="System Font Regular"/>
              <a:buChar char="-"/>
              <a:defRPr sz="2800"/>
            </a:lvl5pPr>
          </a:lstStyle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qui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luptatum</a:t>
            </a:r>
            <a:r>
              <a:rPr lang="en-US" dirty="0"/>
              <a:t> </a:t>
            </a:r>
            <a:r>
              <a:rPr lang="en-US" dirty="0" err="1"/>
              <a:t>zzril</a:t>
            </a:r>
            <a:r>
              <a:rPr lang="en-US" dirty="0"/>
              <a:t> </a:t>
            </a:r>
            <a:r>
              <a:rPr lang="en-US" dirty="0" err="1"/>
              <a:t>delenit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dolore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feugait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72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| Right - Vertic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DEB125-D4CA-2847-B2C7-C98405382E75}"/>
              </a:ext>
            </a:extLst>
          </p:cNvPr>
          <p:cNvSpPr/>
          <p:nvPr userDrawn="1"/>
        </p:nvSpPr>
        <p:spPr>
          <a:xfrm>
            <a:off x="1" y="6324600"/>
            <a:ext cx="12192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46274-C16A-AA47-BCCF-420DAEF19D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2247" y="6356107"/>
            <a:ext cx="1126855" cy="399228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50723B5-D838-7F45-880E-1976BAC4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3405"/>
            <a:ext cx="5458144" cy="11214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l" defTabSz="914446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5F69D44-002D-DC46-B8BC-25EC8048E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2339940"/>
            <a:ext cx="5458144" cy="495300"/>
          </a:xfrm>
          <a:prstGeom prst="rect">
            <a:avLst/>
          </a:prstGeom>
        </p:spPr>
        <p:txBody>
          <a:bodyPr lIns="91440" tIns="45720" rIns="91440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GB" sz="1400" b="0" kern="1200" dirty="0" smtClean="0">
                <a:solidFill>
                  <a:srgbClr val="5358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C44E28B-2316-8B4D-B8AF-BB2A5EF721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841157"/>
            <a:ext cx="5458144" cy="495300"/>
          </a:xfrm>
          <a:prstGeom prst="rect">
            <a:avLst/>
          </a:prstGeom>
        </p:spPr>
        <p:txBody>
          <a:bodyPr lIns="91440" tIns="45720" rIns="91440" anchor="ctr" anchorCtr="0"/>
          <a:lstStyle>
            <a:lvl1pPr>
              <a:defRPr sz="18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BC4A47-232D-5749-95FD-2EAB19B03C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C9F32D-A8E0-D44F-BBB8-48AD952B3935}"/>
              </a:ext>
            </a:extLst>
          </p:cNvPr>
          <p:cNvSpPr txBox="1">
            <a:spLocks/>
          </p:cNvSpPr>
          <p:nvPr userDrawn="1"/>
        </p:nvSpPr>
        <p:spPr>
          <a:xfrm>
            <a:off x="1247097" y="6612453"/>
            <a:ext cx="3601808" cy="14288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© 2020</a:t>
            </a:r>
            <a:r>
              <a:rPr lang="en-US" sz="800" b="0" u="none" baseline="0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 Ameex Technologies </a:t>
            </a:r>
            <a:r>
              <a:rPr lang="en-US" sz="800" b="0" u="none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| WWW.AMEEXUSA.COM | </a:t>
            </a:r>
            <a:r>
              <a:rPr lang="en-US" sz="800" b="0" u="none" baseline="0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 Confidential</a:t>
            </a:r>
            <a:endParaRPr lang="en-US" sz="800" b="0" u="none" dirty="0">
              <a:solidFill>
                <a:schemeClr val="tx1"/>
              </a:solidFill>
              <a:latin typeface="Arial" panose="020B0604020202020204" pitchFamily="34" charset="0"/>
              <a:ea typeface="Century Gothi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33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-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A390A3-D944-1C49-80E4-5D33357CA0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2297" y="6356106"/>
            <a:ext cx="1406763" cy="3992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707EA81-2647-F94E-951F-5E4FCDB7A3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161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9B353-5072-BA47-890A-3B3CA44D9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19" y="6356107"/>
            <a:ext cx="1126855" cy="3992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CF48-3247-274C-A7C8-52CBD39636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2871788"/>
            <a:ext cx="11506200" cy="1114425"/>
          </a:xfrm>
          <a:prstGeom prst="rect">
            <a:avLst/>
          </a:prstGeom>
        </p:spPr>
        <p:txBody>
          <a:bodyPr anchor="ctr"/>
          <a:lstStyle>
            <a:lvl1pPr algn="ctr">
              <a:defRPr sz="6001">
                <a:solidFill>
                  <a:srgbClr val="26B0E6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GB" dirty="0"/>
              <a:t>Section Breaker Heading</a:t>
            </a:r>
          </a:p>
        </p:txBody>
      </p:sp>
    </p:spTree>
    <p:extLst>
      <p:ext uri="{BB962C8B-B14F-4D97-AF65-F5344CB8AC3E}">
        <p14:creationId xmlns:p14="http://schemas.microsoft.com/office/powerpoint/2010/main" val="399162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| Top - Section Slide -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5866AD6A-2A01-9C43-A4D9-440643D8F2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2297" y="6356106"/>
            <a:ext cx="1406763" cy="3992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76ECFE4-6660-A048-AA8F-C0AE650C2F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C1FFE-B68E-9747-89C7-1FF6DC940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19" y="6356107"/>
            <a:ext cx="1126855" cy="39922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D48D7F7-1E70-B041-9FAD-60C7619CB8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4335343"/>
            <a:ext cx="11506200" cy="1114425"/>
          </a:xfrm>
          <a:prstGeom prst="rect">
            <a:avLst/>
          </a:prstGeom>
        </p:spPr>
        <p:txBody>
          <a:bodyPr anchor="ctr"/>
          <a:lstStyle>
            <a:lvl1pPr algn="ctr">
              <a:defRPr sz="6001">
                <a:solidFill>
                  <a:srgbClr val="26B0E6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GB" dirty="0"/>
              <a:t>Section Breaker Heading</a:t>
            </a:r>
          </a:p>
        </p:txBody>
      </p:sp>
    </p:spTree>
    <p:extLst>
      <p:ext uri="{BB962C8B-B14F-4D97-AF65-F5344CB8AC3E}">
        <p14:creationId xmlns:p14="http://schemas.microsoft.com/office/powerpoint/2010/main" val="1365715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| Bottom - Section Slide - co-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35A175-EFF7-9043-9F1F-26CD002B07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2297" y="6356106"/>
            <a:ext cx="1406763" cy="3992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4A58A-1F06-8C49-8F1A-0109B1845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2719" y="6356107"/>
            <a:ext cx="1126855" cy="399228"/>
          </a:xfrm>
          <a:prstGeom prst="rect">
            <a:avLst/>
          </a:prstGeom>
        </p:spPr>
      </p:pic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76338F1-CB7B-784B-A17F-A87A879824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89560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075B0F-A107-9B41-96BF-0BEE4BCBF6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1075645"/>
            <a:ext cx="11506200" cy="1114425"/>
          </a:xfrm>
          <a:prstGeom prst="rect">
            <a:avLst/>
          </a:prstGeom>
        </p:spPr>
        <p:txBody>
          <a:bodyPr anchor="ctr"/>
          <a:lstStyle>
            <a:lvl1pPr algn="ctr">
              <a:defRPr sz="6001">
                <a:solidFill>
                  <a:srgbClr val="26B0E6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GB" dirty="0"/>
              <a:t>Section Breaker Heading</a:t>
            </a:r>
          </a:p>
        </p:txBody>
      </p:sp>
    </p:spTree>
    <p:extLst>
      <p:ext uri="{BB962C8B-B14F-4D97-AF65-F5344CB8AC3E}">
        <p14:creationId xmlns:p14="http://schemas.microsoft.com/office/powerpoint/2010/main" val="9800535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D744F7D-094D-FB46-9868-CFAE23F103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613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4B5D620-8668-8A46-AAF2-E1CD110CD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1" y="2871788"/>
            <a:ext cx="11506200" cy="1114425"/>
          </a:xfrm>
          <a:prstGeom prst="rect">
            <a:avLst/>
          </a:prstGeom>
        </p:spPr>
        <p:txBody>
          <a:bodyPr anchor="ctr"/>
          <a:lstStyle>
            <a:lvl1pPr algn="ctr">
              <a:defRPr sz="6001">
                <a:solidFill>
                  <a:srgbClr val="26B0E6"/>
                </a:solidFill>
              </a:defRPr>
            </a:lvl1pPr>
            <a:lvl2pPr marL="457223" indent="0">
              <a:buNone/>
              <a:defRPr/>
            </a:lvl2pPr>
          </a:lstStyle>
          <a:p>
            <a:pPr lvl="0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748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CCA1-36DA-4A74-84F6-BAC753DA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FACF-39AA-418B-9FD3-21C1A683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0877-B624-4665-8165-7C8C574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CDA8F-A1A6-4021-A484-9F08B0A4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B2A9-8694-4B8C-91F1-29632BA6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5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97663-0320-3448-B5B1-96F58B0C06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2247" y="6356107"/>
            <a:ext cx="1126855" cy="399228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D1A1A08F-4C0D-7242-9B6C-9A28D2D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544300" cy="6878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46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7F6B82F-F80C-EF4A-BF07-E67743133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273177"/>
            <a:ext cx="11544300" cy="4589463"/>
          </a:xfrm>
          <a:prstGeom prst="rect">
            <a:avLst/>
          </a:prstGeom>
        </p:spPr>
        <p:txBody>
          <a:bodyPr numCol="2"/>
          <a:lstStyle>
            <a:lvl1pPr>
              <a:defRPr sz="3600"/>
            </a:lvl1pPr>
            <a:lvl2pPr marL="0" indent="-365779">
              <a:buClr>
                <a:schemeClr val="accent3"/>
              </a:buClr>
              <a:buFont typeface="Courier New" panose="02070309020205020404" pitchFamily="49" charset="0"/>
              <a:buChar char="o"/>
              <a:defRPr sz="2800"/>
            </a:lvl2pPr>
            <a:lvl3pPr marL="640112" indent="-274334">
              <a:buClr>
                <a:schemeClr val="accent1"/>
              </a:buClr>
              <a:buFont typeface="System Font Regular"/>
              <a:buChar char="-"/>
              <a:defRPr sz="2800"/>
            </a:lvl3pPr>
            <a:lvl4pPr marL="1097335" indent="-365779">
              <a:buFont typeface="Courier New" panose="02070309020205020404" pitchFamily="49" charset="0"/>
              <a:buChar char="o"/>
              <a:defRPr sz="2800"/>
            </a:lvl4pPr>
            <a:lvl5pPr marL="1463113" indent="-365779">
              <a:buClr>
                <a:schemeClr val="accent3"/>
              </a:buClr>
              <a:buFont typeface="System Font Regular"/>
              <a:buChar char="-"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46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A72D-9DD6-4218-A6D0-5AE51268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DDBA-DFCD-45FB-99D6-402A8C53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B827-842E-4CF2-89FC-EF332F0A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7F88-FE4E-4FCF-A1FE-9F66ABCA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D018-EDB4-47C2-A67F-314009E6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3AE4-0534-43D9-9326-33BF3ADF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0D85-4E11-4611-BC21-02DCAB4A4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25EB-9C63-4BAC-8616-F64A45BA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5B0D9-DED5-4889-82E2-1ADF0F2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47DD-8584-490D-A693-5920B361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9FB4-650C-4716-922D-655307F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6D0-8EC7-4E45-A62A-661A888B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BA59-D9EA-48AB-9B84-E726196B6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15F3-0719-4C7E-926B-DAE95F0EF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9848B-9ABE-4AE7-8B40-18CF84A78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26203-DF28-4D82-A855-D0685497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AB6B9-5643-43BE-84E6-DC0EEFC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DE5E1-7D5F-4077-A360-22B7BC81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81B54-C454-4FF7-A823-3B26AAE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16A7-6E4D-447E-827E-2919D63A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815CE-D612-4D9F-9C35-58D1470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637CE-E3DF-4ED4-AC3B-C8004DA5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D3E35-3D43-4A1B-8CAD-806BEE2D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AC0B-FA15-4BFA-9D31-848F1103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460E6-13F7-4902-B4DB-B8E59239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0BF2-D9EC-448A-85EF-B59FBA59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7DA7-160B-4881-AAFD-6DA2D319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B9E7-BFF8-4154-8532-8D03F6A1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4C84E-E575-441B-A011-74F76D1F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7308-AA5F-43BC-9B84-3F56BCFA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B3AD9-3824-48D4-BC02-36166227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41F0-235E-4779-A651-D535D806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CA7F-57F1-4287-A0D5-7DFF0E4C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A6FF-00DD-4E33-8CC0-FF1196A2A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B1F3-4C99-440A-873A-C075E1898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580D1-2760-4494-886E-C1E9B3B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85CF-C1D8-4FCE-849B-EEF92C6A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DD39-61EA-4768-85E1-22061DFB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B0991-0C52-4A7C-8847-9B5B1AA8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57C1-44DA-454A-A320-8BA6E045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8B8F-716D-4989-B239-206BD5DC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5BF0-A3C5-45FB-AE55-971422A25358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14D-9682-4EBB-80ED-5B317B081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F893-0458-401D-A286-DFB33EE1B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1382-AB27-4E4B-9B58-CA442F846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9A5CDD-6023-2848-9967-9523A6125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023" y="6612454"/>
            <a:ext cx="710648" cy="157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2179-1E35-314F-8941-209DD623C4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3C05-F530-254B-9B36-BEC5AEF83C04}"/>
              </a:ext>
            </a:extLst>
          </p:cNvPr>
          <p:cNvSpPr txBox="1">
            <a:spLocks/>
          </p:cNvSpPr>
          <p:nvPr userDrawn="1"/>
        </p:nvSpPr>
        <p:spPr>
          <a:xfrm>
            <a:off x="4452428" y="6612453"/>
            <a:ext cx="3601808" cy="14288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© 2021</a:t>
            </a:r>
            <a:r>
              <a:rPr lang="en-US" sz="800" b="0" u="none" baseline="0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 Ameex Technologies </a:t>
            </a:r>
            <a:r>
              <a:rPr lang="en-US" sz="800" b="0" u="none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| WWW.AMEEXUSA.COM | </a:t>
            </a:r>
            <a:r>
              <a:rPr lang="en-US" sz="800" b="0" u="none" baseline="0" dirty="0">
                <a:solidFill>
                  <a:schemeClr val="tx1"/>
                </a:solidFill>
                <a:latin typeface="Arial" panose="020B0604020202020204" pitchFamily="34" charset="0"/>
                <a:ea typeface="Century Gothic" charset="0"/>
                <a:cs typeface="Arial" panose="020B0604020202020204" pitchFamily="34" charset="0"/>
              </a:rPr>
              <a:t> Confidential</a:t>
            </a:r>
            <a:endParaRPr lang="en-US" sz="800" b="0" u="none" dirty="0">
              <a:solidFill>
                <a:schemeClr val="tx1"/>
              </a:solidFill>
              <a:latin typeface="Arial" panose="020B0604020202020204" pitchFamily="34" charset="0"/>
              <a:ea typeface="Century Gothic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446" rtl="0" eaLnBrk="1" latinLnBrk="0" hangingPunct="1">
        <a:lnSpc>
          <a:spcPct val="100000"/>
        </a:lnSpc>
        <a:spcBef>
          <a:spcPct val="0"/>
        </a:spcBef>
        <a:buNone/>
        <a:defRPr lang="en-US" sz="3600" b="1" kern="1200" dirty="0" smtClean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35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57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80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503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6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4">
          <p15:clr>
            <a:srgbClr val="F26B43"/>
          </p15:clr>
        </p15:guide>
        <p15:guide id="2" pos="192">
          <p15:clr>
            <a:srgbClr val="F26B43"/>
          </p15:clr>
        </p15:guide>
        <p15:guide id="3" orient="horz" pos="216">
          <p15:clr>
            <a:srgbClr val="F26B43"/>
          </p15:clr>
        </p15:guide>
        <p15:guide id="4" orient="horz" pos="3984">
          <p15:clr>
            <a:srgbClr val="F26B43"/>
          </p15:clr>
        </p15:guide>
        <p15:guide id="12" pos="3840">
          <p15:clr>
            <a:srgbClr val="A4A3A4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4D091-2CDB-5E45-9C72-26E131950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"/>
            <a:ext cx="12192000" cy="6842449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AF0A9C44-4A85-8B4C-AE32-0BE4475DE6C3}"/>
              </a:ext>
            </a:extLst>
          </p:cNvPr>
          <p:cNvSpPr/>
          <p:nvPr/>
        </p:nvSpPr>
        <p:spPr>
          <a:xfrm>
            <a:off x="1470990" y="1"/>
            <a:ext cx="10721009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B72B8-28A3-4EBF-AA3B-C817A9DCCF23}"/>
              </a:ext>
            </a:extLst>
          </p:cNvPr>
          <p:cNvSpPr/>
          <p:nvPr/>
        </p:nvSpPr>
        <p:spPr>
          <a:xfrm>
            <a:off x="1652337" y="1347536"/>
            <a:ext cx="8791074" cy="3901253"/>
          </a:xfrm>
          <a:prstGeom prst="rect">
            <a:avLst/>
          </a:prstGeom>
          <a:solidFill>
            <a:srgbClr val="000000">
              <a:alpha val="14902"/>
            </a:srgbClr>
          </a:solidFill>
          <a:ln w="31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Shape 60">
            <a:extLst>
              <a:ext uri="{FF2B5EF4-FFF2-40B4-BE49-F238E27FC236}">
                <a16:creationId xmlns:a16="http://schemas.microsoft.com/office/drawing/2014/main" id="{B370DAC4-30FF-46AE-ABF7-244D20B472CC}"/>
              </a:ext>
            </a:extLst>
          </p:cNvPr>
          <p:cNvSpPr/>
          <p:nvPr/>
        </p:nvSpPr>
        <p:spPr>
          <a:xfrm>
            <a:off x="1652338" y="2278525"/>
            <a:ext cx="8791074" cy="2039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5249" tIns="95249" rIns="95249" bIns="95249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45494F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Reckitt Benckiser – Automation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2E332C-DB51-4DB0-822E-7FF5C8AE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5116" y="6348987"/>
            <a:ext cx="1146176" cy="40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976DA71-F742-4730-9ACE-FD53C4C9C8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658" y="191955"/>
            <a:ext cx="520634" cy="4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7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46C-9CFB-493E-80A2-49C9276E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Monitoring – Prod Instance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F4C4-0AA9-4134-919C-665AE92F8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2898" y="1903411"/>
            <a:ext cx="7462630" cy="4589463"/>
          </a:xfrm>
        </p:spPr>
        <p:txBody>
          <a:bodyPr/>
          <a:lstStyle/>
          <a:p>
            <a:r>
              <a:rPr lang="en-US" sz="1800" b="0" dirty="0"/>
              <a:t>Automate Business critical scenarios</a:t>
            </a:r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Check business critical scenarios</a:t>
            </a:r>
          </a:p>
          <a:p>
            <a:r>
              <a:rPr lang="en-US" sz="1050" dirty="0"/>
              <a:t>Like URL Redirection, SEO Tags, 404 Errors</a:t>
            </a:r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Basic Performance checks </a:t>
            </a:r>
          </a:p>
          <a:p>
            <a:r>
              <a:rPr lang="en-US" sz="1800" b="0" dirty="0"/>
              <a:t>(First </a:t>
            </a:r>
            <a:r>
              <a:rPr lang="en-US" sz="1800" b="0" dirty="0" err="1"/>
              <a:t>contentful</a:t>
            </a:r>
            <a:r>
              <a:rPr lang="en-US" sz="1800" b="0" dirty="0"/>
              <a:t> paint)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7620CA-B42A-405D-B600-FC3C3E8D844F}"/>
              </a:ext>
            </a:extLst>
          </p:cNvPr>
          <p:cNvSpPr/>
          <p:nvPr/>
        </p:nvSpPr>
        <p:spPr>
          <a:xfrm>
            <a:off x="2881520" y="1571140"/>
            <a:ext cx="1166191" cy="1166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11A506-BF8B-4B5A-87FC-22A230F522A6}"/>
              </a:ext>
            </a:extLst>
          </p:cNvPr>
          <p:cNvSpPr/>
          <p:nvPr/>
        </p:nvSpPr>
        <p:spPr>
          <a:xfrm>
            <a:off x="2881520" y="2930090"/>
            <a:ext cx="1166191" cy="1166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C0905B-841F-428A-8F86-4D69BCE9878F}"/>
              </a:ext>
            </a:extLst>
          </p:cNvPr>
          <p:cNvSpPr/>
          <p:nvPr/>
        </p:nvSpPr>
        <p:spPr>
          <a:xfrm>
            <a:off x="2881520" y="4496488"/>
            <a:ext cx="1166191" cy="1166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mbulance with solid fill">
            <a:extLst>
              <a:ext uri="{FF2B5EF4-FFF2-40B4-BE49-F238E27FC236}">
                <a16:creationId xmlns:a16="http://schemas.microsoft.com/office/drawing/2014/main" id="{CF2D039E-BDBD-4D66-9266-C26F37AE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115" y="3188254"/>
            <a:ext cx="688007" cy="688007"/>
          </a:xfrm>
          <a:prstGeom prst="rect">
            <a:avLst/>
          </a:prstGeom>
        </p:spPr>
      </p:pic>
      <p:pic>
        <p:nvPicPr>
          <p:cNvPr id="10" name="Graphic 9" descr="Aperture with solid fill">
            <a:extLst>
              <a:ext uri="{FF2B5EF4-FFF2-40B4-BE49-F238E27FC236}">
                <a16:creationId xmlns:a16="http://schemas.microsoft.com/office/drawing/2014/main" id="{75B4857C-BBBB-4147-AB30-A2B2F9C9D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611" y="1815331"/>
            <a:ext cx="688007" cy="688007"/>
          </a:xfrm>
          <a:prstGeom prst="rect">
            <a:avLst/>
          </a:prstGeom>
        </p:spPr>
      </p:pic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D5A65C33-4240-4A62-95DA-522FD75D31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096707" y="4630361"/>
            <a:ext cx="671105" cy="6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46C-9CFB-493E-80A2-49C9276E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Testing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7E9AC0-62F6-491F-B0CE-A832C2F25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1096" y="2234717"/>
            <a:ext cx="7462630" cy="3317946"/>
          </a:xfrm>
        </p:spPr>
        <p:txBody>
          <a:bodyPr/>
          <a:lstStyle/>
          <a:p>
            <a:r>
              <a:rPr lang="en-US" sz="1800" b="0" dirty="0"/>
              <a:t>Functional test cases automation (Business critical)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Feature level test cases</a:t>
            </a:r>
          </a:p>
          <a:p>
            <a:r>
              <a:rPr lang="en-US" sz="1800" b="0" dirty="0"/>
              <a:t>(Business critical)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B010156-5FA1-46E1-AD20-0C93E168229A}"/>
              </a:ext>
            </a:extLst>
          </p:cNvPr>
          <p:cNvSpPr txBox="1">
            <a:spLocks/>
          </p:cNvSpPr>
          <p:nvPr/>
        </p:nvSpPr>
        <p:spPr>
          <a:xfrm>
            <a:off x="342900" y="991460"/>
            <a:ext cx="7860196" cy="548241"/>
          </a:xfrm>
          <a:prstGeom prst="rect">
            <a:avLst/>
          </a:prstGeom>
        </p:spPr>
        <p:txBody>
          <a:bodyPr numCol="2"/>
          <a:lstStyle>
            <a:lvl1pPr marL="0" indent="0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-365779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0112" indent="-274334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335" indent="-365779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63113" indent="-365779" algn="l" defTabSz="914446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System Font Regular"/>
              <a:buChar char="-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6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5" indent="-228612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Automate the following test cases:</a:t>
            </a:r>
          </a:p>
          <a:p>
            <a:endParaRPr lang="en-US" sz="18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20FA3-F770-49E1-A831-25615A01E44C}"/>
              </a:ext>
            </a:extLst>
          </p:cNvPr>
          <p:cNvSpPr txBox="1"/>
          <p:nvPr/>
        </p:nvSpPr>
        <p:spPr>
          <a:xfrm>
            <a:off x="2311677" y="5336294"/>
            <a:ext cx="4897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dirty="0"/>
              <a:t>Include automation tests in every instance except production.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580AB-ECA2-4840-A485-27EC1B53195A}"/>
              </a:ext>
            </a:extLst>
          </p:cNvPr>
          <p:cNvSpPr/>
          <p:nvPr/>
        </p:nvSpPr>
        <p:spPr>
          <a:xfrm>
            <a:off x="2311677" y="2030402"/>
            <a:ext cx="1166191" cy="1166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F05FDA-B331-4F8F-A641-875039E08E10}"/>
              </a:ext>
            </a:extLst>
          </p:cNvPr>
          <p:cNvSpPr/>
          <p:nvPr/>
        </p:nvSpPr>
        <p:spPr>
          <a:xfrm>
            <a:off x="2311677" y="3723104"/>
            <a:ext cx="1166191" cy="1166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Ambulance with solid fill">
            <a:extLst>
              <a:ext uri="{FF2B5EF4-FFF2-40B4-BE49-F238E27FC236}">
                <a16:creationId xmlns:a16="http://schemas.microsoft.com/office/drawing/2014/main" id="{90946424-C69D-45B8-874A-B4E808D0E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7383" y="2287399"/>
            <a:ext cx="688007" cy="688007"/>
          </a:xfrm>
          <a:prstGeom prst="rect">
            <a:avLst/>
          </a:prstGeom>
        </p:spPr>
      </p:pic>
      <p:pic>
        <p:nvPicPr>
          <p:cNvPr id="12" name="Graphic 11" descr="Aperture with solid fill">
            <a:extLst>
              <a:ext uri="{FF2B5EF4-FFF2-40B4-BE49-F238E27FC236}">
                <a16:creationId xmlns:a16="http://schemas.microsoft.com/office/drawing/2014/main" id="{256035CC-F3F4-48BD-A00A-24B19F3ED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775" y="3948044"/>
            <a:ext cx="688007" cy="6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D61C5B-02D3-4802-BEC8-621422E3E0F1}"/>
              </a:ext>
            </a:extLst>
          </p:cNvPr>
          <p:cNvCxnSpPr/>
          <p:nvPr/>
        </p:nvCxnSpPr>
        <p:spPr>
          <a:xfrm>
            <a:off x="1260327" y="3955035"/>
            <a:ext cx="336833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9C646C-9CFB-493E-80A2-49C9276E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E4AC52-81FD-47A4-89A8-5B2D7ACD8169}"/>
              </a:ext>
            </a:extLst>
          </p:cNvPr>
          <p:cNvGrpSpPr/>
          <p:nvPr/>
        </p:nvGrpSpPr>
        <p:grpSpPr>
          <a:xfrm>
            <a:off x="668563" y="1877692"/>
            <a:ext cx="10436759" cy="2237108"/>
            <a:chOff x="1451427" y="946251"/>
            <a:chExt cx="13512571" cy="28964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1AFB5D-4CB2-48E6-882E-6A7582943433}"/>
                </a:ext>
              </a:extLst>
            </p:cNvPr>
            <p:cNvSpPr/>
            <p:nvPr/>
          </p:nvSpPr>
          <p:spPr>
            <a:xfrm>
              <a:off x="1451427" y="1799772"/>
              <a:ext cx="1538515" cy="1655165"/>
            </a:xfrm>
            <a:prstGeom prst="roundRect">
              <a:avLst>
                <a:gd name="adj" fmla="val 752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 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5522E1-24BF-421E-BC97-32C48F6C7E55}"/>
                </a:ext>
              </a:extLst>
            </p:cNvPr>
            <p:cNvSpPr/>
            <p:nvPr/>
          </p:nvSpPr>
          <p:spPr>
            <a:xfrm>
              <a:off x="3624942" y="1773835"/>
              <a:ext cx="1538515" cy="1655165"/>
            </a:xfrm>
            <a:prstGeom prst="roundRect">
              <a:avLst>
                <a:gd name="adj" fmla="val 752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Stg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7D7E793-016E-4417-B102-7C1480F980A1}"/>
                </a:ext>
              </a:extLst>
            </p:cNvPr>
            <p:cNvSpPr/>
            <p:nvPr/>
          </p:nvSpPr>
          <p:spPr>
            <a:xfrm>
              <a:off x="5798457" y="1773834"/>
              <a:ext cx="1538515" cy="1655165"/>
            </a:xfrm>
            <a:prstGeom prst="roundRect">
              <a:avLst>
                <a:gd name="adj" fmla="val 752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Pre-prod 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33978C-7E42-4D89-8604-F6AFBB1B0870}"/>
                </a:ext>
              </a:extLst>
            </p:cNvPr>
            <p:cNvSpPr/>
            <p:nvPr/>
          </p:nvSpPr>
          <p:spPr>
            <a:xfrm>
              <a:off x="7971972" y="946251"/>
              <a:ext cx="1117601" cy="1655165"/>
            </a:xfrm>
            <a:prstGeom prst="roundRect">
              <a:avLst>
                <a:gd name="adj" fmla="val 752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Hotfix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BC240BA-77A6-4925-BE3F-8434002FD4A7}"/>
                </a:ext>
              </a:extLst>
            </p:cNvPr>
            <p:cNvSpPr/>
            <p:nvPr/>
          </p:nvSpPr>
          <p:spPr>
            <a:xfrm>
              <a:off x="10760471" y="1773833"/>
              <a:ext cx="4203527" cy="1655164"/>
            </a:xfrm>
            <a:prstGeom prst="roundRect">
              <a:avLst>
                <a:gd name="adj" fmla="val 2805"/>
              </a:avLst>
            </a:prstGeom>
            <a:solidFill>
              <a:srgbClr val="F9C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303820-4CE8-4DDE-AF20-9EFFB1719945}"/>
                </a:ext>
              </a:extLst>
            </p:cNvPr>
            <p:cNvSpPr/>
            <p:nvPr/>
          </p:nvSpPr>
          <p:spPr>
            <a:xfrm>
              <a:off x="1807026" y="3015341"/>
              <a:ext cx="827315" cy="8273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2C94F6-907B-407C-ADE4-33CEC51E19E9}"/>
                </a:ext>
              </a:extLst>
            </p:cNvPr>
            <p:cNvSpPr/>
            <p:nvPr/>
          </p:nvSpPr>
          <p:spPr>
            <a:xfrm>
              <a:off x="3980542" y="3015341"/>
              <a:ext cx="827315" cy="8273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6FD572-1536-41D5-98E3-7E52450C9BE7}"/>
                </a:ext>
              </a:extLst>
            </p:cNvPr>
            <p:cNvSpPr/>
            <p:nvPr/>
          </p:nvSpPr>
          <p:spPr>
            <a:xfrm>
              <a:off x="6154057" y="3015340"/>
              <a:ext cx="827315" cy="8273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24F50B-ABFE-4A97-9676-D39B5DEDD716}"/>
                </a:ext>
              </a:extLst>
            </p:cNvPr>
            <p:cNvSpPr/>
            <p:nvPr/>
          </p:nvSpPr>
          <p:spPr>
            <a:xfrm>
              <a:off x="8117114" y="2187758"/>
              <a:ext cx="827315" cy="8273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3ACD5894-6ACE-4EDF-A9CE-4377B63FF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3013" y="3170361"/>
              <a:ext cx="569152" cy="569152"/>
            </a:xfrm>
            <a:prstGeom prst="rect">
              <a:avLst/>
            </a:prstGeom>
          </p:spPr>
        </p:pic>
        <p:pic>
          <p:nvPicPr>
            <p:cNvPr id="23" name="Graphic 22" descr="Gears with solid fill">
              <a:extLst>
                <a:ext uri="{FF2B5EF4-FFF2-40B4-BE49-F238E27FC236}">
                  <a16:creationId xmlns:a16="http://schemas.microsoft.com/office/drawing/2014/main" id="{B6A5ACC6-7126-4574-9BEF-9B94D9D7C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9623" y="3170361"/>
              <a:ext cx="569152" cy="569152"/>
            </a:xfrm>
            <a:prstGeom prst="rect">
              <a:avLst/>
            </a:prstGeom>
          </p:spPr>
        </p:pic>
        <p:pic>
          <p:nvPicPr>
            <p:cNvPr id="24" name="Graphic 23" descr="Gears with solid fill">
              <a:extLst>
                <a:ext uri="{FF2B5EF4-FFF2-40B4-BE49-F238E27FC236}">
                  <a16:creationId xmlns:a16="http://schemas.microsoft.com/office/drawing/2014/main" id="{E4F3B725-EE3B-4FC8-A54C-297695E30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4023" y="3170361"/>
              <a:ext cx="569152" cy="569152"/>
            </a:xfrm>
            <a:prstGeom prst="rect">
              <a:avLst/>
            </a:prstGeom>
          </p:spPr>
        </p:pic>
        <p:pic>
          <p:nvPicPr>
            <p:cNvPr id="25" name="Graphic 24" descr="Gears with solid fill">
              <a:extLst>
                <a:ext uri="{FF2B5EF4-FFF2-40B4-BE49-F238E27FC236}">
                  <a16:creationId xmlns:a16="http://schemas.microsoft.com/office/drawing/2014/main" id="{ED207F77-7BA2-477A-95C8-191682ACA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49823" y="2332161"/>
              <a:ext cx="569152" cy="569152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DE806-FA9B-4C85-87C6-EF446D2E2F76}"/>
              </a:ext>
            </a:extLst>
          </p:cNvPr>
          <p:cNvSpPr/>
          <p:nvPr/>
        </p:nvSpPr>
        <p:spPr>
          <a:xfrm>
            <a:off x="668562" y="4293079"/>
            <a:ext cx="5899507" cy="966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Jenkins Pipeline 1 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(Scheduled or manual triggering – Business critical test cases, Functional test cases, feature level test cases)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5E16FA-C3E0-4485-A7CC-54760EEFF9BC}"/>
              </a:ext>
            </a:extLst>
          </p:cNvPr>
          <p:cNvSpPr/>
          <p:nvPr/>
        </p:nvSpPr>
        <p:spPr>
          <a:xfrm>
            <a:off x="7858627" y="4293079"/>
            <a:ext cx="3246695" cy="966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Jenkins Pipeline 2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(Scheduled or manual triggering – URL Redirects, Performance checks and Business critical scenarios)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A3B3DB-ADE4-43D1-8E6C-3A3BEFA892D9}"/>
              </a:ext>
            </a:extLst>
          </p:cNvPr>
          <p:cNvGrpSpPr/>
          <p:nvPr/>
        </p:nvGrpSpPr>
        <p:grpSpPr>
          <a:xfrm>
            <a:off x="9162475" y="3429000"/>
            <a:ext cx="638997" cy="638997"/>
            <a:chOff x="5969367" y="2989000"/>
            <a:chExt cx="638997" cy="6389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C8F61D-7E7A-4AA7-97F8-D2751084ED6E}"/>
                </a:ext>
              </a:extLst>
            </p:cNvPr>
            <p:cNvSpPr/>
            <p:nvPr/>
          </p:nvSpPr>
          <p:spPr>
            <a:xfrm>
              <a:off x="5969367" y="2989000"/>
              <a:ext cx="638997" cy="638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4F9E93C-7C1D-4B70-AF42-18485EE02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071868" y="3100533"/>
              <a:ext cx="439598" cy="439598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E47B8B7-BAF6-4A33-ACA9-B82D7B3FE426}"/>
              </a:ext>
            </a:extLst>
          </p:cNvPr>
          <p:cNvCxnSpPr>
            <a:stCxn id="19" idx="5"/>
            <a:endCxn id="20" idx="4"/>
          </p:cNvCxnSpPr>
          <p:nvPr/>
        </p:nvCxnSpPr>
        <p:spPr>
          <a:xfrm rot="5400000" flipH="1" flipV="1">
            <a:off x="5218506" y="3103261"/>
            <a:ext cx="545624" cy="1290296"/>
          </a:xfrm>
          <a:prstGeom prst="bentConnector3">
            <a:avLst>
              <a:gd name="adj1" fmla="val 3797"/>
            </a:avLst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Slide">
  <a:themeElements>
    <a:clrScheme name="sar">
      <a:dk1>
        <a:srgbClr val="333333"/>
      </a:dk1>
      <a:lt1>
        <a:srgbClr val="FFFFFF"/>
      </a:lt1>
      <a:dk2>
        <a:srgbClr val="44546A"/>
      </a:dk2>
      <a:lt2>
        <a:srgbClr val="E7E6E6"/>
      </a:lt2>
      <a:accent1>
        <a:srgbClr val="333333"/>
      </a:accent1>
      <a:accent2>
        <a:srgbClr val="5CB947"/>
      </a:accent2>
      <a:accent3>
        <a:srgbClr val="26B0E6"/>
      </a:accent3>
      <a:accent4>
        <a:srgbClr val="005F81"/>
      </a:accent4>
      <a:accent5>
        <a:srgbClr val="658FB2"/>
      </a:accent5>
      <a:accent6>
        <a:srgbClr val="81C6D7"/>
      </a:accent6>
      <a:hlink>
        <a:srgbClr val="A2A5AA"/>
      </a:hlink>
      <a:folHlink>
        <a:srgbClr val="5257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System Font Regular</vt:lpstr>
      <vt:lpstr>Office Theme</vt:lpstr>
      <vt:lpstr>Master Slide</vt:lpstr>
      <vt:lpstr>PowerPoint Presentation</vt:lpstr>
      <vt:lpstr>Continuous Monitoring – Prod Instance</vt:lpstr>
      <vt:lpstr>Continuous Testing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Jenef Jeshurun</dc:creator>
  <cp:lastModifiedBy>Karthikeyan Rajendran</cp:lastModifiedBy>
  <cp:revision>18</cp:revision>
  <dcterms:created xsi:type="dcterms:W3CDTF">2021-01-29T05:18:19Z</dcterms:created>
  <dcterms:modified xsi:type="dcterms:W3CDTF">2021-03-03T04:13:45Z</dcterms:modified>
</cp:coreProperties>
</file>