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15" autoAdjust="0"/>
  </p:normalViewPr>
  <p:slideViewPr>
    <p:cSldViewPr>
      <p:cViewPr>
        <p:scale>
          <a:sx n="66" d="100"/>
          <a:sy n="66" d="100"/>
        </p:scale>
        <p:origin x="-79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E85135-4506-41CA-ABCA-D7662086099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E6FE682-AD98-4FA7-8337-25AF390C22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980728"/>
            <a:ext cx="6777318" cy="17319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latin typeface="Arial Black" pitchFamily="34" charset="0"/>
                <a:ea typeface="Segoe UI Black" pitchFamily="34" charset="0"/>
              </a:rPr>
              <a:t>PUBLIC TRANSPORTATION OPTIMIZATION</a:t>
            </a:r>
            <a:endParaRPr lang="en-US" sz="4800" dirty="0">
              <a:latin typeface="Arial Black" pitchFamily="34" charset="0"/>
              <a:ea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780928"/>
            <a:ext cx="7854696" cy="1872208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 Black" pitchFamily="34" charset="0"/>
              </a:rPr>
              <a:t>ENCHANCING EFFICIENCY AND ACCESSIBILITY</a:t>
            </a:r>
          </a:p>
          <a:p>
            <a:endParaRPr lang="en-IN" sz="1600" dirty="0" smtClean="0">
              <a:latin typeface="Arial Black" pitchFamily="34" charset="0"/>
            </a:endParaRPr>
          </a:p>
          <a:p>
            <a:endParaRPr lang="en-IN" sz="1400" dirty="0" smtClean="0">
              <a:latin typeface="Arial Black" pitchFamily="34" charset="0"/>
            </a:endParaRPr>
          </a:p>
          <a:p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SUBMITTED BY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:</a:t>
            </a:r>
            <a:endParaRPr lang="en-IN" sz="1800" b="1" dirty="0" smtClean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endParaRPr lang="en-IN" sz="1400" dirty="0">
              <a:latin typeface="Arial Black" pitchFamily="34" charset="0"/>
            </a:endParaRPr>
          </a:p>
          <a:p>
            <a:r>
              <a:rPr lang="en-IN" sz="1400" dirty="0" smtClean="0">
                <a:latin typeface="Arial Black" pitchFamily="34" charset="0"/>
              </a:rPr>
              <a:t>P.KARTHIKEYAN</a:t>
            </a:r>
          </a:p>
          <a:p>
            <a:r>
              <a:rPr lang="en-IN" sz="1400" dirty="0" smtClean="0">
                <a:latin typeface="Arial Black" pitchFamily="34" charset="0"/>
              </a:rPr>
              <a:t>N.UDHAYAKUMAR</a:t>
            </a:r>
          </a:p>
          <a:p>
            <a:r>
              <a:rPr lang="en-IN" sz="1400" dirty="0" smtClean="0">
                <a:latin typeface="Arial Black" pitchFamily="34" charset="0"/>
              </a:rPr>
              <a:t>K.MOHAMED IMRAN</a:t>
            </a:r>
          </a:p>
          <a:p>
            <a:r>
              <a:rPr lang="en-IN" sz="1400" dirty="0" smtClean="0">
                <a:latin typeface="Arial Black" pitchFamily="34" charset="0"/>
              </a:rPr>
              <a:t>A.KARUPPASAMY</a:t>
            </a:r>
          </a:p>
          <a:p>
            <a:r>
              <a:rPr lang="en-IN" sz="1400" dirty="0" smtClean="0">
                <a:latin typeface="Arial Black" pitchFamily="34" charset="0"/>
              </a:rPr>
              <a:t>G.DEVA</a:t>
            </a:r>
            <a:endParaRPr lang="en-IN" sz="1400" dirty="0" smtClean="0">
              <a:latin typeface="Arial Black" pitchFamily="34" charset="0"/>
            </a:endParaRPr>
          </a:p>
          <a:p>
            <a:endParaRPr lang="en-IN" sz="1400" dirty="0">
              <a:latin typeface="Arial Black" pitchFamily="34" charset="0"/>
            </a:endParaRPr>
          </a:p>
          <a:p>
            <a:endParaRPr 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Explain how electrification and cleaner fuels can reduce the environmental impact of public transportation.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30534"/>
            <a:ext cx="7756263" cy="1054250"/>
          </a:xfrm>
        </p:spPr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Eco-Friendly Initiatives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6" y="3593590"/>
            <a:ext cx="6696744" cy="28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Showcase successful examples of cities or regions that have optimized their public transportation systems.</a:t>
            </a:r>
          </a:p>
          <a:p>
            <a:r>
              <a:rPr lang="en-IN" dirty="0" smtClean="0">
                <a:latin typeface="Arial Black" pitchFamily="34" charset="0"/>
              </a:rPr>
              <a:t>Highlight the results achieved through optimization efforts.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Case Studies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Address potential challenges, such as the cost of implementing new technologies and public resistance to change.</a:t>
            </a:r>
          </a:p>
          <a:p>
            <a:r>
              <a:rPr lang="en-IN" dirty="0" smtClean="0">
                <a:latin typeface="Arial Black" pitchFamily="34" charset="0"/>
              </a:rPr>
              <a:t>Discuss the role of infrastructure improvements in optimizing transportation, such as dedicated lanes and stations. </a:t>
            </a:r>
          </a:p>
          <a:p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Challenges and Considerations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Explore upcoming  trends in public transportation optimization, including  autonomous vehicles and AI-driven systems.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Future Trends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861048"/>
            <a:ext cx="5472608" cy="26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Summarize key takeaways from the presentation.</a:t>
            </a:r>
            <a:endParaRPr lang="en-US" dirty="0" smtClean="0">
              <a:latin typeface="Arial Black" pitchFamily="34" charset="0"/>
            </a:endParaRPr>
          </a:p>
          <a:p>
            <a:r>
              <a:rPr lang="en-IN" dirty="0" smtClean="0">
                <a:latin typeface="Arial Black" pitchFamily="34" charset="0"/>
              </a:rPr>
              <a:t>Emphasize the importance of continued efforts to optimize public transit for sustainable urban mobility.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Conclusion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latin typeface="Arial Black" pitchFamily="34" charset="0"/>
              </a:rPr>
              <a:t>Route and Schedule Planning</a:t>
            </a:r>
          </a:p>
          <a:p>
            <a:r>
              <a:rPr lang="en-IN" dirty="0" smtClean="0">
                <a:latin typeface="Arial Black" pitchFamily="34" charset="0"/>
              </a:rPr>
              <a:t>Fare Integration</a:t>
            </a:r>
          </a:p>
          <a:p>
            <a:r>
              <a:rPr lang="en-IN" dirty="0" smtClean="0">
                <a:latin typeface="Arial Black" pitchFamily="34" charset="0"/>
              </a:rPr>
              <a:t>Real-Time Passenger Information</a:t>
            </a:r>
          </a:p>
          <a:p>
            <a:r>
              <a:rPr lang="en-IN" dirty="0" smtClean="0">
                <a:latin typeface="Arial Black" pitchFamily="34" charset="0"/>
              </a:rPr>
              <a:t>Demand-Responsive Transit (DRT)</a:t>
            </a:r>
          </a:p>
          <a:p>
            <a:r>
              <a:rPr lang="en-IN" dirty="0" smtClean="0">
                <a:latin typeface="Arial Black" pitchFamily="34" charset="0"/>
              </a:rPr>
              <a:t>Traffic Signal Coordination</a:t>
            </a:r>
          </a:p>
          <a:p>
            <a:r>
              <a:rPr lang="en-IN" dirty="0" smtClean="0">
                <a:latin typeface="Arial Black" pitchFamily="34" charset="0"/>
              </a:rPr>
              <a:t>Park-and-Ride Facilities</a:t>
            </a:r>
          </a:p>
          <a:p>
            <a:r>
              <a:rPr lang="en-IN" dirty="0" smtClean="0">
                <a:latin typeface="Arial Black" pitchFamily="34" charset="0"/>
              </a:rPr>
              <a:t>Maintenance Scheduling</a:t>
            </a:r>
          </a:p>
          <a:p>
            <a:r>
              <a:rPr lang="en-IN" dirty="0" smtClean="0">
                <a:latin typeface="Arial Black" pitchFamily="34" charset="0"/>
              </a:rPr>
              <a:t>Eco-Friendly Initiatives</a:t>
            </a:r>
          </a:p>
          <a:p>
            <a:r>
              <a:rPr lang="en-IN" dirty="0" smtClean="0">
                <a:latin typeface="Arial Black" pitchFamily="34" charset="0"/>
              </a:rPr>
              <a:t>Adaptive Traffic Management</a:t>
            </a:r>
          </a:p>
          <a:p>
            <a:r>
              <a:rPr lang="en-IN" dirty="0" smtClean="0">
                <a:latin typeface="Arial Black" pitchFamily="34" charset="0"/>
              </a:rPr>
              <a:t>Multimodal Trip Planning</a:t>
            </a:r>
          </a:p>
          <a:p>
            <a:r>
              <a:rPr lang="en-IN" dirty="0" smtClean="0">
                <a:latin typeface="Arial Black" pitchFamily="34" charset="0"/>
              </a:rPr>
              <a:t>Emergency Response Planning</a:t>
            </a:r>
          </a:p>
          <a:p>
            <a:r>
              <a:rPr lang="en-IN" dirty="0" smtClean="0">
                <a:latin typeface="Arial Black" pitchFamily="34" charset="0"/>
              </a:rPr>
              <a:t>Transit-Oriented Development (TOD)</a:t>
            </a:r>
          </a:p>
          <a:p>
            <a:r>
              <a:rPr lang="en-IN" dirty="0" smtClean="0">
                <a:latin typeface="Arial Black" pitchFamily="34" charset="0"/>
              </a:rPr>
              <a:t>Accessible Transportation</a:t>
            </a:r>
          </a:p>
          <a:p>
            <a:r>
              <a:rPr lang="en-IN" dirty="0" smtClean="0">
                <a:latin typeface="Arial Black" pitchFamily="34" charset="0"/>
              </a:rPr>
              <a:t>Sustainability Initiatives</a:t>
            </a:r>
          </a:p>
          <a:p>
            <a:r>
              <a:rPr lang="en-IN" dirty="0" smtClean="0">
                <a:latin typeface="Arial Black" pitchFamily="34" charset="0"/>
              </a:rPr>
              <a:t>Data Analytics</a:t>
            </a:r>
          </a:p>
          <a:p>
            <a:r>
              <a:rPr lang="en-IN" dirty="0" smtClean="0">
                <a:latin typeface="Arial Black" pitchFamily="34" charset="0"/>
              </a:rPr>
              <a:t>Urban Planning</a:t>
            </a:r>
          </a:p>
          <a:p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Applications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latin typeface="Arial Black" pitchFamily="34" charset="0"/>
              </a:rPr>
              <a:t>Reduced Congestion</a:t>
            </a:r>
          </a:p>
          <a:p>
            <a:r>
              <a:rPr lang="en-IN" dirty="0" smtClean="0">
                <a:latin typeface="Arial Black" pitchFamily="34" charset="0"/>
              </a:rPr>
              <a:t>Improved Reliability</a:t>
            </a:r>
          </a:p>
          <a:p>
            <a:r>
              <a:rPr lang="en-IN" dirty="0" smtClean="0">
                <a:latin typeface="Arial Black" pitchFamily="34" charset="0"/>
              </a:rPr>
              <a:t>Enhanced Accessibility</a:t>
            </a:r>
          </a:p>
          <a:p>
            <a:r>
              <a:rPr lang="en-IN" dirty="0" smtClean="0">
                <a:latin typeface="Arial Black" pitchFamily="34" charset="0"/>
              </a:rPr>
              <a:t>Cost Savings</a:t>
            </a:r>
          </a:p>
          <a:p>
            <a:r>
              <a:rPr lang="en-IN" dirty="0" smtClean="0">
                <a:latin typeface="Arial Black" pitchFamily="34" charset="0"/>
              </a:rPr>
              <a:t>Environmental Benefits</a:t>
            </a:r>
          </a:p>
          <a:p>
            <a:r>
              <a:rPr lang="en-IN" dirty="0" smtClean="0">
                <a:latin typeface="Arial Black" pitchFamily="34" charset="0"/>
              </a:rPr>
              <a:t>Improved User Experience</a:t>
            </a:r>
          </a:p>
          <a:p>
            <a:r>
              <a:rPr lang="en-IN" dirty="0" smtClean="0">
                <a:latin typeface="Arial Black" pitchFamily="34" charset="0"/>
              </a:rPr>
              <a:t>Integrations and Multimodal Transportation</a:t>
            </a:r>
          </a:p>
          <a:p>
            <a:r>
              <a:rPr lang="en-IN" dirty="0" smtClean="0">
                <a:latin typeface="Arial Black" pitchFamily="34" charset="0"/>
              </a:rPr>
              <a:t>Data-Driven Decision-Making</a:t>
            </a:r>
          </a:p>
          <a:p>
            <a:r>
              <a:rPr lang="en-IN" dirty="0" smtClean="0">
                <a:latin typeface="Arial Black" pitchFamily="34" charset="0"/>
              </a:rPr>
              <a:t>Safety and Security</a:t>
            </a:r>
          </a:p>
          <a:p>
            <a:r>
              <a:rPr lang="en-IN" dirty="0" smtClean="0">
                <a:latin typeface="Arial Black" pitchFamily="34" charset="0"/>
              </a:rPr>
              <a:t>Economic Benefits</a:t>
            </a:r>
          </a:p>
          <a:p>
            <a:r>
              <a:rPr lang="en-IN" dirty="0" smtClean="0">
                <a:latin typeface="Arial Black" pitchFamily="34" charset="0"/>
              </a:rPr>
              <a:t>Sustainable Urban Development</a:t>
            </a:r>
          </a:p>
          <a:p>
            <a:r>
              <a:rPr lang="en-IN" dirty="0" smtClean="0">
                <a:latin typeface="Arial Black" pitchFamily="34" charset="0"/>
              </a:rPr>
              <a:t>Reduce Energy Consumption</a:t>
            </a:r>
          </a:p>
          <a:p>
            <a:r>
              <a:rPr lang="en-IN" dirty="0" smtClean="0">
                <a:latin typeface="Arial Black" pitchFamily="34" charset="0"/>
              </a:rPr>
              <a:t>Social Equity</a:t>
            </a:r>
          </a:p>
          <a:p>
            <a:r>
              <a:rPr lang="en-IN" dirty="0" smtClean="0">
                <a:latin typeface="Arial Black" pitchFamily="34" charset="0"/>
              </a:rPr>
              <a:t>Improved Transit Operations</a:t>
            </a:r>
          </a:p>
          <a:p>
            <a:r>
              <a:rPr lang="en-IN" dirty="0" smtClean="0">
                <a:latin typeface="Arial Black" pitchFamily="34" charset="0"/>
              </a:rPr>
              <a:t>Public Health Benefits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Advantages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Arial Black" pitchFamily="34" charset="0"/>
              </a:rPr>
              <a:t>Cost of Implementation</a:t>
            </a:r>
          </a:p>
          <a:p>
            <a:r>
              <a:rPr lang="en-IN" dirty="0" smtClean="0">
                <a:latin typeface="Arial Black" pitchFamily="34" charset="0"/>
              </a:rPr>
              <a:t>Resistance to Change</a:t>
            </a:r>
          </a:p>
          <a:p>
            <a:r>
              <a:rPr lang="en-IN" dirty="0" smtClean="0">
                <a:latin typeface="Arial Black" pitchFamily="34" charset="0"/>
              </a:rPr>
              <a:t>Data Privacy Concerns</a:t>
            </a:r>
          </a:p>
          <a:p>
            <a:r>
              <a:rPr lang="en-IN" dirty="0" smtClean="0">
                <a:latin typeface="Arial Black" pitchFamily="34" charset="0"/>
              </a:rPr>
              <a:t>Technological Dependence</a:t>
            </a:r>
          </a:p>
          <a:p>
            <a:r>
              <a:rPr lang="en-IN" dirty="0" smtClean="0">
                <a:latin typeface="Arial Black" pitchFamily="34" charset="0"/>
              </a:rPr>
              <a:t>Equity Issues</a:t>
            </a:r>
          </a:p>
          <a:p>
            <a:r>
              <a:rPr lang="en-IN" dirty="0" smtClean="0">
                <a:latin typeface="Arial Black" pitchFamily="34" charset="0"/>
              </a:rPr>
              <a:t>Limited Coverage</a:t>
            </a:r>
          </a:p>
          <a:p>
            <a:r>
              <a:rPr lang="en-IN" dirty="0" smtClean="0">
                <a:latin typeface="Arial Black" pitchFamily="34" charset="0"/>
              </a:rPr>
              <a:t>Complex Decision-Making</a:t>
            </a:r>
          </a:p>
          <a:p>
            <a:r>
              <a:rPr lang="en-IN" dirty="0" smtClean="0">
                <a:latin typeface="Arial Black" pitchFamily="34" charset="0"/>
              </a:rPr>
              <a:t>Inflexibility</a:t>
            </a:r>
          </a:p>
          <a:p>
            <a:r>
              <a:rPr lang="en-IN" smtClean="0">
                <a:latin typeface="Arial Black" pitchFamily="34" charset="0"/>
              </a:rPr>
              <a:t>Initial </a:t>
            </a:r>
            <a:r>
              <a:rPr lang="en-IN" dirty="0" smtClean="0">
                <a:latin typeface="Arial Black" pitchFamily="34" charset="0"/>
              </a:rPr>
              <a:t>Disruptions</a:t>
            </a:r>
          </a:p>
          <a:p>
            <a:r>
              <a:rPr lang="en-IN" dirty="0" smtClean="0">
                <a:latin typeface="Arial Black" pitchFamily="34" charset="0"/>
              </a:rPr>
              <a:t>Maintenance and Updates</a:t>
            </a:r>
          </a:p>
          <a:p>
            <a:r>
              <a:rPr lang="en-IN" dirty="0" smtClean="0">
                <a:latin typeface="Arial Black" pitchFamily="34" charset="0"/>
              </a:rPr>
              <a:t>Complexity for Operators</a:t>
            </a:r>
          </a:p>
          <a:p>
            <a:r>
              <a:rPr lang="en-IN" dirty="0" smtClean="0">
                <a:latin typeface="Arial Black" pitchFamily="34" charset="0"/>
              </a:rPr>
              <a:t>Environmental Concerns</a:t>
            </a:r>
          </a:p>
          <a:p>
            <a:r>
              <a:rPr lang="en-IN" dirty="0" smtClean="0">
                <a:latin typeface="Arial Black" pitchFamily="34" charset="0"/>
              </a:rPr>
              <a:t>Unforeseen Consequences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Disadvantages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6" y="2551836"/>
            <a:ext cx="82089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</a:t>
            </a:r>
          </a:p>
          <a:p>
            <a:pPr marL="0" indent="0" algn="ctr">
              <a:buNone/>
            </a:pPr>
            <a:r>
              <a:rPr lang="en-IN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8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  <a:ea typeface="Segoe UI Black" pitchFamily="34" charset="0"/>
              </a:rPr>
              <a:t>Welcome to the presentation on “Public Transportation Optimization.”</a:t>
            </a:r>
          </a:p>
          <a:p>
            <a:r>
              <a:rPr lang="en-IN" dirty="0" smtClean="0">
                <a:latin typeface="Arial Black" pitchFamily="34" charset="0"/>
                <a:ea typeface="Segoe UI Black" pitchFamily="34" charset="0"/>
              </a:rPr>
              <a:t>In today’s rapidly urbanizing world, efficient and sustainable public transportation is more critical than ever.</a:t>
            </a:r>
          </a:p>
          <a:p>
            <a:r>
              <a:rPr lang="en-IN" dirty="0" smtClean="0">
                <a:latin typeface="Arial Black" pitchFamily="34" charset="0"/>
                <a:ea typeface="Segoe UI Black" pitchFamily="34" charset="0"/>
              </a:rPr>
              <a:t>This presentation will delve into the strategies and technologies used to optimize public transportation systems for the benefits of both cities and commuters</a:t>
            </a:r>
          </a:p>
          <a:p>
            <a:endParaRPr lang="en-US" dirty="0">
              <a:latin typeface="Arial Rounded MT Bold" pitchFamily="34" charset="0"/>
              <a:ea typeface="Segoe UI Black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Introduction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Arial Black" pitchFamily="34" charset="0"/>
              </a:rPr>
              <a:t>Briefly introduce the topic and its importance in urban planning and sustainability.</a:t>
            </a:r>
          </a:p>
          <a:p>
            <a:endParaRPr lang="en-IN" dirty="0">
              <a:latin typeface="Arial Black" pitchFamily="34" charset="0"/>
            </a:endParaRPr>
          </a:p>
          <a:p>
            <a:r>
              <a:rPr lang="en-IN" dirty="0" smtClean="0">
                <a:latin typeface="Arial Black" pitchFamily="34" charset="0"/>
              </a:rPr>
              <a:t>State the goal of the presentation: to explore methods for optimizing public transportation.</a:t>
            </a:r>
          </a:p>
          <a:p>
            <a:endParaRPr lang="en-IN" dirty="0" smtClean="0">
              <a:latin typeface="Arial Black" pitchFamily="34" charset="0"/>
            </a:endParaRPr>
          </a:p>
          <a:p>
            <a:r>
              <a:rPr lang="en-IN" dirty="0" smtClean="0">
                <a:latin typeface="Arial Black" pitchFamily="34" charset="0"/>
              </a:rPr>
              <a:t>Edinburgh is  making transport more sustainable by increasing their number of electric, hybrid, and lower emissions buses</a:t>
            </a:r>
          </a:p>
          <a:p>
            <a:endParaRPr lang="en-IN" dirty="0" smtClean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Challenges in Public Transportation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373616" cy="4725144"/>
          </a:xfrm>
        </p:spPr>
        <p:txBody>
          <a:bodyPr>
            <a:normAutofit fontScale="70000" lnSpcReduction="20000"/>
          </a:bodyPr>
          <a:lstStyle/>
          <a:p>
            <a:r>
              <a:rPr lang="en-IN" sz="2000" dirty="0" smtClean="0">
                <a:latin typeface="Arial Black" pitchFamily="34" charset="0"/>
              </a:rPr>
              <a:t>Discuss the advantages of Optimization public transportation, including reduced congestion, lower emissions, and enhanced user experience.</a:t>
            </a:r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Risk mitigation, Mapping activities makes it easier to standardize processes and formalize them.</a:t>
            </a:r>
          </a:p>
          <a:p>
            <a:endParaRPr lang="en-IN" sz="2000" dirty="0" smtClean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Cost reduction</a:t>
            </a:r>
          </a:p>
          <a:p>
            <a:pPr marL="0" indent="0">
              <a:buNone/>
            </a:pPr>
            <a:r>
              <a:rPr lang="en-IN" sz="2000" dirty="0" smtClean="0">
                <a:latin typeface="Arial Black" pitchFamily="34" charset="0"/>
              </a:rPr>
              <a:t> </a:t>
            </a:r>
          </a:p>
          <a:p>
            <a:r>
              <a:rPr lang="en-IN" sz="2000" dirty="0" smtClean="0">
                <a:latin typeface="Arial Black" pitchFamily="34" charset="0"/>
              </a:rPr>
              <a:t>Better results</a:t>
            </a:r>
          </a:p>
          <a:p>
            <a:endParaRPr lang="en-IN" sz="2000" dirty="0" smtClean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Higher efficiency</a:t>
            </a:r>
          </a:p>
          <a:p>
            <a:endParaRPr lang="en-IN" sz="2000" dirty="0" smtClean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Optimized time management</a:t>
            </a:r>
          </a:p>
          <a:p>
            <a:endParaRPr lang="en-IN" sz="2000" dirty="0" smtClean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Better over view</a:t>
            </a:r>
          </a:p>
          <a:p>
            <a:endParaRPr lang="en-IN" sz="2000" dirty="0" smtClean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Better problem solving capability</a:t>
            </a:r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dirty="0" smtClean="0">
                <a:latin typeface="Arial Black" pitchFamily="34" charset="0"/>
              </a:rPr>
              <a:t>Controlled compliance</a:t>
            </a:r>
          </a:p>
          <a:p>
            <a:endParaRPr lang="en-US" sz="12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Benefits of Optimization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6592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Present various strategies for improving public transit, such as route optimization, scheduling, and fare integration.</a:t>
            </a:r>
          </a:p>
          <a:p>
            <a:r>
              <a:rPr lang="en-IN" dirty="0" smtClean="0">
                <a:latin typeface="Arial Black" pitchFamily="34" charset="0"/>
              </a:rPr>
              <a:t>Include real-world example of cities Implementing these strategies.</a:t>
            </a:r>
          </a:p>
          <a:p>
            <a:r>
              <a:rPr lang="en-IN" dirty="0" smtClean="0">
                <a:latin typeface="Arial Black" pitchFamily="34" charset="0"/>
              </a:rPr>
              <a:t>One cannot simply publish a random collection of pages and posts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/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Optimization Strategies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Arial Black" pitchFamily="34" charset="0"/>
              </a:rPr>
              <a:t>Highlight the role of technology in public transportation optimization .</a:t>
            </a:r>
          </a:p>
          <a:p>
            <a:r>
              <a:rPr lang="en-IN" dirty="0" smtClean="0">
                <a:latin typeface="Arial Black" pitchFamily="34" charset="0"/>
              </a:rPr>
              <a:t>As a Technology solution consulting company we can help with many area including strategy enter prize application support all types and phase of custom application development.</a:t>
            </a:r>
          </a:p>
          <a:p>
            <a:r>
              <a:rPr lang="en-IN" dirty="0" smtClean="0">
                <a:latin typeface="Arial Black" pitchFamily="34" charset="0"/>
              </a:rPr>
              <a:t>Leading edge Technologies such as cloud voice interfaces and </a:t>
            </a:r>
            <a:r>
              <a:rPr lang="en-IN" dirty="0" err="1" smtClean="0">
                <a:latin typeface="Arial Black" pitchFamily="34" charset="0"/>
              </a:rPr>
              <a:t>iot</a:t>
            </a:r>
            <a:endParaRPr lang="en-IN" dirty="0" smtClean="0">
              <a:latin typeface="Arial Black" pitchFamily="34" charset="0"/>
            </a:endParaRPr>
          </a:p>
          <a:p>
            <a:r>
              <a:rPr lang="en-IN" dirty="0" smtClean="0">
                <a:latin typeface="Arial Black" pitchFamily="34" charset="0"/>
              </a:rPr>
              <a:t>our Technology are experts at guiding clients through this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Technology Solutions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Explain how route optimization algorithms can reduce travel time and improve service coverage.</a:t>
            </a:r>
          </a:p>
          <a:p>
            <a:r>
              <a:rPr lang="en-IN" dirty="0" smtClean="0">
                <a:latin typeface="Arial Black" pitchFamily="34" charset="0"/>
              </a:rPr>
              <a:t>Discuss dynamic scheduling for real-time adjustments.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Route and Schedule Optimization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30802"/>
            <a:ext cx="5904656" cy="24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Explore the benefits of integrated fare systems, including contactless payments and universal fare cards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Fare Integration and Payment Systems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19264"/>
            <a:ext cx="8208912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 Black" pitchFamily="34" charset="0"/>
              </a:rPr>
              <a:t>Discuss the importance of providing real-time information to passengers via apps, signage, and online platforms.</a:t>
            </a:r>
          </a:p>
          <a:p>
            <a:r>
              <a:rPr lang="en-IN" dirty="0" smtClean="0">
                <a:latin typeface="Arial Black" pitchFamily="34" charset="0"/>
              </a:rPr>
              <a:t>Static or schedule information ,which changes  only occasionally and is typically used for journey planning prior to departure.</a:t>
            </a:r>
          </a:p>
          <a:p>
            <a:r>
              <a:rPr lang="en-IN" dirty="0" smtClean="0">
                <a:latin typeface="Arial Black" pitchFamily="34" charset="0"/>
              </a:rPr>
              <a:t>Real time information, derived from automatic vehicle location systems.</a:t>
            </a:r>
          </a:p>
          <a:p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Segoe UI Black" pitchFamily="34" charset="0"/>
                <a:ea typeface="Segoe UI Black" pitchFamily="34" charset="0"/>
              </a:rPr>
              <a:t>Passengers Information Systems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389</TotalTime>
  <Words>612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PUBLIC TRANSPORTATION OPTIMIZATION</vt:lpstr>
      <vt:lpstr>Introduction</vt:lpstr>
      <vt:lpstr>Challenges in Public Transportation</vt:lpstr>
      <vt:lpstr>Benefits of Optimization</vt:lpstr>
      <vt:lpstr>Optimization Strategies</vt:lpstr>
      <vt:lpstr>Technology Solutions</vt:lpstr>
      <vt:lpstr>Route and Schedule Optimization</vt:lpstr>
      <vt:lpstr>Fare Integration and Payment Systems</vt:lpstr>
      <vt:lpstr>Passengers Information Systems</vt:lpstr>
      <vt:lpstr>Eco-Friendly Initiatives</vt:lpstr>
      <vt:lpstr>Case Studies</vt:lpstr>
      <vt:lpstr>Challenges and Considerations</vt:lpstr>
      <vt:lpstr>Future Trends</vt:lpstr>
      <vt:lpstr>Conclusion</vt:lpstr>
      <vt:lpstr>Applications</vt:lpstr>
      <vt:lpstr>Advantages</vt:lpstr>
      <vt:lpstr>Disadvantages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PUPLIC TRANSPORTATION OPTIMIZATION</dc:title>
  <dc:creator>USER</dc:creator>
  <cp:lastModifiedBy>USER</cp:lastModifiedBy>
  <cp:revision>36</cp:revision>
  <dcterms:created xsi:type="dcterms:W3CDTF">2023-09-29T04:10:48Z</dcterms:created>
  <dcterms:modified xsi:type="dcterms:W3CDTF">2023-09-29T21:27:58Z</dcterms:modified>
</cp:coreProperties>
</file>