
<file path=[Content_Types].xml><?xml version="1.0" encoding="utf-8"?>
<Types xmlns="http://schemas.openxmlformats.org/package/2006/content-types">
  <Default Extension="jpeg" ContentType="image/jpe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83" r:id="rId5"/>
    <p:sldId id="276" r:id="rId7"/>
    <p:sldId id="284" r:id="rId8"/>
    <p:sldId id="260" r:id="rId9"/>
    <p:sldId id="274" r:id="rId10"/>
    <p:sldId id="258" r:id="rId11"/>
    <p:sldId id="264" r:id="rId12"/>
    <p:sldId id="286" r:id="rId13"/>
    <p:sldId id="287" r:id="rId14"/>
    <p:sldId id="280" r:id="rId15"/>
    <p:sldId id="277" r:id="rId16"/>
    <p:sldId id="279" r:id="rId17"/>
    <p:sldId id="303" r:id="rId18"/>
    <p:sldId id="265" r:id="rId19"/>
    <p:sldId id="273" r:id="rId20"/>
    <p:sldId id="282" r:id="rId21"/>
    <p:sldId id="304" r:id="rId22"/>
    <p:sldId id="272" r:id="rId23"/>
    <p:sldId id="267" r:id="rId24"/>
    <p:sldId id="268"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S HARI KRISHNA" initials="MSH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3EA040D-BA53-403D-8EF8-DE03DB4468A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86E9E7E1-AFBD-44D0-BA50-45E1AA63F877}">
      <dgm:prSet phldrT="[Text]" custT="1"/>
      <dgm:spPr/>
      <dgm:t>
        <a:bodyPr/>
        <a:lstStyle/>
        <a:p>
          <a:r>
            <a:rPr lang="en-IN" sz="2000" b="1" dirty="0">
              <a:latin typeface="Times New Roman" panose="02020603050405020304" pitchFamily="18" charset="0"/>
              <a:cs typeface="Times New Roman" panose="02020603050405020304" pitchFamily="18" charset="0"/>
            </a:rPr>
            <a:t>Design Approach </a:t>
          </a:r>
        </a:p>
      </dgm:t>
    </dgm:pt>
    <dgm:pt modelId="{D15D859F-82F9-4930-BA9A-33066F2A9A4F}" cxnId="{0BE51B3D-66F9-4616-A81B-5A00D35E0DA5}" type="parTrans">
      <dgm:prSet/>
      <dgm:spPr/>
      <dgm:t>
        <a:bodyPr/>
        <a:lstStyle/>
        <a:p>
          <a:endParaRPr lang="en-IN"/>
        </a:p>
      </dgm:t>
    </dgm:pt>
    <dgm:pt modelId="{8891AA5F-FCEA-4829-8BD9-485C5EB9ED69}" cxnId="{0BE51B3D-66F9-4616-A81B-5A00D35E0DA5}" type="sibTrans">
      <dgm:prSet/>
      <dgm:spPr/>
      <dgm:t>
        <a:bodyPr/>
        <a:lstStyle/>
        <a:p>
          <a:endParaRPr lang="en-IN"/>
        </a:p>
      </dgm:t>
    </dgm:pt>
    <dgm:pt modelId="{E967275C-5315-4489-B9DD-00E9882DB35C}">
      <dgm:prSet phldrT="[Text]" custT="1"/>
      <dgm:spPr/>
      <dgm:t>
        <a:body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Conceptual Design </a:t>
          </a:r>
        </a:p>
      </dgm:t>
    </dgm:pt>
    <dgm:pt modelId="{176512CB-4176-414B-8369-60B72100BD9B}" cxnId="{FAB1B9EF-1D4C-40E8-83BC-DCF0B3A6A187}" type="parTrans">
      <dgm:prSet/>
      <dgm:spPr/>
      <dgm:t>
        <a:bodyPr/>
        <a:lstStyle/>
        <a:p>
          <a:endParaRPr lang="en-IN"/>
        </a:p>
      </dgm:t>
    </dgm:pt>
    <dgm:pt modelId="{5C03EB2F-F55C-4BB1-867C-61730C757A35}" cxnId="{FAB1B9EF-1D4C-40E8-83BC-DCF0B3A6A187}" type="sibTrans">
      <dgm:prSet/>
      <dgm:spPr/>
      <dgm:t>
        <a:bodyPr/>
        <a:lstStyle/>
        <a:p>
          <a:endParaRPr lang="en-IN"/>
        </a:p>
      </dgm:t>
    </dgm:pt>
    <dgm:pt modelId="{D12BD390-81BC-411B-B045-EBE5C160D1A6}">
      <dgm:prSet phldrT="[Text]" custT="1"/>
      <dgm:spPr/>
      <dgm:t>
        <a:bodyPr/>
        <a:lstStyle/>
        <a:p>
          <a:r>
            <a:rPr lang="en-IN" sz="2000" dirty="0">
              <a:latin typeface="Times New Roman" panose="02020603050405020304" pitchFamily="18" charset="0"/>
              <a:cs typeface="Times New Roman" panose="02020603050405020304" pitchFamily="18" charset="0"/>
            </a:rPr>
            <a:t>Detailed Design </a:t>
          </a:r>
        </a:p>
      </dgm:t>
    </dgm:pt>
    <dgm:pt modelId="{D6D34011-E7D1-4D2F-8C98-3C26DF4DDC5A}" cxnId="{B3EA6918-7BF6-4E3B-981B-0FC6FC4AAE57}" type="parTrans">
      <dgm:prSet/>
      <dgm:spPr/>
      <dgm:t>
        <a:bodyPr/>
        <a:lstStyle/>
        <a:p>
          <a:endParaRPr lang="en-IN"/>
        </a:p>
      </dgm:t>
    </dgm:pt>
    <dgm:pt modelId="{82FFBD3B-E83A-4FE6-BEB6-F93319286E39}" cxnId="{B3EA6918-7BF6-4E3B-981B-0FC6FC4AAE57}" type="sibTrans">
      <dgm:prSet/>
      <dgm:spPr/>
      <dgm:t>
        <a:bodyPr/>
        <a:lstStyle/>
        <a:p>
          <a:endParaRPr lang="en-IN"/>
        </a:p>
      </dgm:t>
    </dgm:pt>
    <dgm:pt modelId="{74BE4A66-2DA0-4A3F-8806-EF1151E15F52}" type="pres">
      <dgm:prSet presAssocID="{A3EA040D-BA53-403D-8EF8-DE03DB4468AB}" presName="vert0" presStyleCnt="0">
        <dgm:presLayoutVars>
          <dgm:dir/>
          <dgm:animOne val="branch"/>
          <dgm:animLvl val="lvl"/>
        </dgm:presLayoutVars>
      </dgm:prSet>
      <dgm:spPr/>
    </dgm:pt>
    <dgm:pt modelId="{CE165DAB-6B3E-4215-B378-451AD83B59BC}" type="pres">
      <dgm:prSet presAssocID="{86E9E7E1-AFBD-44D0-BA50-45E1AA63F877}" presName="thickLine" presStyleLbl="alignNode1" presStyleIdx="0" presStyleCnt="1" custLinFactX="-22744" custLinFactY="200000" custLinFactNeighborX="-100000" custLinFactNeighborY="238790"/>
      <dgm:spPr/>
    </dgm:pt>
    <dgm:pt modelId="{D650DB0B-B73C-4737-9C84-C6A557986ACA}" type="pres">
      <dgm:prSet presAssocID="{86E9E7E1-AFBD-44D0-BA50-45E1AA63F877}" presName="horz1" presStyleCnt="0"/>
      <dgm:spPr/>
    </dgm:pt>
    <dgm:pt modelId="{B683B0B9-0D3E-4590-8DBD-42889DFE5301}" type="pres">
      <dgm:prSet presAssocID="{86E9E7E1-AFBD-44D0-BA50-45E1AA63F877}" presName="tx1" presStyleLbl="revTx" presStyleIdx="0" presStyleCnt="3" custScaleX="500000" custLinFactNeighborX="0" custLinFactNeighborY="17988"/>
      <dgm:spPr/>
    </dgm:pt>
    <dgm:pt modelId="{6E51011A-4104-40E2-B2D9-0717222B0720}" type="pres">
      <dgm:prSet presAssocID="{86E9E7E1-AFBD-44D0-BA50-45E1AA63F877}" presName="vert1" presStyleCnt="0"/>
      <dgm:spPr/>
    </dgm:pt>
    <dgm:pt modelId="{02C53591-ED8E-4BB2-A956-721267079BE1}" type="pres">
      <dgm:prSet presAssocID="{E967275C-5315-4489-B9DD-00E9882DB35C}" presName="vertSpace2a" presStyleCnt="0"/>
      <dgm:spPr/>
    </dgm:pt>
    <dgm:pt modelId="{1321760E-0696-4F5A-B199-FA8C9217D971}" type="pres">
      <dgm:prSet presAssocID="{E967275C-5315-4489-B9DD-00E9882DB35C}" presName="horz2" presStyleCnt="0"/>
      <dgm:spPr/>
    </dgm:pt>
    <dgm:pt modelId="{E4894BB3-A52C-456F-88EB-0756333F3409}" type="pres">
      <dgm:prSet presAssocID="{E967275C-5315-4489-B9DD-00E9882DB35C}" presName="horzSpace2" presStyleCnt="0"/>
      <dgm:spPr/>
    </dgm:pt>
    <dgm:pt modelId="{098BA7CD-8A62-46FC-8B1B-BAFFA98E9A4E}" type="pres">
      <dgm:prSet presAssocID="{E967275C-5315-4489-B9DD-00E9882DB35C}" presName="tx2" presStyleLbl="revTx" presStyleIdx="1" presStyleCnt="3"/>
      <dgm:spPr/>
    </dgm:pt>
    <dgm:pt modelId="{35D77B4E-09F7-430C-9B7C-BD153C471B29}" type="pres">
      <dgm:prSet presAssocID="{E967275C-5315-4489-B9DD-00E9882DB35C}" presName="vert2" presStyleCnt="0"/>
      <dgm:spPr/>
    </dgm:pt>
    <dgm:pt modelId="{EEF819E5-75A0-40E1-BDF4-DAD1B8E73F46}" type="pres">
      <dgm:prSet presAssocID="{E967275C-5315-4489-B9DD-00E9882DB35C}" presName="thinLine2b" presStyleLbl="callout" presStyleIdx="0" presStyleCnt="2"/>
      <dgm:spPr/>
    </dgm:pt>
    <dgm:pt modelId="{89F8AF93-46F2-4817-ABB7-7AB5035014C1}" type="pres">
      <dgm:prSet presAssocID="{E967275C-5315-4489-B9DD-00E9882DB35C}" presName="vertSpace2b" presStyleCnt="0"/>
      <dgm:spPr/>
    </dgm:pt>
    <dgm:pt modelId="{CE2F9D86-DE39-458F-BA14-6FB3691311A7}" type="pres">
      <dgm:prSet presAssocID="{D12BD390-81BC-411B-B045-EBE5C160D1A6}" presName="horz2" presStyleCnt="0"/>
      <dgm:spPr/>
    </dgm:pt>
    <dgm:pt modelId="{A208218E-BDEC-4902-B2A9-D2E037340140}" type="pres">
      <dgm:prSet presAssocID="{D12BD390-81BC-411B-B045-EBE5C160D1A6}" presName="horzSpace2" presStyleCnt="0"/>
      <dgm:spPr/>
    </dgm:pt>
    <dgm:pt modelId="{34CCBF87-6B9B-4D22-872F-416DB8551F33}" type="pres">
      <dgm:prSet presAssocID="{D12BD390-81BC-411B-B045-EBE5C160D1A6}" presName="tx2" presStyleLbl="revTx" presStyleIdx="2" presStyleCnt="3"/>
      <dgm:spPr/>
    </dgm:pt>
    <dgm:pt modelId="{F76C7E88-B751-45B8-9A4E-1E844400F16A}" type="pres">
      <dgm:prSet presAssocID="{D12BD390-81BC-411B-B045-EBE5C160D1A6}" presName="vert2" presStyleCnt="0"/>
      <dgm:spPr/>
    </dgm:pt>
    <dgm:pt modelId="{4AC47F2F-ED61-4C0E-A781-DEF62217A353}" type="pres">
      <dgm:prSet presAssocID="{D12BD390-81BC-411B-B045-EBE5C160D1A6}" presName="thinLine2b" presStyleLbl="callout" presStyleIdx="1" presStyleCnt="2"/>
      <dgm:spPr/>
    </dgm:pt>
    <dgm:pt modelId="{43DC4A97-9D2F-49C8-8034-F6C11856CF6F}" type="pres">
      <dgm:prSet presAssocID="{D12BD390-81BC-411B-B045-EBE5C160D1A6}" presName="vertSpace2b" presStyleCnt="0"/>
      <dgm:spPr/>
    </dgm:pt>
  </dgm:ptLst>
  <dgm:cxnLst>
    <dgm:cxn modelId="{B3EA6918-7BF6-4E3B-981B-0FC6FC4AAE57}" srcId="{86E9E7E1-AFBD-44D0-BA50-45E1AA63F877}" destId="{D12BD390-81BC-411B-B045-EBE5C160D1A6}" srcOrd="1" destOrd="0" parTransId="{D6D34011-E7D1-4D2F-8C98-3C26DF4DDC5A}" sibTransId="{82FFBD3B-E83A-4FE6-BEB6-F93319286E39}"/>
    <dgm:cxn modelId="{8DE04519-4353-4FD6-80E8-35C87ED26CD7}" type="presOf" srcId="{E967275C-5315-4489-B9DD-00E9882DB35C}" destId="{098BA7CD-8A62-46FC-8B1B-BAFFA98E9A4E}" srcOrd="0" destOrd="0" presId="urn:microsoft.com/office/officeart/2008/layout/LinedList"/>
    <dgm:cxn modelId="{9659E736-6D35-409D-B34B-A02426822BF1}" type="presOf" srcId="{A3EA040D-BA53-403D-8EF8-DE03DB4468AB}" destId="{74BE4A66-2DA0-4A3F-8806-EF1151E15F52}" srcOrd="0" destOrd="0" presId="urn:microsoft.com/office/officeart/2008/layout/LinedList"/>
    <dgm:cxn modelId="{69A7BE3C-63D0-4DC5-BAF7-29EEB27E5C11}" type="presOf" srcId="{86E9E7E1-AFBD-44D0-BA50-45E1AA63F877}" destId="{B683B0B9-0D3E-4590-8DBD-42889DFE5301}" srcOrd="0" destOrd="0" presId="urn:microsoft.com/office/officeart/2008/layout/LinedList"/>
    <dgm:cxn modelId="{0BE51B3D-66F9-4616-A81B-5A00D35E0DA5}" srcId="{A3EA040D-BA53-403D-8EF8-DE03DB4468AB}" destId="{86E9E7E1-AFBD-44D0-BA50-45E1AA63F877}" srcOrd="0" destOrd="0" parTransId="{D15D859F-82F9-4930-BA9A-33066F2A9A4F}" sibTransId="{8891AA5F-FCEA-4829-8BD9-485C5EB9ED69}"/>
    <dgm:cxn modelId="{2E4EC558-75C5-4074-B3C9-D49A7F7736DF}" type="presOf" srcId="{D12BD390-81BC-411B-B045-EBE5C160D1A6}" destId="{34CCBF87-6B9B-4D22-872F-416DB8551F33}" srcOrd="0" destOrd="0" presId="urn:microsoft.com/office/officeart/2008/layout/LinedList"/>
    <dgm:cxn modelId="{FAB1B9EF-1D4C-40E8-83BC-DCF0B3A6A187}" srcId="{86E9E7E1-AFBD-44D0-BA50-45E1AA63F877}" destId="{E967275C-5315-4489-B9DD-00E9882DB35C}" srcOrd="0" destOrd="0" parTransId="{176512CB-4176-414B-8369-60B72100BD9B}" sibTransId="{5C03EB2F-F55C-4BB1-867C-61730C757A35}"/>
    <dgm:cxn modelId="{EB40B881-93D2-4B28-A437-6E199A86B2E4}" type="presParOf" srcId="{74BE4A66-2DA0-4A3F-8806-EF1151E15F52}" destId="{CE165DAB-6B3E-4215-B378-451AD83B59BC}" srcOrd="0" destOrd="0" presId="urn:microsoft.com/office/officeart/2008/layout/LinedList"/>
    <dgm:cxn modelId="{733C3D6B-52ED-4B33-B287-763A28E6D1FA}" type="presParOf" srcId="{74BE4A66-2DA0-4A3F-8806-EF1151E15F52}" destId="{D650DB0B-B73C-4737-9C84-C6A557986ACA}" srcOrd="1" destOrd="0" presId="urn:microsoft.com/office/officeart/2008/layout/LinedList"/>
    <dgm:cxn modelId="{937476EB-A513-435F-AE33-44EC1DF5D471}" type="presParOf" srcId="{D650DB0B-B73C-4737-9C84-C6A557986ACA}" destId="{B683B0B9-0D3E-4590-8DBD-42889DFE5301}" srcOrd="0" destOrd="0" presId="urn:microsoft.com/office/officeart/2008/layout/LinedList"/>
    <dgm:cxn modelId="{0C417FC4-DE8E-4E3D-A7A8-1E9200A215F4}" type="presParOf" srcId="{D650DB0B-B73C-4737-9C84-C6A557986ACA}" destId="{6E51011A-4104-40E2-B2D9-0717222B0720}" srcOrd="1" destOrd="0" presId="urn:microsoft.com/office/officeart/2008/layout/LinedList"/>
    <dgm:cxn modelId="{67BF0FED-D649-48D4-B030-573FEBB41C55}" type="presParOf" srcId="{6E51011A-4104-40E2-B2D9-0717222B0720}" destId="{02C53591-ED8E-4BB2-A956-721267079BE1}" srcOrd="0" destOrd="0" presId="urn:microsoft.com/office/officeart/2008/layout/LinedList"/>
    <dgm:cxn modelId="{E7D1BAA5-4B62-4743-B990-6254C78E3DD8}" type="presParOf" srcId="{6E51011A-4104-40E2-B2D9-0717222B0720}" destId="{1321760E-0696-4F5A-B199-FA8C9217D971}" srcOrd="1" destOrd="0" presId="urn:microsoft.com/office/officeart/2008/layout/LinedList"/>
    <dgm:cxn modelId="{09F4A6DF-E2A0-4808-9069-4AB94D7218D1}" type="presParOf" srcId="{1321760E-0696-4F5A-B199-FA8C9217D971}" destId="{E4894BB3-A52C-456F-88EB-0756333F3409}" srcOrd="0" destOrd="0" presId="urn:microsoft.com/office/officeart/2008/layout/LinedList"/>
    <dgm:cxn modelId="{1F53216B-4C4E-435A-93E2-3C3A557D9B34}" type="presParOf" srcId="{1321760E-0696-4F5A-B199-FA8C9217D971}" destId="{098BA7CD-8A62-46FC-8B1B-BAFFA98E9A4E}" srcOrd="1" destOrd="0" presId="urn:microsoft.com/office/officeart/2008/layout/LinedList"/>
    <dgm:cxn modelId="{007614B9-88B5-455B-A01D-319AAE7A41DE}" type="presParOf" srcId="{1321760E-0696-4F5A-B199-FA8C9217D971}" destId="{35D77B4E-09F7-430C-9B7C-BD153C471B29}" srcOrd="2" destOrd="0" presId="urn:microsoft.com/office/officeart/2008/layout/LinedList"/>
    <dgm:cxn modelId="{4FA6AB86-D809-4674-B401-61FD9270053F}" type="presParOf" srcId="{6E51011A-4104-40E2-B2D9-0717222B0720}" destId="{EEF819E5-75A0-40E1-BDF4-DAD1B8E73F46}" srcOrd="2" destOrd="0" presId="urn:microsoft.com/office/officeart/2008/layout/LinedList"/>
    <dgm:cxn modelId="{43216BFB-3CF7-4D4D-9B93-64D4FD9C028A}" type="presParOf" srcId="{6E51011A-4104-40E2-B2D9-0717222B0720}" destId="{89F8AF93-46F2-4817-ABB7-7AB5035014C1}" srcOrd="3" destOrd="0" presId="urn:microsoft.com/office/officeart/2008/layout/LinedList"/>
    <dgm:cxn modelId="{AB6CB0BF-ED39-48FA-9A1A-83C09D99318A}" type="presParOf" srcId="{6E51011A-4104-40E2-B2D9-0717222B0720}" destId="{CE2F9D86-DE39-458F-BA14-6FB3691311A7}" srcOrd="4" destOrd="0" presId="urn:microsoft.com/office/officeart/2008/layout/LinedList"/>
    <dgm:cxn modelId="{4F4DEB8D-2B9E-457C-A82E-6BE14E0E9157}" type="presParOf" srcId="{CE2F9D86-DE39-458F-BA14-6FB3691311A7}" destId="{A208218E-BDEC-4902-B2A9-D2E037340140}" srcOrd="0" destOrd="0" presId="urn:microsoft.com/office/officeart/2008/layout/LinedList"/>
    <dgm:cxn modelId="{ED2A55E5-782C-4E21-99C7-4F16C0822E19}" type="presParOf" srcId="{CE2F9D86-DE39-458F-BA14-6FB3691311A7}" destId="{34CCBF87-6B9B-4D22-872F-416DB8551F33}" srcOrd="1" destOrd="0" presId="urn:microsoft.com/office/officeart/2008/layout/LinedList"/>
    <dgm:cxn modelId="{7681FC0C-DFC0-4165-8338-1D2F736C6D08}" type="presParOf" srcId="{CE2F9D86-DE39-458F-BA14-6FB3691311A7}" destId="{F76C7E88-B751-45B8-9A4E-1E844400F16A}" srcOrd="2" destOrd="0" presId="urn:microsoft.com/office/officeart/2008/layout/LinedList"/>
    <dgm:cxn modelId="{FC2B4348-9687-479B-9FA0-E852DFBF357F}" type="presParOf" srcId="{6E51011A-4104-40E2-B2D9-0717222B0720}" destId="{4AC47F2F-ED61-4C0E-A781-DEF62217A353}" srcOrd="5" destOrd="0" presId="urn:microsoft.com/office/officeart/2008/layout/LinedList"/>
    <dgm:cxn modelId="{6F302F3D-83A2-4207-9C29-557FD35714E9}" type="presParOf" srcId="{6E51011A-4104-40E2-B2D9-0717222B0720}" destId="{43DC4A97-9D2F-49C8-8034-F6C11856CF6F}" srcOrd="6"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F5A98-3EA2-42C3-8350-2BB430359B12}"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0C7A7FB4-1860-4E6E-AE1B-D28F04401C51}">
      <dgm:prSet phldrT="[Text]" custT="1"/>
      <dgm:spPr/>
      <dgm:t>
        <a:bodyPr/>
        <a:lstStyle/>
        <a:p>
          <a:r>
            <a:rPr lang="en-IN" sz="1100" dirty="0">
              <a:latin typeface="Times New Roman" panose="02020603050405020304" pitchFamily="18" charset="0"/>
              <a:cs typeface="Times New Roman" panose="02020603050405020304" pitchFamily="18" charset="0"/>
            </a:rPr>
            <a:t>Team Registration and Memberships</a:t>
          </a:r>
        </a:p>
      </dgm:t>
    </dgm:pt>
    <dgm:pt modelId="{E6E8B3A3-7D66-4BB4-9836-2DD07A25C12F}" cxnId="{F7F37980-AD38-4347-8EB0-E94886EB5895}" type="parTrans">
      <dgm:prSet/>
      <dgm:spPr/>
      <dgm:t>
        <a:bodyPr/>
        <a:lstStyle/>
        <a:p>
          <a:endParaRPr lang="en-IN"/>
        </a:p>
      </dgm:t>
    </dgm:pt>
    <dgm:pt modelId="{53DC0061-70E0-4F5D-95BA-EB92FB394AC3}" cxnId="{F7F37980-AD38-4347-8EB0-E94886EB5895}" type="sibTrans">
      <dgm:prSet/>
      <dgm:spPr/>
      <dgm:t>
        <a:bodyPr/>
        <a:lstStyle/>
        <a:p>
          <a:endParaRPr lang="en-IN"/>
        </a:p>
      </dgm:t>
    </dgm:pt>
    <dgm:pt modelId="{F09A0BB8-A817-493C-9F92-23B95555179D}">
      <dgm:prSet phldrT="[Text]" custT="1"/>
      <dgm:spPr/>
      <dgm:t>
        <a:bodyPr/>
        <a:lstStyle/>
        <a:p>
          <a:r>
            <a:rPr lang="en-IN" sz="1100" dirty="0">
              <a:latin typeface="Times New Roman" panose="02020603050405020304" pitchFamily="18" charset="0"/>
              <a:cs typeface="Times New Roman" panose="02020603050405020304" pitchFamily="18" charset="0"/>
            </a:rPr>
            <a:t>Initial Discussions</a:t>
          </a:r>
        </a:p>
      </dgm:t>
    </dgm:pt>
    <dgm:pt modelId="{46A457BC-241D-48C2-B25C-326A2B2A7DEF}" cxnId="{B813C584-8523-4CCC-8393-1952718EF6F7}" type="parTrans">
      <dgm:prSet/>
      <dgm:spPr/>
      <dgm:t>
        <a:bodyPr/>
        <a:lstStyle/>
        <a:p>
          <a:endParaRPr lang="en-IN"/>
        </a:p>
      </dgm:t>
    </dgm:pt>
    <dgm:pt modelId="{6DB78568-BB04-46EA-BD8F-7DE541B6EF61}" cxnId="{B813C584-8523-4CCC-8393-1952718EF6F7}" type="sibTrans">
      <dgm:prSet/>
      <dgm:spPr/>
      <dgm:t>
        <a:bodyPr/>
        <a:lstStyle/>
        <a:p>
          <a:endParaRPr lang="en-IN"/>
        </a:p>
      </dgm:t>
    </dgm:pt>
    <dgm:pt modelId="{001C5B94-B993-41AF-86AF-5370130F5DF3}">
      <dgm:prSet phldrT="[Text]" custT="1"/>
      <dgm:spPr/>
      <dgm:t>
        <a:bodyPr/>
        <a:lstStyle/>
        <a:p>
          <a:r>
            <a:rPr lang="en-IN" sz="1100" dirty="0">
              <a:latin typeface="Times New Roman" panose="02020603050405020304" pitchFamily="18" charset="0"/>
              <a:cs typeface="Times New Roman" panose="02020603050405020304" pitchFamily="18" charset="0"/>
            </a:rPr>
            <a:t>Literature and Design Report Study</a:t>
          </a:r>
        </a:p>
      </dgm:t>
    </dgm:pt>
    <dgm:pt modelId="{E16E253A-28A8-4593-9A80-6B0DAA304839}" cxnId="{046BEE61-ACEB-4574-B480-B6CF1AFD4929}" type="parTrans">
      <dgm:prSet/>
      <dgm:spPr/>
      <dgm:t>
        <a:bodyPr/>
        <a:lstStyle/>
        <a:p>
          <a:endParaRPr lang="en-IN"/>
        </a:p>
      </dgm:t>
    </dgm:pt>
    <dgm:pt modelId="{227623A6-8A92-4429-8165-AFA71623E65F}" cxnId="{046BEE61-ACEB-4574-B480-B6CF1AFD4929}" type="sibTrans">
      <dgm:prSet/>
      <dgm:spPr/>
      <dgm:t>
        <a:bodyPr/>
        <a:lstStyle/>
        <a:p>
          <a:endParaRPr lang="en-IN"/>
        </a:p>
      </dgm:t>
    </dgm:pt>
    <dgm:pt modelId="{48455B86-54AD-40B0-8986-A35390F60150}">
      <dgm:prSet phldrT="[Text]" custT="1"/>
      <dgm:spPr/>
      <dgm:t>
        <a:bodyPr/>
        <a:lstStyle/>
        <a:p>
          <a:r>
            <a:rPr lang="en-IN" sz="1100" dirty="0">
              <a:latin typeface="Times New Roman" panose="02020603050405020304" pitchFamily="18" charset="0"/>
              <a:cs typeface="Times New Roman" panose="02020603050405020304" pitchFamily="18" charset="0"/>
            </a:rPr>
            <a:t>Sub-System Allocations and Working </a:t>
          </a:r>
        </a:p>
      </dgm:t>
    </dgm:pt>
    <dgm:pt modelId="{F48D7E9C-5EE9-4B2C-9574-C520F5030452}" cxnId="{5FFE01C7-858A-4D10-947C-80135C5A38D9}" type="parTrans">
      <dgm:prSet/>
      <dgm:spPr/>
      <dgm:t>
        <a:bodyPr/>
        <a:lstStyle/>
        <a:p>
          <a:endParaRPr lang="en-IN"/>
        </a:p>
      </dgm:t>
    </dgm:pt>
    <dgm:pt modelId="{7588C6E8-0CBE-46BD-88EE-40D6B5A8F09D}" cxnId="{5FFE01C7-858A-4D10-947C-80135C5A38D9}" type="sibTrans">
      <dgm:prSet/>
      <dgm:spPr/>
      <dgm:t>
        <a:bodyPr/>
        <a:lstStyle/>
        <a:p>
          <a:endParaRPr lang="en-IN"/>
        </a:p>
      </dgm:t>
    </dgm:pt>
    <dgm:pt modelId="{A53CCE11-E831-4C68-BDD3-BE5C1B10FB86}">
      <dgm:prSet phldrT="[Text]" custT="1"/>
      <dgm:spPr/>
      <dgm:t>
        <a:bodyPr/>
        <a:lstStyle/>
        <a:p>
          <a:r>
            <a:rPr lang="en-IN" sz="1100" dirty="0">
              <a:latin typeface="Times New Roman" panose="02020603050405020304" pitchFamily="18" charset="0"/>
              <a:cs typeface="Times New Roman" panose="02020603050405020304" pitchFamily="18" charset="0"/>
            </a:rPr>
            <a:t>Design Report completion and Submission</a:t>
          </a:r>
        </a:p>
      </dgm:t>
    </dgm:pt>
    <dgm:pt modelId="{235FC9CD-D363-4E61-BE85-FD7507FDC0EA}" cxnId="{DEB8C4A7-6C60-4800-AB12-9EBD5204C1F7}" type="parTrans">
      <dgm:prSet/>
      <dgm:spPr/>
      <dgm:t>
        <a:bodyPr/>
        <a:lstStyle/>
        <a:p>
          <a:endParaRPr lang="en-IN"/>
        </a:p>
      </dgm:t>
    </dgm:pt>
    <dgm:pt modelId="{96E6FA68-ABF0-4A0F-A964-E0731D7DD72F}" cxnId="{DEB8C4A7-6C60-4800-AB12-9EBD5204C1F7}" type="sibTrans">
      <dgm:prSet/>
      <dgm:spPr/>
      <dgm:t>
        <a:bodyPr/>
        <a:lstStyle/>
        <a:p>
          <a:endParaRPr lang="en-IN"/>
        </a:p>
      </dgm:t>
    </dgm:pt>
    <dgm:pt modelId="{EDB745E8-4BEB-461C-9BAC-57A5148DDDE9}">
      <dgm:prSet phldrT="[Text]" custT="1"/>
      <dgm:spPr/>
      <dgm:t>
        <a:bodyPr/>
        <a:lstStyle/>
        <a:p>
          <a:r>
            <a:rPr lang="en-IN" sz="1100" dirty="0">
              <a:latin typeface="Times New Roman" panose="02020603050405020304" pitchFamily="18" charset="0"/>
              <a:cs typeface="Times New Roman" panose="02020603050405020304" pitchFamily="18" charset="0"/>
            </a:rPr>
            <a:t>Fabrication /Technical Preparation </a:t>
          </a:r>
        </a:p>
      </dgm:t>
    </dgm:pt>
    <dgm:pt modelId="{73F12AEC-50E7-4FC4-9AA8-91E470C2071D}" cxnId="{98B51E2A-9C62-4288-BD36-325E53C2B31B}" type="parTrans">
      <dgm:prSet/>
      <dgm:spPr/>
      <dgm:t>
        <a:bodyPr/>
        <a:lstStyle/>
        <a:p>
          <a:endParaRPr lang="en-IN"/>
        </a:p>
      </dgm:t>
    </dgm:pt>
    <dgm:pt modelId="{CDB0C851-F738-4E62-9079-9F78639D9221}" cxnId="{98B51E2A-9C62-4288-BD36-325E53C2B31B}" type="sibTrans">
      <dgm:prSet/>
      <dgm:spPr/>
      <dgm:t>
        <a:bodyPr/>
        <a:lstStyle/>
        <a:p>
          <a:endParaRPr lang="en-IN"/>
        </a:p>
      </dgm:t>
    </dgm:pt>
    <dgm:pt modelId="{8A4DF0E3-F65C-483F-B304-674D5FA52B90}">
      <dgm:prSet phldrT="[Text]" custT="1"/>
      <dgm:spPr/>
      <dgm:t>
        <a:bodyPr/>
        <a:lstStyle/>
        <a:p>
          <a:r>
            <a:rPr lang="en-IN" sz="1100" dirty="0">
              <a:latin typeface="Times New Roman" panose="02020603050405020304" pitchFamily="18" charset="0"/>
              <a:cs typeface="Times New Roman" panose="02020603050405020304" pitchFamily="18" charset="0"/>
            </a:rPr>
            <a:t>Test Flight and changes</a:t>
          </a:r>
        </a:p>
      </dgm:t>
    </dgm:pt>
    <dgm:pt modelId="{D0B0302E-DC38-48B5-BB49-B0DA918D0068}" cxnId="{F70A6ED6-4A95-410F-A722-111A15A36AB3}" type="parTrans">
      <dgm:prSet/>
      <dgm:spPr/>
      <dgm:t>
        <a:bodyPr/>
        <a:lstStyle/>
        <a:p>
          <a:endParaRPr lang="en-IN"/>
        </a:p>
      </dgm:t>
    </dgm:pt>
    <dgm:pt modelId="{5C595940-1939-474C-9F36-B66B6841A22A}" cxnId="{F70A6ED6-4A95-410F-A722-111A15A36AB3}" type="sibTrans">
      <dgm:prSet/>
      <dgm:spPr/>
      <dgm:t>
        <a:bodyPr/>
        <a:lstStyle/>
        <a:p>
          <a:endParaRPr lang="en-IN"/>
        </a:p>
      </dgm:t>
    </dgm:pt>
    <dgm:pt modelId="{1D32EFC9-C974-463A-B16B-2D532842A5AA}">
      <dgm:prSet phldrT="[Text]" custT="1"/>
      <dgm:spPr/>
      <dgm:t>
        <a:bodyPr/>
        <a:lstStyle/>
        <a:p>
          <a:r>
            <a:rPr lang="en-IN" sz="1100" dirty="0">
              <a:latin typeface="Times New Roman" panose="02020603050405020304" pitchFamily="18" charset="0"/>
              <a:cs typeface="Times New Roman" panose="02020603050405020304" pitchFamily="18" charset="0"/>
            </a:rPr>
            <a:t>Order of Components and Materials</a:t>
          </a:r>
        </a:p>
      </dgm:t>
    </dgm:pt>
    <dgm:pt modelId="{8AA84038-6919-460A-81C0-14B631F328EA}" cxnId="{7FB0E752-4CA4-48FF-A089-5898AE995695}" type="parTrans">
      <dgm:prSet/>
      <dgm:spPr/>
      <dgm:t>
        <a:bodyPr/>
        <a:lstStyle/>
        <a:p>
          <a:endParaRPr lang="en-IN"/>
        </a:p>
      </dgm:t>
    </dgm:pt>
    <dgm:pt modelId="{D0B7761E-F56A-4454-9B96-266034D8CB1F}" cxnId="{7FB0E752-4CA4-48FF-A089-5898AE995695}" type="sibTrans">
      <dgm:prSet/>
      <dgm:spPr/>
      <dgm:t>
        <a:bodyPr/>
        <a:lstStyle/>
        <a:p>
          <a:endParaRPr lang="en-IN"/>
        </a:p>
      </dgm:t>
    </dgm:pt>
    <dgm:pt modelId="{020549CC-77AD-45BC-80AC-BB8E21106742}" type="pres">
      <dgm:prSet presAssocID="{3BDF5A98-3EA2-42C3-8350-2BB430359B12}" presName="Name0" presStyleCnt="0">
        <dgm:presLayoutVars>
          <dgm:dir/>
          <dgm:animLvl val="lvl"/>
          <dgm:resizeHandles val="exact"/>
        </dgm:presLayoutVars>
      </dgm:prSet>
      <dgm:spPr/>
    </dgm:pt>
    <dgm:pt modelId="{7D3D03FF-846B-460B-AC61-DDCD2FC0C1D5}" type="pres">
      <dgm:prSet presAssocID="{0C7A7FB4-1860-4E6E-AE1B-D28F04401C51}" presName="parTxOnly" presStyleLbl="node1" presStyleIdx="0" presStyleCnt="8">
        <dgm:presLayoutVars>
          <dgm:chMax val="0"/>
          <dgm:chPref val="0"/>
          <dgm:bulletEnabled val="1"/>
        </dgm:presLayoutVars>
      </dgm:prSet>
      <dgm:spPr/>
    </dgm:pt>
    <dgm:pt modelId="{437A1D86-62D3-4DD0-A795-DA8F31FBCB6E}" type="pres">
      <dgm:prSet presAssocID="{53DC0061-70E0-4F5D-95BA-EB92FB394AC3}" presName="parTxOnlySpace" presStyleCnt="0"/>
      <dgm:spPr/>
    </dgm:pt>
    <dgm:pt modelId="{3101EE7D-C741-4BDB-BF1C-F0B2764939FA}" type="pres">
      <dgm:prSet presAssocID="{F09A0BB8-A817-493C-9F92-23B95555179D}" presName="parTxOnly" presStyleLbl="node1" presStyleIdx="1" presStyleCnt="8">
        <dgm:presLayoutVars>
          <dgm:chMax val="0"/>
          <dgm:chPref val="0"/>
          <dgm:bulletEnabled val="1"/>
        </dgm:presLayoutVars>
      </dgm:prSet>
      <dgm:spPr/>
    </dgm:pt>
    <dgm:pt modelId="{C4827241-1C69-4C25-829F-8E5665263E33}" type="pres">
      <dgm:prSet presAssocID="{6DB78568-BB04-46EA-BD8F-7DE541B6EF61}" presName="parTxOnlySpace" presStyleCnt="0"/>
      <dgm:spPr/>
    </dgm:pt>
    <dgm:pt modelId="{F0B3E94C-F2E1-4260-8C16-412EC58A3508}" type="pres">
      <dgm:prSet presAssocID="{001C5B94-B993-41AF-86AF-5370130F5DF3}" presName="parTxOnly" presStyleLbl="node1" presStyleIdx="2" presStyleCnt="8">
        <dgm:presLayoutVars>
          <dgm:chMax val="0"/>
          <dgm:chPref val="0"/>
          <dgm:bulletEnabled val="1"/>
        </dgm:presLayoutVars>
      </dgm:prSet>
      <dgm:spPr/>
    </dgm:pt>
    <dgm:pt modelId="{1EC8384D-002B-44D5-8F92-F7CF12BBB0D7}" type="pres">
      <dgm:prSet presAssocID="{227623A6-8A92-4429-8165-AFA71623E65F}" presName="parTxOnlySpace" presStyleCnt="0"/>
      <dgm:spPr/>
    </dgm:pt>
    <dgm:pt modelId="{5BF85994-2522-4B01-B213-7F1310953A1D}" type="pres">
      <dgm:prSet presAssocID="{48455B86-54AD-40B0-8986-A35390F60150}" presName="parTxOnly" presStyleLbl="node1" presStyleIdx="3" presStyleCnt="8">
        <dgm:presLayoutVars>
          <dgm:chMax val="0"/>
          <dgm:chPref val="0"/>
          <dgm:bulletEnabled val="1"/>
        </dgm:presLayoutVars>
      </dgm:prSet>
      <dgm:spPr/>
    </dgm:pt>
    <dgm:pt modelId="{6C604A08-FE90-41BD-8A9D-8193662FDABB}" type="pres">
      <dgm:prSet presAssocID="{7588C6E8-0CBE-46BD-88EE-40D6B5A8F09D}" presName="parTxOnlySpace" presStyleCnt="0"/>
      <dgm:spPr/>
    </dgm:pt>
    <dgm:pt modelId="{6E503353-A5BD-4165-9A3C-F69515D0851C}" type="pres">
      <dgm:prSet presAssocID="{A53CCE11-E831-4C68-BDD3-BE5C1B10FB86}" presName="parTxOnly" presStyleLbl="node1" presStyleIdx="4" presStyleCnt="8">
        <dgm:presLayoutVars>
          <dgm:chMax val="0"/>
          <dgm:chPref val="0"/>
          <dgm:bulletEnabled val="1"/>
        </dgm:presLayoutVars>
      </dgm:prSet>
      <dgm:spPr/>
    </dgm:pt>
    <dgm:pt modelId="{959132AD-5FE1-42C8-B908-5C07AA870A65}" type="pres">
      <dgm:prSet presAssocID="{96E6FA68-ABF0-4A0F-A964-E0731D7DD72F}" presName="parTxOnlySpace" presStyleCnt="0"/>
      <dgm:spPr/>
    </dgm:pt>
    <dgm:pt modelId="{31689C40-16F2-48FB-A939-B4A770E03EBF}" type="pres">
      <dgm:prSet presAssocID="{EDB745E8-4BEB-461C-9BAC-57A5148DDDE9}" presName="parTxOnly" presStyleLbl="node1" presStyleIdx="5" presStyleCnt="8" custLinFactX="79832" custLinFactNeighborX="100000" custLinFactNeighborY="7018">
        <dgm:presLayoutVars>
          <dgm:chMax val="0"/>
          <dgm:chPref val="0"/>
          <dgm:bulletEnabled val="1"/>
        </dgm:presLayoutVars>
      </dgm:prSet>
      <dgm:spPr/>
    </dgm:pt>
    <dgm:pt modelId="{4A552F4B-1997-481E-A87C-92AA3677961D}" type="pres">
      <dgm:prSet presAssocID="{CDB0C851-F738-4E62-9079-9F78639D9221}" presName="parTxOnlySpace" presStyleCnt="0"/>
      <dgm:spPr/>
    </dgm:pt>
    <dgm:pt modelId="{6C70B780-19E6-4049-940F-F5D73B79C1EC}" type="pres">
      <dgm:prSet presAssocID="{8A4DF0E3-F65C-483F-B304-674D5FA52B90}" presName="parTxOnly" presStyleLbl="node1" presStyleIdx="6" presStyleCnt="8" custLinFactX="78710" custLinFactNeighborX="100000" custLinFactNeighborY="11229">
        <dgm:presLayoutVars>
          <dgm:chMax val="0"/>
          <dgm:chPref val="0"/>
          <dgm:bulletEnabled val="1"/>
        </dgm:presLayoutVars>
      </dgm:prSet>
      <dgm:spPr/>
    </dgm:pt>
    <dgm:pt modelId="{340CF04B-01FC-42C3-AAEF-4E1FBEA588EF}" type="pres">
      <dgm:prSet presAssocID="{5C595940-1939-474C-9F36-B66B6841A22A}" presName="parTxOnlySpace" presStyleCnt="0"/>
      <dgm:spPr/>
    </dgm:pt>
    <dgm:pt modelId="{615CD71E-3990-452F-A14F-0083565064B5}" type="pres">
      <dgm:prSet presAssocID="{1D32EFC9-C974-463A-B16B-2D532842A5AA}" presName="parTxOnly" presStyleLbl="node1" presStyleIdx="7" presStyleCnt="8" custLinFactX="-159103" custLinFactNeighborX="-200000" custLinFactNeighborY="4040">
        <dgm:presLayoutVars>
          <dgm:chMax val="0"/>
          <dgm:chPref val="0"/>
          <dgm:bulletEnabled val="1"/>
        </dgm:presLayoutVars>
      </dgm:prSet>
      <dgm:spPr/>
    </dgm:pt>
  </dgm:ptLst>
  <dgm:cxnLst>
    <dgm:cxn modelId="{E8FFC60D-542C-4882-B4C2-E1E077DE4B78}" type="presOf" srcId="{F09A0BB8-A817-493C-9F92-23B95555179D}" destId="{3101EE7D-C741-4BDB-BF1C-F0B2764939FA}" srcOrd="0" destOrd="0" presId="urn:microsoft.com/office/officeart/2005/8/layout/chevron1"/>
    <dgm:cxn modelId="{B1A86513-29B8-4744-AD10-65A927B4996A}" type="presOf" srcId="{1D32EFC9-C974-463A-B16B-2D532842A5AA}" destId="{615CD71E-3990-452F-A14F-0083565064B5}" srcOrd="0" destOrd="0" presId="urn:microsoft.com/office/officeart/2005/8/layout/chevron1"/>
    <dgm:cxn modelId="{98B51E2A-9C62-4288-BD36-325E53C2B31B}" srcId="{3BDF5A98-3EA2-42C3-8350-2BB430359B12}" destId="{EDB745E8-4BEB-461C-9BAC-57A5148DDDE9}" srcOrd="5" destOrd="0" parTransId="{73F12AEC-50E7-4FC4-9AA8-91E470C2071D}" sibTransId="{CDB0C851-F738-4E62-9079-9F78639D9221}"/>
    <dgm:cxn modelId="{83B5EA5E-9234-45D1-AA75-E9AA1AEFE889}" type="presOf" srcId="{001C5B94-B993-41AF-86AF-5370130F5DF3}" destId="{F0B3E94C-F2E1-4260-8C16-412EC58A3508}" srcOrd="0" destOrd="0" presId="urn:microsoft.com/office/officeart/2005/8/layout/chevron1"/>
    <dgm:cxn modelId="{046BEE61-ACEB-4574-B480-B6CF1AFD4929}" srcId="{3BDF5A98-3EA2-42C3-8350-2BB430359B12}" destId="{001C5B94-B993-41AF-86AF-5370130F5DF3}" srcOrd="2" destOrd="0" parTransId="{E16E253A-28A8-4593-9A80-6B0DAA304839}" sibTransId="{227623A6-8A92-4429-8165-AFA71623E65F}"/>
    <dgm:cxn modelId="{7FB0E752-4CA4-48FF-A089-5898AE995695}" srcId="{3BDF5A98-3EA2-42C3-8350-2BB430359B12}" destId="{1D32EFC9-C974-463A-B16B-2D532842A5AA}" srcOrd="7" destOrd="0" parTransId="{8AA84038-6919-460A-81C0-14B631F328EA}" sibTransId="{D0B7761E-F56A-4454-9B96-266034D8CB1F}"/>
    <dgm:cxn modelId="{ACE68A57-251C-4DB9-8A52-1D1CA3F94BE3}" type="presOf" srcId="{3BDF5A98-3EA2-42C3-8350-2BB430359B12}" destId="{020549CC-77AD-45BC-80AC-BB8E21106742}" srcOrd="0" destOrd="0" presId="urn:microsoft.com/office/officeart/2005/8/layout/chevron1"/>
    <dgm:cxn modelId="{F7F37980-AD38-4347-8EB0-E94886EB5895}" srcId="{3BDF5A98-3EA2-42C3-8350-2BB430359B12}" destId="{0C7A7FB4-1860-4E6E-AE1B-D28F04401C51}" srcOrd="0" destOrd="0" parTransId="{E6E8B3A3-7D66-4BB4-9836-2DD07A25C12F}" sibTransId="{53DC0061-70E0-4F5D-95BA-EB92FB394AC3}"/>
    <dgm:cxn modelId="{B813C584-8523-4CCC-8393-1952718EF6F7}" srcId="{3BDF5A98-3EA2-42C3-8350-2BB430359B12}" destId="{F09A0BB8-A817-493C-9F92-23B95555179D}" srcOrd="1" destOrd="0" parTransId="{46A457BC-241D-48C2-B25C-326A2B2A7DEF}" sibTransId="{6DB78568-BB04-46EA-BD8F-7DE541B6EF61}"/>
    <dgm:cxn modelId="{3F40608E-22F7-431A-8CD7-D7986ABA54AB}" type="presOf" srcId="{A53CCE11-E831-4C68-BDD3-BE5C1B10FB86}" destId="{6E503353-A5BD-4165-9A3C-F69515D0851C}" srcOrd="0" destOrd="0" presId="urn:microsoft.com/office/officeart/2005/8/layout/chevron1"/>
    <dgm:cxn modelId="{1301969F-6D3B-4D1D-A4E2-C61053D7DC09}" type="presOf" srcId="{8A4DF0E3-F65C-483F-B304-674D5FA52B90}" destId="{6C70B780-19E6-4049-940F-F5D73B79C1EC}" srcOrd="0" destOrd="0" presId="urn:microsoft.com/office/officeart/2005/8/layout/chevron1"/>
    <dgm:cxn modelId="{DEB8C4A7-6C60-4800-AB12-9EBD5204C1F7}" srcId="{3BDF5A98-3EA2-42C3-8350-2BB430359B12}" destId="{A53CCE11-E831-4C68-BDD3-BE5C1B10FB86}" srcOrd="4" destOrd="0" parTransId="{235FC9CD-D363-4E61-BE85-FD7507FDC0EA}" sibTransId="{96E6FA68-ABF0-4A0F-A964-E0731D7DD72F}"/>
    <dgm:cxn modelId="{755D3AAF-8FC5-41C9-B164-5E1CAF30C3E4}" type="presOf" srcId="{EDB745E8-4BEB-461C-9BAC-57A5148DDDE9}" destId="{31689C40-16F2-48FB-A939-B4A770E03EBF}" srcOrd="0" destOrd="0" presId="urn:microsoft.com/office/officeart/2005/8/layout/chevron1"/>
    <dgm:cxn modelId="{5FFE01C7-858A-4D10-947C-80135C5A38D9}" srcId="{3BDF5A98-3EA2-42C3-8350-2BB430359B12}" destId="{48455B86-54AD-40B0-8986-A35390F60150}" srcOrd="3" destOrd="0" parTransId="{F48D7E9C-5EE9-4B2C-9574-C520F5030452}" sibTransId="{7588C6E8-0CBE-46BD-88EE-40D6B5A8F09D}"/>
    <dgm:cxn modelId="{A1ECD9C7-782D-4776-B626-93EF4631C185}" type="presOf" srcId="{0C7A7FB4-1860-4E6E-AE1B-D28F04401C51}" destId="{7D3D03FF-846B-460B-AC61-DDCD2FC0C1D5}" srcOrd="0" destOrd="0" presId="urn:microsoft.com/office/officeart/2005/8/layout/chevron1"/>
    <dgm:cxn modelId="{A2B90CD2-D53B-4766-B0CE-881618A6FA3F}" type="presOf" srcId="{48455B86-54AD-40B0-8986-A35390F60150}" destId="{5BF85994-2522-4B01-B213-7F1310953A1D}" srcOrd="0" destOrd="0" presId="urn:microsoft.com/office/officeart/2005/8/layout/chevron1"/>
    <dgm:cxn modelId="{F70A6ED6-4A95-410F-A722-111A15A36AB3}" srcId="{3BDF5A98-3EA2-42C3-8350-2BB430359B12}" destId="{8A4DF0E3-F65C-483F-B304-674D5FA52B90}" srcOrd="6" destOrd="0" parTransId="{D0B0302E-DC38-48B5-BB49-B0DA918D0068}" sibTransId="{5C595940-1939-474C-9F36-B66B6841A22A}"/>
    <dgm:cxn modelId="{1B9A95A7-D0CF-41F8-8C42-0A6344E5087C}" type="presParOf" srcId="{020549CC-77AD-45BC-80AC-BB8E21106742}" destId="{7D3D03FF-846B-460B-AC61-DDCD2FC0C1D5}" srcOrd="0" destOrd="0" presId="urn:microsoft.com/office/officeart/2005/8/layout/chevron1"/>
    <dgm:cxn modelId="{DEBAF4BF-9AB6-46F8-8001-04D603B1E6D7}" type="presParOf" srcId="{020549CC-77AD-45BC-80AC-BB8E21106742}" destId="{437A1D86-62D3-4DD0-A795-DA8F31FBCB6E}" srcOrd="1" destOrd="0" presId="urn:microsoft.com/office/officeart/2005/8/layout/chevron1"/>
    <dgm:cxn modelId="{7143FC85-6BE0-48D1-A0BC-663C2E2D6F51}" type="presParOf" srcId="{020549CC-77AD-45BC-80AC-BB8E21106742}" destId="{3101EE7D-C741-4BDB-BF1C-F0B2764939FA}" srcOrd="2" destOrd="0" presId="urn:microsoft.com/office/officeart/2005/8/layout/chevron1"/>
    <dgm:cxn modelId="{F604FC7A-CDD3-4A28-9198-890BB0BC6784}" type="presParOf" srcId="{020549CC-77AD-45BC-80AC-BB8E21106742}" destId="{C4827241-1C69-4C25-829F-8E5665263E33}" srcOrd="3" destOrd="0" presId="urn:microsoft.com/office/officeart/2005/8/layout/chevron1"/>
    <dgm:cxn modelId="{7AB21947-BB4A-4C3B-9473-F00B195BC2A8}" type="presParOf" srcId="{020549CC-77AD-45BC-80AC-BB8E21106742}" destId="{F0B3E94C-F2E1-4260-8C16-412EC58A3508}" srcOrd="4" destOrd="0" presId="urn:microsoft.com/office/officeart/2005/8/layout/chevron1"/>
    <dgm:cxn modelId="{029311E4-CD5C-472E-86CD-36E0D16A83CC}" type="presParOf" srcId="{020549CC-77AD-45BC-80AC-BB8E21106742}" destId="{1EC8384D-002B-44D5-8F92-F7CF12BBB0D7}" srcOrd="5" destOrd="0" presId="urn:microsoft.com/office/officeart/2005/8/layout/chevron1"/>
    <dgm:cxn modelId="{E4FA8B86-EDD5-4132-8DE2-0817149B7821}" type="presParOf" srcId="{020549CC-77AD-45BC-80AC-BB8E21106742}" destId="{5BF85994-2522-4B01-B213-7F1310953A1D}" srcOrd="6" destOrd="0" presId="urn:microsoft.com/office/officeart/2005/8/layout/chevron1"/>
    <dgm:cxn modelId="{012C2682-74C2-4D33-93C1-62A647C6A4D6}" type="presParOf" srcId="{020549CC-77AD-45BC-80AC-BB8E21106742}" destId="{6C604A08-FE90-41BD-8A9D-8193662FDABB}" srcOrd="7" destOrd="0" presId="urn:microsoft.com/office/officeart/2005/8/layout/chevron1"/>
    <dgm:cxn modelId="{B9BE2392-A554-4F60-912C-1E50F8006172}" type="presParOf" srcId="{020549CC-77AD-45BC-80AC-BB8E21106742}" destId="{6E503353-A5BD-4165-9A3C-F69515D0851C}" srcOrd="8" destOrd="0" presId="urn:microsoft.com/office/officeart/2005/8/layout/chevron1"/>
    <dgm:cxn modelId="{55F58517-D291-43B6-BBF4-DDB1243F3D49}" type="presParOf" srcId="{020549CC-77AD-45BC-80AC-BB8E21106742}" destId="{959132AD-5FE1-42C8-B908-5C07AA870A65}" srcOrd="9" destOrd="0" presId="urn:microsoft.com/office/officeart/2005/8/layout/chevron1"/>
    <dgm:cxn modelId="{EA62700C-E778-494A-8B86-F53D582B65A3}" type="presParOf" srcId="{020549CC-77AD-45BC-80AC-BB8E21106742}" destId="{31689C40-16F2-48FB-A939-B4A770E03EBF}" srcOrd="10" destOrd="0" presId="urn:microsoft.com/office/officeart/2005/8/layout/chevron1"/>
    <dgm:cxn modelId="{4B67164D-5A36-4378-8C1F-23AB52240B42}" type="presParOf" srcId="{020549CC-77AD-45BC-80AC-BB8E21106742}" destId="{4A552F4B-1997-481E-A87C-92AA3677961D}" srcOrd="11" destOrd="0" presId="urn:microsoft.com/office/officeart/2005/8/layout/chevron1"/>
    <dgm:cxn modelId="{70F56D9A-2D72-4E88-BDB4-99C9E5EFDB75}" type="presParOf" srcId="{020549CC-77AD-45BC-80AC-BB8E21106742}" destId="{6C70B780-19E6-4049-940F-F5D73B79C1EC}" srcOrd="12" destOrd="0" presId="urn:microsoft.com/office/officeart/2005/8/layout/chevron1"/>
    <dgm:cxn modelId="{41732F20-9B69-43FF-AB79-3EB0F0F2368C}" type="presParOf" srcId="{020549CC-77AD-45BC-80AC-BB8E21106742}" destId="{340CF04B-01FC-42C3-AAEF-4E1FBEA588EF}" srcOrd="13" destOrd="0" presId="urn:microsoft.com/office/officeart/2005/8/layout/chevron1"/>
    <dgm:cxn modelId="{508B4067-6DA7-4568-B3FF-5519CCD18BAC}" type="presParOf" srcId="{020549CC-77AD-45BC-80AC-BB8E21106742}" destId="{615CD71E-3990-452F-A14F-0083565064B5}" srcOrd="14"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0B2181-E5A6-44A1-8756-379E11E86230}" type="doc">
      <dgm:prSet loTypeId="urn:microsoft.com/office/officeart/2011/layout/HexagonRadial" loCatId="cycle" qsTypeId="urn:microsoft.com/office/officeart/2005/8/quickstyle/simple4" qsCatId="simple" csTypeId="urn:microsoft.com/office/officeart/2005/8/colors/colorful1" csCatId="colorful" phldr="1"/>
      <dgm:spPr/>
      <dgm:t>
        <a:bodyPr/>
        <a:lstStyle/>
        <a:p>
          <a:endParaRPr lang="en-US"/>
        </a:p>
      </dgm:t>
    </dgm:pt>
    <dgm:pt modelId="{E285215F-F7D3-426D-869F-A205F1C4BF2E}">
      <dgm:prSet phldrT="[Text]"/>
      <dgm:spPr/>
      <dgm:t>
        <a:bodyPr/>
        <a:lstStyle/>
        <a:p>
          <a:r>
            <a:rPr lang="en-US" dirty="0"/>
            <a:t>UDYAT plane </a:t>
          </a:r>
        </a:p>
      </dgm:t>
    </dgm:pt>
    <dgm:pt modelId="{C88ED351-B087-4B5B-B036-8A79F85B9430}" cxnId="{712F59E6-9F77-49BE-896E-6AB661489231}" type="parTrans">
      <dgm:prSet/>
      <dgm:spPr/>
      <dgm:t>
        <a:bodyPr/>
        <a:lstStyle/>
        <a:p>
          <a:endParaRPr lang="en-US"/>
        </a:p>
      </dgm:t>
    </dgm:pt>
    <dgm:pt modelId="{8F134DCA-F37E-4B6B-8D99-CDA93A04CBF7}" cxnId="{712F59E6-9F77-49BE-896E-6AB661489231}" type="sibTrans">
      <dgm:prSet/>
      <dgm:spPr/>
      <dgm:t>
        <a:bodyPr/>
        <a:lstStyle/>
        <a:p>
          <a:endParaRPr lang="en-US"/>
        </a:p>
      </dgm:t>
    </dgm:pt>
    <dgm:pt modelId="{2D019032-8DF9-427F-9EED-A44F575B2797}">
      <dgm:prSet phldrT="[Text]"/>
      <dgm:spPr/>
      <dgm:t>
        <a:bodyPr/>
        <a:lstStyle/>
        <a:p>
          <a:r>
            <a:rPr lang="en-US" dirty="0"/>
            <a:t>Weight</a:t>
          </a:r>
          <a:r>
            <a:rPr lang="en-US" baseline="0" dirty="0"/>
            <a:t> estimation</a:t>
          </a:r>
          <a:endParaRPr lang="en-US" dirty="0"/>
        </a:p>
      </dgm:t>
    </dgm:pt>
    <dgm:pt modelId="{8AA4E754-3065-44F5-9AA8-EF9AEDF6D0CC}" cxnId="{D9DDA6FC-B3AF-42F0-885F-BC9324E7B391}" type="parTrans">
      <dgm:prSet/>
      <dgm:spPr/>
      <dgm:t>
        <a:bodyPr/>
        <a:lstStyle/>
        <a:p>
          <a:endParaRPr lang="en-US"/>
        </a:p>
      </dgm:t>
    </dgm:pt>
    <dgm:pt modelId="{30EE830B-DF74-41F0-84DB-53F31DAABAD3}" cxnId="{D9DDA6FC-B3AF-42F0-885F-BC9324E7B391}" type="sibTrans">
      <dgm:prSet/>
      <dgm:spPr/>
      <dgm:t>
        <a:bodyPr/>
        <a:lstStyle/>
        <a:p>
          <a:endParaRPr lang="en-US"/>
        </a:p>
      </dgm:t>
    </dgm:pt>
    <dgm:pt modelId="{13BDC813-0B90-48F6-A0DA-2BF83E4323AC}">
      <dgm:prSet phldrT="[Text]"/>
      <dgm:spPr/>
      <dgm:t>
        <a:bodyPr/>
        <a:lstStyle/>
        <a:p>
          <a:r>
            <a:rPr lang="en-US" dirty="0"/>
            <a:t>Wing design</a:t>
          </a:r>
        </a:p>
      </dgm:t>
    </dgm:pt>
    <dgm:pt modelId="{E8090202-8229-492D-BC32-089543CCF403}" cxnId="{4E45A5E4-3491-4C53-85D5-EB0A6F589374}" type="parTrans">
      <dgm:prSet/>
      <dgm:spPr/>
      <dgm:t>
        <a:bodyPr/>
        <a:lstStyle/>
        <a:p>
          <a:endParaRPr lang="en-US"/>
        </a:p>
      </dgm:t>
    </dgm:pt>
    <dgm:pt modelId="{430D8C41-AA6A-488F-A2C6-FE86BBA67565}" cxnId="{4E45A5E4-3491-4C53-85D5-EB0A6F589374}" type="sibTrans">
      <dgm:prSet/>
      <dgm:spPr/>
      <dgm:t>
        <a:bodyPr/>
        <a:lstStyle/>
        <a:p>
          <a:endParaRPr lang="en-US"/>
        </a:p>
      </dgm:t>
    </dgm:pt>
    <dgm:pt modelId="{B69C2618-690B-42BD-8094-89775B7AB89D}">
      <dgm:prSet phldrT="[Text]"/>
      <dgm:spPr/>
      <dgm:t>
        <a:bodyPr/>
        <a:lstStyle/>
        <a:p>
          <a:r>
            <a:rPr lang="en-US" dirty="0" err="1"/>
            <a:t>Empenage</a:t>
          </a:r>
          <a:endParaRPr lang="en-US" dirty="0"/>
        </a:p>
      </dgm:t>
    </dgm:pt>
    <dgm:pt modelId="{42D28648-708A-480E-87B5-ED6BB14FCE43}" cxnId="{A63ACAD1-AF14-454B-8F2D-1BB2DA64D7F5}" type="parTrans">
      <dgm:prSet/>
      <dgm:spPr/>
      <dgm:t>
        <a:bodyPr/>
        <a:lstStyle/>
        <a:p>
          <a:endParaRPr lang="en-US"/>
        </a:p>
      </dgm:t>
    </dgm:pt>
    <dgm:pt modelId="{D590987A-3E82-41C4-96C2-43795618FC36}" cxnId="{A63ACAD1-AF14-454B-8F2D-1BB2DA64D7F5}" type="sibTrans">
      <dgm:prSet/>
      <dgm:spPr/>
      <dgm:t>
        <a:bodyPr/>
        <a:lstStyle/>
        <a:p>
          <a:endParaRPr lang="en-US"/>
        </a:p>
      </dgm:t>
    </dgm:pt>
    <dgm:pt modelId="{01ABCA04-BD82-4076-B9BE-56A01E6D25B7}">
      <dgm:prSet phldrT="[Text]"/>
      <dgm:spPr/>
      <dgm:t>
        <a:bodyPr/>
        <a:lstStyle/>
        <a:p>
          <a:r>
            <a:rPr lang="en-US" dirty="0"/>
            <a:t>Fuselage</a:t>
          </a:r>
        </a:p>
      </dgm:t>
    </dgm:pt>
    <dgm:pt modelId="{CC34B6BB-23B2-49FD-A406-648B3086DF41}" cxnId="{03F4B17E-2D55-43A0-9BF1-80251250F7BC}" type="parTrans">
      <dgm:prSet/>
      <dgm:spPr/>
      <dgm:t>
        <a:bodyPr/>
        <a:lstStyle/>
        <a:p>
          <a:endParaRPr lang="en-US"/>
        </a:p>
      </dgm:t>
    </dgm:pt>
    <dgm:pt modelId="{D16D7ECD-6375-4618-9E03-47DC25F83BF1}" cxnId="{03F4B17E-2D55-43A0-9BF1-80251250F7BC}" type="sibTrans">
      <dgm:prSet/>
      <dgm:spPr/>
      <dgm:t>
        <a:bodyPr/>
        <a:lstStyle/>
        <a:p>
          <a:endParaRPr lang="en-US"/>
        </a:p>
      </dgm:t>
    </dgm:pt>
    <dgm:pt modelId="{D68FB0A1-64AF-4719-89C0-1735534AEBB3}">
      <dgm:prSet phldrT="[Text]"/>
      <dgm:spPr/>
      <dgm:t>
        <a:bodyPr/>
        <a:lstStyle/>
        <a:p>
          <a:r>
            <a:rPr lang="en-US" dirty="0"/>
            <a:t>C.G</a:t>
          </a:r>
          <a:r>
            <a:rPr lang="en-US" baseline="0" dirty="0"/>
            <a:t> location</a:t>
          </a:r>
          <a:endParaRPr lang="en-US" dirty="0"/>
        </a:p>
      </dgm:t>
    </dgm:pt>
    <dgm:pt modelId="{97BDDB0E-7BB4-40F0-B54F-BD037FA1B902}" cxnId="{5D2E581C-9A3C-4C7B-8DB9-0B388BCA1B6F}" type="parTrans">
      <dgm:prSet/>
      <dgm:spPr/>
      <dgm:t>
        <a:bodyPr/>
        <a:lstStyle/>
        <a:p>
          <a:endParaRPr lang="en-US"/>
        </a:p>
      </dgm:t>
    </dgm:pt>
    <dgm:pt modelId="{CA0EB4F4-2857-4F3B-B099-390373A5912F}" cxnId="{5D2E581C-9A3C-4C7B-8DB9-0B388BCA1B6F}" type="sibTrans">
      <dgm:prSet/>
      <dgm:spPr/>
      <dgm:t>
        <a:bodyPr/>
        <a:lstStyle/>
        <a:p>
          <a:endParaRPr lang="en-US"/>
        </a:p>
      </dgm:t>
    </dgm:pt>
    <dgm:pt modelId="{C3490C4B-C444-404A-B7CF-C9FC6F58AA3D}">
      <dgm:prSet phldrT="[Text]"/>
      <dgm:spPr/>
      <dgm:t>
        <a:bodyPr/>
        <a:lstStyle/>
        <a:p>
          <a:r>
            <a:rPr lang="en-US" dirty="0"/>
            <a:t>Landing</a:t>
          </a:r>
          <a:r>
            <a:rPr lang="en-US" baseline="0" dirty="0"/>
            <a:t> gear</a:t>
          </a:r>
          <a:endParaRPr lang="en-US" dirty="0"/>
        </a:p>
      </dgm:t>
    </dgm:pt>
    <dgm:pt modelId="{78A302D9-8345-4BD1-8083-1E6F3C4BE390}" cxnId="{88C44427-1F5E-4934-9861-5B003D6504B8}" type="parTrans">
      <dgm:prSet/>
      <dgm:spPr/>
      <dgm:t>
        <a:bodyPr/>
        <a:lstStyle/>
        <a:p>
          <a:endParaRPr lang="en-US"/>
        </a:p>
      </dgm:t>
    </dgm:pt>
    <dgm:pt modelId="{B827F783-0AA5-4B28-8057-718225010452}" cxnId="{88C44427-1F5E-4934-9861-5B003D6504B8}" type="sibTrans">
      <dgm:prSet/>
      <dgm:spPr/>
      <dgm:t>
        <a:bodyPr/>
        <a:lstStyle/>
        <a:p>
          <a:endParaRPr lang="en-US"/>
        </a:p>
      </dgm:t>
    </dgm:pt>
    <dgm:pt modelId="{36E154F0-D36A-43F1-ADD5-EF43453712D9}" type="pres">
      <dgm:prSet presAssocID="{A50B2181-E5A6-44A1-8756-379E11E86230}" presName="Name0" presStyleCnt="0">
        <dgm:presLayoutVars>
          <dgm:chMax val="1"/>
          <dgm:chPref val="1"/>
          <dgm:dir/>
          <dgm:animOne val="branch"/>
          <dgm:animLvl val="lvl"/>
        </dgm:presLayoutVars>
      </dgm:prSet>
      <dgm:spPr/>
    </dgm:pt>
    <dgm:pt modelId="{6F637E5A-D481-434C-B890-91E073A11115}" type="pres">
      <dgm:prSet presAssocID="{E285215F-F7D3-426D-869F-A205F1C4BF2E}" presName="Parent" presStyleLbl="node0" presStyleIdx="0" presStyleCnt="1">
        <dgm:presLayoutVars>
          <dgm:chMax val="6"/>
          <dgm:chPref val="6"/>
        </dgm:presLayoutVars>
      </dgm:prSet>
      <dgm:spPr/>
    </dgm:pt>
    <dgm:pt modelId="{0BDB6337-029A-42E6-A4A6-3D8A1A94AC56}" type="pres">
      <dgm:prSet presAssocID="{2D019032-8DF9-427F-9EED-A44F575B2797}" presName="Accent1" presStyleCnt="0"/>
      <dgm:spPr/>
    </dgm:pt>
    <dgm:pt modelId="{4A6F03FC-5409-4BA2-B2A9-CBD5D7C1A62A}" type="pres">
      <dgm:prSet presAssocID="{2D019032-8DF9-427F-9EED-A44F575B2797}" presName="Accent" presStyleLbl="bgShp" presStyleIdx="0" presStyleCnt="6"/>
      <dgm:spPr/>
    </dgm:pt>
    <dgm:pt modelId="{D1DE9647-7A7C-4B55-ACBF-042DE925FE37}" type="pres">
      <dgm:prSet presAssocID="{2D019032-8DF9-427F-9EED-A44F575B2797}" presName="Child1" presStyleLbl="node1" presStyleIdx="0" presStyleCnt="6">
        <dgm:presLayoutVars>
          <dgm:chMax val="0"/>
          <dgm:chPref val="0"/>
          <dgm:bulletEnabled val="1"/>
        </dgm:presLayoutVars>
      </dgm:prSet>
      <dgm:spPr/>
    </dgm:pt>
    <dgm:pt modelId="{627441FC-7278-4A47-B8D2-4C363D777D80}" type="pres">
      <dgm:prSet presAssocID="{13BDC813-0B90-48F6-A0DA-2BF83E4323AC}" presName="Accent2" presStyleCnt="0"/>
      <dgm:spPr/>
    </dgm:pt>
    <dgm:pt modelId="{DA8E3877-D254-4B72-B15D-77075CAFB9AB}" type="pres">
      <dgm:prSet presAssocID="{13BDC813-0B90-48F6-A0DA-2BF83E4323AC}" presName="Accent" presStyleLbl="bgShp" presStyleIdx="1" presStyleCnt="6"/>
      <dgm:spPr/>
    </dgm:pt>
    <dgm:pt modelId="{2D8DFBE9-E30F-455D-9502-2146A9A69ACE}" type="pres">
      <dgm:prSet presAssocID="{13BDC813-0B90-48F6-A0DA-2BF83E4323AC}" presName="Child2" presStyleLbl="node1" presStyleIdx="1" presStyleCnt="6">
        <dgm:presLayoutVars>
          <dgm:chMax val="0"/>
          <dgm:chPref val="0"/>
          <dgm:bulletEnabled val="1"/>
        </dgm:presLayoutVars>
      </dgm:prSet>
      <dgm:spPr/>
    </dgm:pt>
    <dgm:pt modelId="{96705D93-7DA4-4C0C-879C-C3046D1D8E15}" type="pres">
      <dgm:prSet presAssocID="{B69C2618-690B-42BD-8094-89775B7AB89D}" presName="Accent3" presStyleCnt="0"/>
      <dgm:spPr/>
    </dgm:pt>
    <dgm:pt modelId="{3AF40FB3-3D16-44FD-ADD7-67EEE5FA2AC0}" type="pres">
      <dgm:prSet presAssocID="{B69C2618-690B-42BD-8094-89775B7AB89D}" presName="Accent" presStyleLbl="bgShp" presStyleIdx="2" presStyleCnt="6"/>
      <dgm:spPr/>
    </dgm:pt>
    <dgm:pt modelId="{21F48A94-06B7-4311-9DB4-4134F5A9D3CF}" type="pres">
      <dgm:prSet presAssocID="{B69C2618-690B-42BD-8094-89775B7AB89D}" presName="Child3" presStyleLbl="node1" presStyleIdx="2" presStyleCnt="6">
        <dgm:presLayoutVars>
          <dgm:chMax val="0"/>
          <dgm:chPref val="0"/>
          <dgm:bulletEnabled val="1"/>
        </dgm:presLayoutVars>
      </dgm:prSet>
      <dgm:spPr/>
    </dgm:pt>
    <dgm:pt modelId="{BC5D77C3-0CD0-4147-925E-EBBD7024B0F6}" type="pres">
      <dgm:prSet presAssocID="{01ABCA04-BD82-4076-B9BE-56A01E6D25B7}" presName="Accent4" presStyleCnt="0"/>
      <dgm:spPr/>
    </dgm:pt>
    <dgm:pt modelId="{D74ECF22-E2E7-427B-9686-5314389FC44C}" type="pres">
      <dgm:prSet presAssocID="{01ABCA04-BD82-4076-B9BE-56A01E6D25B7}" presName="Accent" presStyleLbl="bgShp" presStyleIdx="3" presStyleCnt="6"/>
      <dgm:spPr/>
    </dgm:pt>
    <dgm:pt modelId="{0437FF90-8B3F-4054-BDED-5EBABBEBD352}" type="pres">
      <dgm:prSet presAssocID="{01ABCA04-BD82-4076-B9BE-56A01E6D25B7}" presName="Child4" presStyleLbl="node1" presStyleIdx="3" presStyleCnt="6">
        <dgm:presLayoutVars>
          <dgm:chMax val="0"/>
          <dgm:chPref val="0"/>
          <dgm:bulletEnabled val="1"/>
        </dgm:presLayoutVars>
      </dgm:prSet>
      <dgm:spPr/>
    </dgm:pt>
    <dgm:pt modelId="{8434C354-18EB-4593-9975-55F1CEF02EC2}" type="pres">
      <dgm:prSet presAssocID="{D68FB0A1-64AF-4719-89C0-1735534AEBB3}" presName="Accent5" presStyleCnt="0"/>
      <dgm:spPr/>
    </dgm:pt>
    <dgm:pt modelId="{113DC1FE-801F-43BD-8EC2-364980A5C645}" type="pres">
      <dgm:prSet presAssocID="{D68FB0A1-64AF-4719-89C0-1735534AEBB3}" presName="Accent" presStyleLbl="bgShp" presStyleIdx="4" presStyleCnt="6"/>
      <dgm:spPr/>
    </dgm:pt>
    <dgm:pt modelId="{1F633B4B-A2B3-4A80-B958-C15C44817058}" type="pres">
      <dgm:prSet presAssocID="{D68FB0A1-64AF-4719-89C0-1735534AEBB3}" presName="Child5" presStyleLbl="node1" presStyleIdx="4" presStyleCnt="6">
        <dgm:presLayoutVars>
          <dgm:chMax val="0"/>
          <dgm:chPref val="0"/>
          <dgm:bulletEnabled val="1"/>
        </dgm:presLayoutVars>
      </dgm:prSet>
      <dgm:spPr/>
    </dgm:pt>
    <dgm:pt modelId="{1C8ED284-233D-4915-AF2B-28B7404C0AA8}" type="pres">
      <dgm:prSet presAssocID="{C3490C4B-C444-404A-B7CF-C9FC6F58AA3D}" presName="Accent6" presStyleCnt="0"/>
      <dgm:spPr/>
    </dgm:pt>
    <dgm:pt modelId="{DD04F381-6695-4EA2-8829-11EE6BCC3A8D}" type="pres">
      <dgm:prSet presAssocID="{C3490C4B-C444-404A-B7CF-C9FC6F58AA3D}" presName="Accent" presStyleLbl="bgShp" presStyleIdx="5" presStyleCnt="6"/>
      <dgm:spPr/>
    </dgm:pt>
    <dgm:pt modelId="{C2C4C895-2D3E-402C-B24B-06F5DF31700E}" type="pres">
      <dgm:prSet presAssocID="{C3490C4B-C444-404A-B7CF-C9FC6F58AA3D}" presName="Child6" presStyleLbl="node1" presStyleIdx="5" presStyleCnt="6">
        <dgm:presLayoutVars>
          <dgm:chMax val="0"/>
          <dgm:chPref val="0"/>
          <dgm:bulletEnabled val="1"/>
        </dgm:presLayoutVars>
      </dgm:prSet>
      <dgm:spPr/>
    </dgm:pt>
  </dgm:ptLst>
  <dgm:cxnLst>
    <dgm:cxn modelId="{5D2E581C-9A3C-4C7B-8DB9-0B388BCA1B6F}" srcId="{E285215F-F7D3-426D-869F-A205F1C4BF2E}" destId="{D68FB0A1-64AF-4719-89C0-1735534AEBB3}" srcOrd="4" destOrd="0" parTransId="{97BDDB0E-7BB4-40F0-B54F-BD037FA1B902}" sibTransId="{CA0EB4F4-2857-4F3B-B099-390373A5912F}"/>
    <dgm:cxn modelId="{88C44427-1F5E-4934-9861-5B003D6504B8}" srcId="{E285215F-F7D3-426D-869F-A205F1C4BF2E}" destId="{C3490C4B-C444-404A-B7CF-C9FC6F58AA3D}" srcOrd="5" destOrd="0" parTransId="{78A302D9-8345-4BD1-8083-1E6F3C4BE390}" sibTransId="{B827F783-0AA5-4B28-8057-718225010452}"/>
    <dgm:cxn modelId="{4E6B9C4A-8875-427C-81AE-70A9FBBB87A6}" type="presOf" srcId="{B69C2618-690B-42BD-8094-89775B7AB89D}" destId="{21F48A94-06B7-4311-9DB4-4134F5A9D3CF}" srcOrd="0" destOrd="0" presId="urn:microsoft.com/office/officeart/2011/layout/HexagonRadial"/>
    <dgm:cxn modelId="{74376D4B-F682-4BD4-923F-D76853344B4C}" type="presOf" srcId="{E285215F-F7D3-426D-869F-A205F1C4BF2E}" destId="{6F637E5A-D481-434C-B890-91E073A11115}" srcOrd="0" destOrd="0" presId="urn:microsoft.com/office/officeart/2011/layout/HexagonRadial"/>
    <dgm:cxn modelId="{4CD48C4F-A8BB-4361-8840-9F65E9A4204D}" type="presOf" srcId="{A50B2181-E5A6-44A1-8756-379E11E86230}" destId="{36E154F0-D36A-43F1-ADD5-EF43453712D9}" srcOrd="0" destOrd="0" presId="urn:microsoft.com/office/officeart/2011/layout/HexagonRadial"/>
    <dgm:cxn modelId="{F6F5BA6F-3D85-45EA-8F26-B2A51C7D28E8}" type="presOf" srcId="{13BDC813-0B90-48F6-A0DA-2BF83E4323AC}" destId="{2D8DFBE9-E30F-455D-9502-2146A9A69ACE}" srcOrd="0" destOrd="0" presId="urn:microsoft.com/office/officeart/2011/layout/HexagonRadial"/>
    <dgm:cxn modelId="{4A786C59-4371-42F1-8D5F-20B677178723}" type="presOf" srcId="{D68FB0A1-64AF-4719-89C0-1735534AEBB3}" destId="{1F633B4B-A2B3-4A80-B958-C15C44817058}" srcOrd="0" destOrd="0" presId="urn:microsoft.com/office/officeart/2011/layout/HexagonRadial"/>
    <dgm:cxn modelId="{03F4B17E-2D55-43A0-9BF1-80251250F7BC}" srcId="{E285215F-F7D3-426D-869F-A205F1C4BF2E}" destId="{01ABCA04-BD82-4076-B9BE-56A01E6D25B7}" srcOrd="3" destOrd="0" parTransId="{CC34B6BB-23B2-49FD-A406-648B3086DF41}" sibTransId="{D16D7ECD-6375-4618-9E03-47DC25F83BF1}"/>
    <dgm:cxn modelId="{264054D0-A320-4D84-81B6-F45B12E0AB6B}" type="presOf" srcId="{C3490C4B-C444-404A-B7CF-C9FC6F58AA3D}" destId="{C2C4C895-2D3E-402C-B24B-06F5DF31700E}" srcOrd="0" destOrd="0" presId="urn:microsoft.com/office/officeart/2011/layout/HexagonRadial"/>
    <dgm:cxn modelId="{A63ACAD1-AF14-454B-8F2D-1BB2DA64D7F5}" srcId="{E285215F-F7D3-426D-869F-A205F1C4BF2E}" destId="{B69C2618-690B-42BD-8094-89775B7AB89D}" srcOrd="2" destOrd="0" parTransId="{42D28648-708A-480E-87B5-ED6BB14FCE43}" sibTransId="{D590987A-3E82-41C4-96C2-43795618FC36}"/>
    <dgm:cxn modelId="{4E45A5E4-3491-4C53-85D5-EB0A6F589374}" srcId="{E285215F-F7D3-426D-869F-A205F1C4BF2E}" destId="{13BDC813-0B90-48F6-A0DA-2BF83E4323AC}" srcOrd="1" destOrd="0" parTransId="{E8090202-8229-492D-BC32-089543CCF403}" sibTransId="{430D8C41-AA6A-488F-A2C6-FE86BBA67565}"/>
    <dgm:cxn modelId="{712F59E6-9F77-49BE-896E-6AB661489231}" srcId="{A50B2181-E5A6-44A1-8756-379E11E86230}" destId="{E285215F-F7D3-426D-869F-A205F1C4BF2E}" srcOrd="0" destOrd="0" parTransId="{C88ED351-B087-4B5B-B036-8A79F85B9430}" sibTransId="{8F134DCA-F37E-4B6B-8D99-CDA93A04CBF7}"/>
    <dgm:cxn modelId="{87CC0AF0-3185-4491-9156-90FDA837011B}" type="presOf" srcId="{2D019032-8DF9-427F-9EED-A44F575B2797}" destId="{D1DE9647-7A7C-4B55-ACBF-042DE925FE37}" srcOrd="0" destOrd="0" presId="urn:microsoft.com/office/officeart/2011/layout/HexagonRadial"/>
    <dgm:cxn modelId="{A6A131F7-71B5-4097-857C-CA218F5FD897}" type="presOf" srcId="{01ABCA04-BD82-4076-B9BE-56A01E6D25B7}" destId="{0437FF90-8B3F-4054-BDED-5EBABBEBD352}" srcOrd="0" destOrd="0" presId="urn:microsoft.com/office/officeart/2011/layout/HexagonRadial"/>
    <dgm:cxn modelId="{D9DDA6FC-B3AF-42F0-885F-BC9324E7B391}" srcId="{E285215F-F7D3-426D-869F-A205F1C4BF2E}" destId="{2D019032-8DF9-427F-9EED-A44F575B2797}" srcOrd="0" destOrd="0" parTransId="{8AA4E754-3065-44F5-9AA8-EF9AEDF6D0CC}" sibTransId="{30EE830B-DF74-41F0-84DB-53F31DAABAD3}"/>
    <dgm:cxn modelId="{59BBDF20-9F12-4B0C-97C4-B17CD12B88EC}" type="presParOf" srcId="{36E154F0-D36A-43F1-ADD5-EF43453712D9}" destId="{6F637E5A-D481-434C-B890-91E073A11115}" srcOrd="0" destOrd="0" presId="urn:microsoft.com/office/officeart/2011/layout/HexagonRadial"/>
    <dgm:cxn modelId="{0B1B65B3-AFC2-4245-A871-56CD148A006C}" type="presParOf" srcId="{36E154F0-D36A-43F1-ADD5-EF43453712D9}" destId="{0BDB6337-029A-42E6-A4A6-3D8A1A94AC56}" srcOrd="1" destOrd="0" presId="urn:microsoft.com/office/officeart/2011/layout/HexagonRadial"/>
    <dgm:cxn modelId="{E3977006-86BC-468E-8C4D-50DFC7ED4720}" type="presParOf" srcId="{0BDB6337-029A-42E6-A4A6-3D8A1A94AC56}" destId="{4A6F03FC-5409-4BA2-B2A9-CBD5D7C1A62A}" srcOrd="0" destOrd="0" presId="urn:microsoft.com/office/officeart/2011/layout/HexagonRadial"/>
    <dgm:cxn modelId="{68074B17-334E-4566-B08A-81168AA6C8B5}" type="presParOf" srcId="{36E154F0-D36A-43F1-ADD5-EF43453712D9}" destId="{D1DE9647-7A7C-4B55-ACBF-042DE925FE37}" srcOrd="2" destOrd="0" presId="urn:microsoft.com/office/officeart/2011/layout/HexagonRadial"/>
    <dgm:cxn modelId="{9F52A8A2-D0DE-4603-9D1D-A3F25FA435B3}" type="presParOf" srcId="{36E154F0-D36A-43F1-ADD5-EF43453712D9}" destId="{627441FC-7278-4A47-B8D2-4C363D777D80}" srcOrd="3" destOrd="0" presId="urn:microsoft.com/office/officeart/2011/layout/HexagonRadial"/>
    <dgm:cxn modelId="{C66425BE-FAA4-4B90-8384-C07F5695FF3B}" type="presParOf" srcId="{627441FC-7278-4A47-B8D2-4C363D777D80}" destId="{DA8E3877-D254-4B72-B15D-77075CAFB9AB}" srcOrd="0" destOrd="0" presId="urn:microsoft.com/office/officeart/2011/layout/HexagonRadial"/>
    <dgm:cxn modelId="{AD579C8B-AD72-4CA9-91DB-BC72F23DFC3E}" type="presParOf" srcId="{36E154F0-D36A-43F1-ADD5-EF43453712D9}" destId="{2D8DFBE9-E30F-455D-9502-2146A9A69ACE}" srcOrd="4" destOrd="0" presId="urn:microsoft.com/office/officeart/2011/layout/HexagonRadial"/>
    <dgm:cxn modelId="{7E234650-B764-4EB9-8B66-DB7231E37FFB}" type="presParOf" srcId="{36E154F0-D36A-43F1-ADD5-EF43453712D9}" destId="{96705D93-7DA4-4C0C-879C-C3046D1D8E15}" srcOrd="5" destOrd="0" presId="urn:microsoft.com/office/officeart/2011/layout/HexagonRadial"/>
    <dgm:cxn modelId="{C79F058B-896B-4158-821E-0E99AE41E7C8}" type="presParOf" srcId="{96705D93-7DA4-4C0C-879C-C3046D1D8E15}" destId="{3AF40FB3-3D16-44FD-ADD7-67EEE5FA2AC0}" srcOrd="0" destOrd="0" presId="urn:microsoft.com/office/officeart/2011/layout/HexagonRadial"/>
    <dgm:cxn modelId="{4AD64DD1-7840-46F3-8297-2DDC65B43E30}" type="presParOf" srcId="{36E154F0-D36A-43F1-ADD5-EF43453712D9}" destId="{21F48A94-06B7-4311-9DB4-4134F5A9D3CF}" srcOrd="6" destOrd="0" presId="urn:microsoft.com/office/officeart/2011/layout/HexagonRadial"/>
    <dgm:cxn modelId="{C8AE534D-9429-44C7-8403-A5EA908C9FA8}" type="presParOf" srcId="{36E154F0-D36A-43F1-ADD5-EF43453712D9}" destId="{BC5D77C3-0CD0-4147-925E-EBBD7024B0F6}" srcOrd="7" destOrd="0" presId="urn:microsoft.com/office/officeart/2011/layout/HexagonRadial"/>
    <dgm:cxn modelId="{33541E93-B8D3-4883-8FD7-4E4322BF929E}" type="presParOf" srcId="{BC5D77C3-0CD0-4147-925E-EBBD7024B0F6}" destId="{D74ECF22-E2E7-427B-9686-5314389FC44C}" srcOrd="0" destOrd="0" presId="urn:microsoft.com/office/officeart/2011/layout/HexagonRadial"/>
    <dgm:cxn modelId="{8C3BC542-23AA-4F9A-99B8-B8D7FF8812AB}" type="presParOf" srcId="{36E154F0-D36A-43F1-ADD5-EF43453712D9}" destId="{0437FF90-8B3F-4054-BDED-5EBABBEBD352}" srcOrd="8" destOrd="0" presId="urn:microsoft.com/office/officeart/2011/layout/HexagonRadial"/>
    <dgm:cxn modelId="{48BD9517-326C-4247-A5B7-0DB5B2BE1EF7}" type="presParOf" srcId="{36E154F0-D36A-43F1-ADD5-EF43453712D9}" destId="{8434C354-18EB-4593-9975-55F1CEF02EC2}" srcOrd="9" destOrd="0" presId="urn:microsoft.com/office/officeart/2011/layout/HexagonRadial"/>
    <dgm:cxn modelId="{607C0E94-AAFB-4709-AC26-963054CFB600}" type="presParOf" srcId="{8434C354-18EB-4593-9975-55F1CEF02EC2}" destId="{113DC1FE-801F-43BD-8EC2-364980A5C645}" srcOrd="0" destOrd="0" presId="urn:microsoft.com/office/officeart/2011/layout/HexagonRadial"/>
    <dgm:cxn modelId="{A800FFF6-523A-400E-B1E9-AD458DC97379}" type="presParOf" srcId="{36E154F0-D36A-43F1-ADD5-EF43453712D9}" destId="{1F633B4B-A2B3-4A80-B958-C15C44817058}" srcOrd="10" destOrd="0" presId="urn:microsoft.com/office/officeart/2011/layout/HexagonRadial"/>
    <dgm:cxn modelId="{9050D78E-79B3-4A2F-8419-CF0545EDE2B9}" type="presParOf" srcId="{36E154F0-D36A-43F1-ADD5-EF43453712D9}" destId="{1C8ED284-233D-4915-AF2B-28B7404C0AA8}" srcOrd="11" destOrd="0" presId="urn:microsoft.com/office/officeart/2011/layout/HexagonRadial"/>
    <dgm:cxn modelId="{71BF5658-D2FF-4422-AB81-7DDD2FD3FD09}" type="presParOf" srcId="{1C8ED284-233D-4915-AF2B-28B7404C0AA8}" destId="{DD04F381-6695-4EA2-8829-11EE6BCC3A8D}" srcOrd="0" destOrd="0" presId="urn:microsoft.com/office/officeart/2011/layout/HexagonRadial"/>
    <dgm:cxn modelId="{7DB827CF-CC4A-44A8-91CB-3C8EDF1A1FFE}" type="presParOf" srcId="{36E154F0-D36A-43F1-ADD5-EF43453712D9}" destId="{C2C4C895-2D3E-402C-B24B-06F5DF31700E}" srcOrd="12" destOrd="0" presId="urn:microsoft.com/office/officeart/2011/layout/HexagonRadial"/>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5DAB-6B3E-4215-B378-451AD83B59BC}">
      <dsp:nvSpPr>
        <dsp:cNvPr id="0" name=""/>
        <dsp:cNvSpPr/>
      </dsp:nvSpPr>
      <dsp:spPr>
        <a:xfrm>
          <a:off x="0" y="1259165"/>
          <a:ext cx="49979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3B0B9-0D3E-4590-8DBD-42889DFE5301}">
      <dsp:nvSpPr>
        <dsp:cNvPr id="0" name=""/>
        <dsp:cNvSpPr/>
      </dsp:nvSpPr>
      <dsp:spPr>
        <a:xfrm>
          <a:off x="0" y="0"/>
          <a:ext cx="2772315" cy="1259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Design Approach </a:t>
          </a:r>
        </a:p>
      </dsp:txBody>
      <dsp:txXfrm>
        <a:off x="0" y="0"/>
        <a:ext cx="2772315" cy="1259165"/>
      </dsp:txXfrm>
    </dsp:sp>
    <dsp:sp modelId="{098BA7CD-8A62-46FC-8B1B-BAFFA98E9A4E}">
      <dsp:nvSpPr>
        <dsp:cNvPr id="0" name=""/>
        <dsp:cNvSpPr/>
      </dsp:nvSpPr>
      <dsp:spPr>
        <a:xfrm>
          <a:off x="2813900" y="29265"/>
          <a:ext cx="2176267" cy="58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kern="1200" dirty="0">
              <a:latin typeface="Times New Roman" panose="02020603050405020304" pitchFamily="18" charset="0"/>
              <a:cs typeface="Times New Roman" panose="02020603050405020304" pitchFamily="18" charset="0"/>
            </a:rPr>
            <a:t>Conceptual Design </a:t>
          </a:r>
        </a:p>
      </dsp:txBody>
      <dsp:txXfrm>
        <a:off x="2813900" y="29265"/>
        <a:ext cx="2176267" cy="585314"/>
      </dsp:txXfrm>
    </dsp:sp>
    <dsp:sp modelId="{EEF819E5-75A0-40E1-BDF4-DAD1B8E73F46}">
      <dsp:nvSpPr>
        <dsp:cNvPr id="0" name=""/>
        <dsp:cNvSpPr/>
      </dsp:nvSpPr>
      <dsp:spPr>
        <a:xfrm>
          <a:off x="2772315" y="614580"/>
          <a:ext cx="221785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CCBF87-6B9B-4D22-872F-416DB8551F33}">
      <dsp:nvSpPr>
        <dsp:cNvPr id="0" name=""/>
        <dsp:cNvSpPr/>
      </dsp:nvSpPr>
      <dsp:spPr>
        <a:xfrm>
          <a:off x="2813900" y="643846"/>
          <a:ext cx="2176267" cy="58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Detailed Design </a:t>
          </a:r>
        </a:p>
      </dsp:txBody>
      <dsp:txXfrm>
        <a:off x="2813900" y="643846"/>
        <a:ext cx="2176267" cy="585314"/>
      </dsp:txXfrm>
    </dsp:sp>
    <dsp:sp modelId="{4AC47F2F-ED61-4C0E-A781-DEF62217A353}">
      <dsp:nvSpPr>
        <dsp:cNvPr id="0" name=""/>
        <dsp:cNvSpPr/>
      </dsp:nvSpPr>
      <dsp:spPr>
        <a:xfrm>
          <a:off x="2772315" y="1229161"/>
          <a:ext cx="221785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D03FF-846B-460B-AC61-DDCD2FC0C1D5}">
      <dsp:nvSpPr>
        <dsp:cNvPr id="0" name=""/>
        <dsp:cNvSpPr/>
      </dsp:nvSpPr>
      <dsp:spPr>
        <a:xfrm>
          <a:off x="932" y="829488"/>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Team Registration and Memberships</a:t>
          </a:r>
        </a:p>
      </dsp:txBody>
      <dsp:txXfrm>
        <a:off x="299763" y="829488"/>
        <a:ext cx="896492" cy="597661"/>
      </dsp:txXfrm>
    </dsp:sp>
    <dsp:sp modelId="{3101EE7D-C741-4BDB-BF1C-F0B2764939FA}">
      <dsp:nvSpPr>
        <dsp:cNvPr id="0" name=""/>
        <dsp:cNvSpPr/>
      </dsp:nvSpPr>
      <dsp:spPr>
        <a:xfrm>
          <a:off x="1345669" y="829488"/>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Initial Discussions</a:t>
          </a:r>
        </a:p>
      </dsp:txBody>
      <dsp:txXfrm>
        <a:off x="1644500" y="829488"/>
        <a:ext cx="896492" cy="597661"/>
      </dsp:txXfrm>
    </dsp:sp>
    <dsp:sp modelId="{F0B3E94C-F2E1-4260-8C16-412EC58A3508}">
      <dsp:nvSpPr>
        <dsp:cNvPr id="0" name=""/>
        <dsp:cNvSpPr/>
      </dsp:nvSpPr>
      <dsp:spPr>
        <a:xfrm>
          <a:off x="2690407" y="829488"/>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Literature and Design Report Study</a:t>
          </a:r>
        </a:p>
      </dsp:txBody>
      <dsp:txXfrm>
        <a:off x="2989238" y="829488"/>
        <a:ext cx="896492" cy="597661"/>
      </dsp:txXfrm>
    </dsp:sp>
    <dsp:sp modelId="{5BF85994-2522-4B01-B213-7F1310953A1D}">
      <dsp:nvSpPr>
        <dsp:cNvPr id="0" name=""/>
        <dsp:cNvSpPr/>
      </dsp:nvSpPr>
      <dsp:spPr>
        <a:xfrm>
          <a:off x="4035145" y="829488"/>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Sub-System Allocations and Working </a:t>
          </a:r>
        </a:p>
      </dsp:txBody>
      <dsp:txXfrm>
        <a:off x="4333976" y="829488"/>
        <a:ext cx="896492" cy="597661"/>
      </dsp:txXfrm>
    </dsp:sp>
    <dsp:sp modelId="{6E503353-A5BD-4165-9A3C-F69515D0851C}">
      <dsp:nvSpPr>
        <dsp:cNvPr id="0" name=""/>
        <dsp:cNvSpPr/>
      </dsp:nvSpPr>
      <dsp:spPr>
        <a:xfrm>
          <a:off x="5379883" y="829488"/>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Design Report completion and Submission</a:t>
          </a:r>
        </a:p>
      </dsp:txBody>
      <dsp:txXfrm>
        <a:off x="5678714" y="829488"/>
        <a:ext cx="896492" cy="597661"/>
      </dsp:txXfrm>
    </dsp:sp>
    <dsp:sp modelId="{31689C40-16F2-48FB-A939-B4A770E03EBF}">
      <dsp:nvSpPr>
        <dsp:cNvPr id="0" name=""/>
        <dsp:cNvSpPr/>
      </dsp:nvSpPr>
      <dsp:spPr>
        <a:xfrm>
          <a:off x="8066848" y="871432"/>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Fabrication /Technical Preparation </a:t>
          </a:r>
        </a:p>
      </dsp:txBody>
      <dsp:txXfrm>
        <a:off x="8365679" y="871432"/>
        <a:ext cx="896492" cy="597661"/>
      </dsp:txXfrm>
    </dsp:sp>
    <dsp:sp modelId="{6C70B780-19E6-4049-940F-F5D73B79C1EC}">
      <dsp:nvSpPr>
        <dsp:cNvPr id="0" name=""/>
        <dsp:cNvSpPr/>
      </dsp:nvSpPr>
      <dsp:spPr>
        <a:xfrm>
          <a:off x="9394822" y="896599"/>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Test Flight and changes</a:t>
          </a:r>
        </a:p>
      </dsp:txBody>
      <dsp:txXfrm>
        <a:off x="9693653" y="896599"/>
        <a:ext cx="896492" cy="597661"/>
      </dsp:txXfrm>
    </dsp:sp>
    <dsp:sp modelId="{615CD71E-3990-452F-A14F-0083565064B5}">
      <dsp:nvSpPr>
        <dsp:cNvPr id="0" name=""/>
        <dsp:cNvSpPr/>
      </dsp:nvSpPr>
      <dsp:spPr>
        <a:xfrm>
          <a:off x="6738023" y="853633"/>
          <a:ext cx="1494153" cy="59766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Order of Components and Materials</a:t>
          </a:r>
        </a:p>
      </dsp:txBody>
      <dsp:txXfrm>
        <a:off x="7036854" y="853633"/>
        <a:ext cx="896492" cy="597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37E5A-D481-434C-B890-91E073A11115}">
      <dsp:nvSpPr>
        <dsp:cNvPr id="0" name=""/>
        <dsp:cNvSpPr/>
      </dsp:nvSpPr>
      <dsp:spPr>
        <a:xfrm>
          <a:off x="4422282" y="1848575"/>
          <a:ext cx="2349619" cy="2032516"/>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UDYAT plane </a:t>
          </a:r>
        </a:p>
      </dsp:txBody>
      <dsp:txXfrm>
        <a:off x="4811647" y="2185391"/>
        <a:ext cx="1570889" cy="1358884"/>
      </dsp:txXfrm>
    </dsp:sp>
    <dsp:sp modelId="{DA8E3877-D254-4B72-B15D-77075CAFB9AB}">
      <dsp:nvSpPr>
        <dsp:cNvPr id="0" name=""/>
        <dsp:cNvSpPr/>
      </dsp:nvSpPr>
      <dsp:spPr>
        <a:xfrm>
          <a:off x="5893596" y="876153"/>
          <a:ext cx="886504" cy="76384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1DE9647-7A7C-4B55-ACBF-042DE925FE37}">
      <dsp:nvSpPr>
        <dsp:cNvPr id="0" name=""/>
        <dsp:cNvSpPr/>
      </dsp:nvSpPr>
      <dsp:spPr>
        <a:xfrm>
          <a:off x="4638716" y="0"/>
          <a:ext cx="1925496" cy="1665780"/>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Weight</a:t>
          </a:r>
          <a:r>
            <a:rPr lang="en-US" sz="2200" kern="1200" baseline="0" dirty="0"/>
            <a:t> estimation</a:t>
          </a:r>
          <a:endParaRPr lang="en-US" sz="2200" kern="1200" dirty="0"/>
        </a:p>
      </dsp:txBody>
      <dsp:txXfrm>
        <a:off x="4957812" y="276055"/>
        <a:ext cx="1287304" cy="1113670"/>
      </dsp:txXfrm>
    </dsp:sp>
    <dsp:sp modelId="{3AF40FB3-3D16-44FD-ADD7-67EEE5FA2AC0}">
      <dsp:nvSpPr>
        <dsp:cNvPr id="0" name=""/>
        <dsp:cNvSpPr/>
      </dsp:nvSpPr>
      <dsp:spPr>
        <a:xfrm>
          <a:off x="6928215" y="2304129"/>
          <a:ext cx="886504" cy="76384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D8DFBE9-E30F-455D-9502-2146A9A69ACE}">
      <dsp:nvSpPr>
        <dsp:cNvPr id="0" name=""/>
        <dsp:cNvSpPr/>
      </dsp:nvSpPr>
      <dsp:spPr>
        <a:xfrm>
          <a:off x="6404620" y="1024566"/>
          <a:ext cx="1925496" cy="1665780"/>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Wing design</a:t>
          </a:r>
        </a:p>
      </dsp:txBody>
      <dsp:txXfrm>
        <a:off x="6723716" y="1300621"/>
        <a:ext cx="1287304" cy="1113670"/>
      </dsp:txXfrm>
    </dsp:sp>
    <dsp:sp modelId="{D74ECF22-E2E7-427B-9686-5314389FC44C}">
      <dsp:nvSpPr>
        <dsp:cNvPr id="0" name=""/>
        <dsp:cNvSpPr/>
      </dsp:nvSpPr>
      <dsp:spPr>
        <a:xfrm>
          <a:off x="6209502" y="3916046"/>
          <a:ext cx="886504" cy="76384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1F48A94-06B7-4311-9DB4-4134F5A9D3CF}">
      <dsp:nvSpPr>
        <dsp:cNvPr id="0" name=""/>
        <dsp:cNvSpPr/>
      </dsp:nvSpPr>
      <dsp:spPr>
        <a:xfrm>
          <a:off x="6404620" y="3038746"/>
          <a:ext cx="1925496" cy="1665780"/>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Empenage</a:t>
          </a:r>
          <a:endParaRPr lang="en-US" sz="2200" kern="1200" dirty="0"/>
        </a:p>
      </dsp:txBody>
      <dsp:txXfrm>
        <a:off x="6723716" y="3314801"/>
        <a:ext cx="1287304" cy="1113670"/>
      </dsp:txXfrm>
    </dsp:sp>
    <dsp:sp modelId="{113DC1FE-801F-43BD-8EC2-364980A5C645}">
      <dsp:nvSpPr>
        <dsp:cNvPr id="0" name=""/>
        <dsp:cNvSpPr/>
      </dsp:nvSpPr>
      <dsp:spPr>
        <a:xfrm>
          <a:off x="4426655" y="4083369"/>
          <a:ext cx="886504" cy="76384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37FF90-8B3F-4054-BDED-5EBABBEBD352}">
      <dsp:nvSpPr>
        <dsp:cNvPr id="0" name=""/>
        <dsp:cNvSpPr/>
      </dsp:nvSpPr>
      <dsp:spPr>
        <a:xfrm>
          <a:off x="4638716" y="4064459"/>
          <a:ext cx="1925496" cy="1665780"/>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Fuselage</a:t>
          </a:r>
        </a:p>
      </dsp:txBody>
      <dsp:txXfrm>
        <a:off x="4957812" y="4340514"/>
        <a:ext cx="1287304" cy="1113670"/>
      </dsp:txXfrm>
    </dsp:sp>
    <dsp:sp modelId="{DD04F381-6695-4EA2-8829-11EE6BCC3A8D}">
      <dsp:nvSpPr>
        <dsp:cNvPr id="0" name=""/>
        <dsp:cNvSpPr/>
      </dsp:nvSpPr>
      <dsp:spPr>
        <a:xfrm>
          <a:off x="3375092" y="2655966"/>
          <a:ext cx="886504" cy="76384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F633B4B-A2B3-4A80-B958-C15C44817058}">
      <dsp:nvSpPr>
        <dsp:cNvPr id="0" name=""/>
        <dsp:cNvSpPr/>
      </dsp:nvSpPr>
      <dsp:spPr>
        <a:xfrm>
          <a:off x="2864614" y="3039892"/>
          <a:ext cx="1925496" cy="1665780"/>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C.G</a:t>
          </a:r>
          <a:r>
            <a:rPr lang="en-US" sz="2200" kern="1200" baseline="0" dirty="0"/>
            <a:t> location</a:t>
          </a:r>
          <a:endParaRPr lang="en-US" sz="2200" kern="1200" dirty="0"/>
        </a:p>
      </dsp:txBody>
      <dsp:txXfrm>
        <a:off x="3183710" y="3315947"/>
        <a:ext cx="1287304" cy="1113670"/>
      </dsp:txXfrm>
    </dsp:sp>
    <dsp:sp modelId="{C2C4C895-2D3E-402C-B24B-06F5DF31700E}">
      <dsp:nvSpPr>
        <dsp:cNvPr id="0" name=""/>
        <dsp:cNvSpPr/>
      </dsp:nvSpPr>
      <dsp:spPr>
        <a:xfrm>
          <a:off x="2864614" y="1022274"/>
          <a:ext cx="1925496" cy="1665780"/>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Landing</a:t>
          </a:r>
          <a:r>
            <a:rPr lang="en-US" sz="2200" kern="1200" baseline="0" dirty="0"/>
            <a:t> gear</a:t>
          </a:r>
          <a:endParaRPr lang="en-US" sz="2200" kern="1200" dirty="0"/>
        </a:p>
      </dsp:txBody>
      <dsp:txXfrm>
        <a:off x="3183710" y="1298329"/>
        <a:ext cx="1287304" cy="11136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214C5-0B3A-4693-B339-262C6E78BDD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091DE-DEDB-46B7-9E2C-80CB3B5101A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14970C-3301-4DD8-87C8-448E3F89398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0323FA-07AC-4777-AA1D-86943D182D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B0323FA-07AC-4777-AA1D-86943D182D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B0323FA-07AC-4777-AA1D-86943D182D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3" name="Group 2"/>
          <p:cNvGrpSpPr/>
          <p:nvPr userDrawn="1"/>
        </p:nvGrpSpPr>
        <p:grpSpPr>
          <a:xfrm>
            <a:off x="0" y="1207336"/>
            <a:ext cx="12192000" cy="4467863"/>
            <a:chOff x="0" y="1207336"/>
            <a:chExt cx="12192000" cy="4467863"/>
          </a:xfrm>
        </p:grpSpPr>
        <p:sp>
          <p:nvSpPr>
            <p:cNvPr id="33" name="Flowchart: Delay 24"/>
            <p:cNvSpPr/>
            <p:nvPr userDrawn="1"/>
          </p:nvSpPr>
          <p:spPr>
            <a:xfrm flipH="1">
              <a:off x="2613003" y="3441616"/>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lowchart: Delay 24"/>
            <p:cNvSpPr/>
            <p:nvPr userDrawn="1"/>
          </p:nvSpPr>
          <p:spPr>
            <a:xfrm>
              <a:off x="9491472" y="1379494"/>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p:cNvSpPr/>
            <p:nvPr userDrawn="1"/>
          </p:nvSpPr>
          <p:spPr>
            <a:xfrm>
              <a:off x="4416552" y="1207336"/>
              <a:ext cx="5074920" cy="356616"/>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Rectangle 10"/>
            <p:cNvSpPr/>
            <p:nvPr userDrawn="1"/>
          </p:nvSpPr>
          <p:spPr>
            <a:xfrm>
              <a:off x="0" y="1207336"/>
              <a:ext cx="4416552" cy="356616"/>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p:cNvSpPr/>
            <p:nvPr userDrawn="1"/>
          </p:nvSpPr>
          <p:spPr>
            <a:xfrm>
              <a:off x="4416552" y="3269385"/>
              <a:ext cx="5074920" cy="356616"/>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7" name="Rectangle 36"/>
            <p:cNvSpPr/>
            <p:nvPr userDrawn="1"/>
          </p:nvSpPr>
          <p:spPr>
            <a:xfrm>
              <a:off x="4414968" y="5318583"/>
              <a:ext cx="5074920" cy="356616"/>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4" name="Rectangle 63"/>
            <p:cNvSpPr/>
            <p:nvPr userDrawn="1"/>
          </p:nvSpPr>
          <p:spPr>
            <a:xfrm>
              <a:off x="9448800" y="5317275"/>
              <a:ext cx="2743200" cy="356616"/>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p:ph type="title" hasCustomPrompt="1"/>
          </p:nvPr>
        </p:nvSpPr>
        <p:spPr>
          <a:xfrm>
            <a:off x="462638" y="2079876"/>
            <a:ext cx="3052087" cy="1475598"/>
          </a:xfrm>
        </p:spPr>
        <p:txBody>
          <a:bodyPr lIns="0" tIns="0" rIns="0" bIns="0"/>
          <a:lstStyle>
            <a:lvl1pPr>
              <a:defRPr/>
            </a:lvl1pPr>
          </a:lstStyle>
          <a:p>
            <a:r>
              <a:rPr lang="en-US" noProof="0"/>
              <a:t>CLICK TO EDIT</a:t>
            </a:r>
            <a:br>
              <a:rPr lang="en-US" noProof="0"/>
            </a:br>
            <a:r>
              <a:rPr lang="en-US" noProof="0"/>
              <a:t>MASTER TITLE</a:t>
            </a:r>
            <a:br>
              <a:rPr lang="en-US" noProof="0"/>
            </a:br>
            <a:r>
              <a:rPr lang="en-US" noProof="0"/>
              <a:t>STYLE</a:t>
            </a:r>
            <a:endParaRPr lang="en-US" noProof="0"/>
          </a:p>
        </p:txBody>
      </p:sp>
      <p:sp>
        <p:nvSpPr>
          <p:cNvPr id="8" name="Text Placeholder 7"/>
          <p:cNvSpPr>
            <a:spLocks noGrp="1"/>
          </p:cNvSpPr>
          <p:nvPr>
            <p:ph type="body" sz="quarter" idx="13" hasCustomPrompt="1"/>
          </p:nvPr>
        </p:nvSpPr>
        <p:spPr>
          <a:xfrm>
            <a:off x="461963" y="3587769"/>
            <a:ext cx="1726129"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20XX-20XX</a:t>
            </a:r>
            <a:endParaRPr lang="en-US" noProof="0"/>
          </a:p>
        </p:txBody>
      </p:sp>
      <p:sp>
        <p:nvSpPr>
          <p:cNvPr id="9" name="Text Placeholder 7"/>
          <p:cNvSpPr>
            <a:spLocks noGrp="1"/>
          </p:cNvSpPr>
          <p:nvPr>
            <p:ph type="body" sz="quarter" idx="14" hasCustomPrompt="1"/>
          </p:nvPr>
        </p:nvSpPr>
        <p:spPr>
          <a:xfrm>
            <a:off x="461963" y="3927199"/>
            <a:ext cx="1726129"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3 Years Plan</a:t>
            </a:r>
            <a:endParaRPr lang="en-US" noProof="0"/>
          </a:p>
        </p:txBody>
      </p:sp>
      <p:sp>
        <p:nvSpPr>
          <p:cNvPr id="106" name="Picture Placeholder 104"/>
          <p:cNvSpPr>
            <a:spLocks noGrp="1"/>
          </p:cNvSpPr>
          <p:nvPr>
            <p:ph type="pic" sz="quarter" idx="56"/>
          </p:nvPr>
        </p:nvSpPr>
        <p:spPr>
          <a:xfrm>
            <a:off x="461963" y="5725379"/>
            <a:ext cx="950912" cy="685800"/>
          </a:xfrm>
          <a:ln w="3556">
            <a:solidFill>
              <a:srgbClr val="454D55"/>
            </a:solidFill>
          </a:ln>
        </p:spPr>
        <p:txBody>
          <a:bodyPr anchor="ctr" anchorCtr="0">
            <a:noAutofit/>
          </a:bodyPr>
          <a:lstStyle>
            <a:lvl1pPr marL="0" indent="0" algn="ctr">
              <a:buNone/>
              <a:defRPr sz="1200"/>
            </a:lvl1pPr>
          </a:lstStyle>
          <a:p>
            <a:r>
              <a:rPr lang="en-US" noProof="0"/>
              <a:t>Click icon to add picture</a:t>
            </a:r>
            <a:endParaRPr lang="en-US" noProof="0"/>
          </a:p>
        </p:txBody>
      </p:sp>
      <p:sp>
        <p:nvSpPr>
          <p:cNvPr id="108" name="Text Placeholder 42"/>
          <p:cNvSpPr>
            <a:spLocks noGrp="1"/>
          </p:cNvSpPr>
          <p:nvPr>
            <p:ph type="body" sz="quarter" idx="57" hasCustomPrompt="1"/>
          </p:nvPr>
        </p:nvSpPr>
        <p:spPr>
          <a:xfrm>
            <a:off x="2565129" y="863644"/>
            <a:ext cx="1044000" cy="1044000"/>
          </a:xfrm>
          <a:prstGeom prst="ellipse">
            <a:avLst/>
          </a:prstGeom>
          <a:solidFill>
            <a:srgbClr val="BAC82F"/>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endParaRPr lang="en-US" noProof="0"/>
          </a:p>
        </p:txBody>
      </p:sp>
      <p:sp>
        <p:nvSpPr>
          <p:cNvPr id="44" name="Text Placeholder 42"/>
          <p:cNvSpPr>
            <a:spLocks noGrp="1"/>
          </p:cNvSpPr>
          <p:nvPr>
            <p:ph type="body" sz="quarter" idx="15" hasCustomPrompt="1"/>
          </p:nvPr>
        </p:nvSpPr>
        <p:spPr>
          <a:xfrm>
            <a:off x="4414968" y="843980"/>
            <a:ext cx="1044000" cy="1044000"/>
          </a:xfrm>
          <a:prstGeom prst="ellipse">
            <a:avLst/>
          </a:prstGeom>
          <a:solidFill>
            <a:schemeClr val="bg1"/>
          </a:solidFill>
          <a:ln w="72390">
            <a:solidFill>
              <a:srgbClr val="BAC82F"/>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endParaRPr lang="en-US" noProof="0"/>
          </a:p>
        </p:txBody>
      </p:sp>
      <p:sp>
        <p:nvSpPr>
          <p:cNvPr id="80" name="Text Placeholder 7"/>
          <p:cNvSpPr>
            <a:spLocks noGrp="1"/>
          </p:cNvSpPr>
          <p:nvPr>
            <p:ph type="body" sz="quarter" idx="32" hasCustomPrompt="1"/>
          </p:nvPr>
        </p:nvSpPr>
        <p:spPr>
          <a:xfrm>
            <a:off x="4078435" y="436306"/>
            <a:ext cx="1726129"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81" name="Text Placeholder 7"/>
          <p:cNvSpPr>
            <a:spLocks noGrp="1"/>
          </p:cNvSpPr>
          <p:nvPr>
            <p:ph type="body" sz="quarter" idx="33" hasCustomPrompt="1"/>
          </p:nvPr>
        </p:nvSpPr>
        <p:spPr>
          <a:xfrm>
            <a:off x="4078434"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50" name="Text Placeholder 42"/>
          <p:cNvSpPr>
            <a:spLocks noGrp="1"/>
          </p:cNvSpPr>
          <p:nvPr>
            <p:ph type="body" sz="quarter" idx="17" hasCustomPrompt="1"/>
          </p:nvPr>
        </p:nvSpPr>
        <p:spPr>
          <a:xfrm>
            <a:off x="5759136" y="863644"/>
            <a:ext cx="1044000" cy="1044000"/>
          </a:xfrm>
          <a:prstGeom prst="ellipse">
            <a:avLst/>
          </a:prstGeom>
          <a:solidFill>
            <a:schemeClr val="bg1"/>
          </a:solidFill>
          <a:ln w="72390">
            <a:solidFill>
              <a:schemeClr val="accent2">
                <a:alpha val="60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endParaRPr lang="en-US" noProof="0"/>
          </a:p>
        </p:txBody>
      </p:sp>
      <p:sp>
        <p:nvSpPr>
          <p:cNvPr id="82" name="Text Placeholder 7"/>
          <p:cNvSpPr>
            <a:spLocks noGrp="1"/>
          </p:cNvSpPr>
          <p:nvPr>
            <p:ph type="body" sz="quarter" idx="34" hasCustomPrompt="1"/>
          </p:nvPr>
        </p:nvSpPr>
        <p:spPr>
          <a:xfrm>
            <a:off x="5422681" y="2025874"/>
            <a:ext cx="1726129"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83" name="Text Placeholder 7"/>
          <p:cNvSpPr>
            <a:spLocks noGrp="1"/>
          </p:cNvSpPr>
          <p:nvPr>
            <p:ph type="body" sz="quarter" idx="35" hasCustomPrompt="1"/>
          </p:nvPr>
        </p:nvSpPr>
        <p:spPr>
          <a:xfrm>
            <a:off x="5422680"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49" name="Text Placeholder 42"/>
          <p:cNvSpPr>
            <a:spLocks noGrp="1"/>
          </p:cNvSpPr>
          <p:nvPr>
            <p:ph type="body" sz="quarter" idx="18" hasCustomPrompt="1"/>
          </p:nvPr>
        </p:nvSpPr>
        <p:spPr>
          <a:xfrm>
            <a:off x="7103304" y="863644"/>
            <a:ext cx="1044000" cy="1044000"/>
          </a:xfrm>
          <a:prstGeom prst="ellipse">
            <a:avLst/>
          </a:prstGeom>
          <a:solidFill>
            <a:schemeClr val="bg1"/>
          </a:solidFill>
          <a:ln w="72390">
            <a:solidFill>
              <a:schemeClr val="accent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endParaRPr lang="en-US" noProof="0"/>
          </a:p>
        </p:txBody>
      </p:sp>
      <p:sp>
        <p:nvSpPr>
          <p:cNvPr id="84" name="Text Placeholder 7"/>
          <p:cNvSpPr>
            <a:spLocks noGrp="1"/>
          </p:cNvSpPr>
          <p:nvPr>
            <p:ph type="body" sz="quarter" idx="36" hasCustomPrompt="1"/>
          </p:nvPr>
        </p:nvSpPr>
        <p:spPr>
          <a:xfrm>
            <a:off x="6755391" y="437795"/>
            <a:ext cx="1726129"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85" name="Text Placeholder 7"/>
          <p:cNvSpPr>
            <a:spLocks noGrp="1"/>
          </p:cNvSpPr>
          <p:nvPr>
            <p:ph type="body" sz="quarter" idx="37" hasCustomPrompt="1"/>
          </p:nvPr>
        </p:nvSpPr>
        <p:spPr>
          <a:xfrm>
            <a:off x="6755390"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46" name="Text Placeholder 42"/>
          <p:cNvSpPr>
            <a:spLocks noGrp="1"/>
          </p:cNvSpPr>
          <p:nvPr>
            <p:ph type="body" sz="quarter" idx="16" hasCustomPrompt="1"/>
          </p:nvPr>
        </p:nvSpPr>
        <p:spPr>
          <a:xfrm>
            <a:off x="8447472" y="863644"/>
            <a:ext cx="1044000" cy="1044000"/>
          </a:xfrm>
          <a:prstGeom prst="ellipse">
            <a:avLst/>
          </a:prstGeom>
          <a:solidFill>
            <a:schemeClr val="bg1"/>
          </a:solidFill>
          <a:ln w="72390">
            <a:solidFill>
              <a:schemeClr val="accent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endParaRPr lang="en-US" noProof="0"/>
          </a:p>
        </p:txBody>
      </p:sp>
      <p:sp>
        <p:nvSpPr>
          <p:cNvPr id="86" name="Text Placeholder 7"/>
          <p:cNvSpPr>
            <a:spLocks noGrp="1"/>
          </p:cNvSpPr>
          <p:nvPr>
            <p:ph type="body" sz="quarter" idx="38" hasCustomPrompt="1"/>
          </p:nvPr>
        </p:nvSpPr>
        <p:spPr>
          <a:xfrm>
            <a:off x="8106873" y="2025874"/>
            <a:ext cx="1726129"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87" name="Text Placeholder 7"/>
          <p:cNvSpPr>
            <a:spLocks noGrp="1"/>
          </p:cNvSpPr>
          <p:nvPr>
            <p:ph type="body" sz="quarter" idx="39" hasCustomPrompt="1"/>
          </p:nvPr>
        </p:nvSpPr>
        <p:spPr>
          <a:xfrm>
            <a:off x="8106872"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73" name="Text Placeholder 42"/>
          <p:cNvSpPr>
            <a:spLocks noGrp="1"/>
          </p:cNvSpPr>
          <p:nvPr>
            <p:ph type="body" sz="quarter" idx="28" hasCustomPrompt="1"/>
          </p:nvPr>
        </p:nvSpPr>
        <p:spPr>
          <a:xfrm>
            <a:off x="10705088" y="1917406"/>
            <a:ext cx="1044000" cy="1044000"/>
          </a:xfrm>
          <a:prstGeom prst="ellipse">
            <a:avLst/>
          </a:prstGeom>
          <a:solidFill>
            <a:schemeClr val="tx1"/>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endParaRPr lang="en-US" noProof="0"/>
          </a:p>
        </p:txBody>
      </p:sp>
      <p:sp>
        <p:nvSpPr>
          <p:cNvPr id="57" name="Text Placeholder 42"/>
          <p:cNvSpPr>
            <a:spLocks noGrp="1"/>
          </p:cNvSpPr>
          <p:nvPr>
            <p:ph type="body" sz="quarter" idx="20" hasCustomPrompt="1"/>
          </p:nvPr>
        </p:nvSpPr>
        <p:spPr>
          <a:xfrm>
            <a:off x="8447472" y="2914158"/>
            <a:ext cx="1044000" cy="1044000"/>
          </a:xfrm>
          <a:prstGeom prst="ellipse">
            <a:avLst/>
          </a:prstGeom>
          <a:solidFill>
            <a:schemeClr val="bg1"/>
          </a:solidFill>
          <a:ln w="72390">
            <a:solidFill>
              <a:schemeClr val="bg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endParaRPr lang="en-US" noProof="0"/>
          </a:p>
        </p:txBody>
      </p:sp>
      <p:sp>
        <p:nvSpPr>
          <p:cNvPr id="94" name="Text Placeholder 7"/>
          <p:cNvSpPr>
            <a:spLocks noGrp="1"/>
          </p:cNvSpPr>
          <p:nvPr>
            <p:ph type="body" sz="quarter" idx="46" hasCustomPrompt="1"/>
          </p:nvPr>
        </p:nvSpPr>
        <p:spPr>
          <a:xfrm>
            <a:off x="8105170" y="4073394"/>
            <a:ext cx="1726129"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95" name="Text Placeholder 7"/>
          <p:cNvSpPr>
            <a:spLocks noGrp="1"/>
          </p:cNvSpPr>
          <p:nvPr>
            <p:ph type="body" sz="quarter" idx="47" hasCustomPrompt="1"/>
          </p:nvPr>
        </p:nvSpPr>
        <p:spPr>
          <a:xfrm>
            <a:off x="8105169"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58" name="Text Placeholder 42"/>
          <p:cNvSpPr>
            <a:spLocks noGrp="1"/>
          </p:cNvSpPr>
          <p:nvPr>
            <p:ph type="body" sz="quarter" idx="21" hasCustomPrompt="1"/>
          </p:nvPr>
        </p:nvSpPr>
        <p:spPr>
          <a:xfrm>
            <a:off x="7103304" y="2914158"/>
            <a:ext cx="1044000" cy="1044000"/>
          </a:xfrm>
          <a:prstGeom prst="ellipse">
            <a:avLst/>
          </a:prstGeom>
          <a:solidFill>
            <a:schemeClr val="bg1"/>
          </a:solidFill>
          <a:ln w="72390">
            <a:solidFill>
              <a:schemeClr val="bg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endParaRPr lang="en-US" noProof="0"/>
          </a:p>
        </p:txBody>
      </p:sp>
      <p:sp>
        <p:nvSpPr>
          <p:cNvPr id="90" name="Text Placeholder 7"/>
          <p:cNvSpPr>
            <a:spLocks noGrp="1"/>
          </p:cNvSpPr>
          <p:nvPr>
            <p:ph type="body" sz="quarter" idx="42" hasCustomPrompt="1"/>
          </p:nvPr>
        </p:nvSpPr>
        <p:spPr>
          <a:xfrm>
            <a:off x="6755390" y="2505648"/>
            <a:ext cx="1726129"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91" name="Text Placeholder 7"/>
          <p:cNvSpPr>
            <a:spLocks noGrp="1"/>
          </p:cNvSpPr>
          <p:nvPr>
            <p:ph type="body" sz="quarter" idx="43" hasCustomPrompt="1"/>
          </p:nvPr>
        </p:nvSpPr>
        <p:spPr>
          <a:xfrm>
            <a:off x="6755389"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59" name="Text Placeholder 42"/>
          <p:cNvSpPr>
            <a:spLocks noGrp="1"/>
          </p:cNvSpPr>
          <p:nvPr>
            <p:ph type="body" sz="quarter" idx="22" hasCustomPrompt="1"/>
          </p:nvPr>
        </p:nvSpPr>
        <p:spPr>
          <a:xfrm>
            <a:off x="5759136" y="2914158"/>
            <a:ext cx="1044000" cy="1044000"/>
          </a:xfrm>
          <a:prstGeom prst="ellipse">
            <a:avLst/>
          </a:prstGeom>
          <a:solidFill>
            <a:schemeClr val="bg1"/>
          </a:solidFill>
          <a:ln w="72390">
            <a:solidFill>
              <a:schemeClr val="accent1">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endParaRPr lang="en-US" noProof="0"/>
          </a:p>
        </p:txBody>
      </p:sp>
      <p:sp>
        <p:nvSpPr>
          <p:cNvPr id="92" name="Text Placeholder 7"/>
          <p:cNvSpPr>
            <a:spLocks noGrp="1"/>
          </p:cNvSpPr>
          <p:nvPr>
            <p:ph type="body" sz="quarter" idx="44" hasCustomPrompt="1"/>
          </p:nvPr>
        </p:nvSpPr>
        <p:spPr>
          <a:xfrm>
            <a:off x="5420978" y="4073394"/>
            <a:ext cx="1726129"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93" name="Text Placeholder 7"/>
          <p:cNvSpPr>
            <a:spLocks noGrp="1"/>
          </p:cNvSpPr>
          <p:nvPr>
            <p:ph type="body" sz="quarter" idx="45" hasCustomPrompt="1"/>
          </p:nvPr>
        </p:nvSpPr>
        <p:spPr>
          <a:xfrm>
            <a:off x="5420977"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56" name="Text Placeholder 42"/>
          <p:cNvSpPr>
            <a:spLocks noGrp="1"/>
          </p:cNvSpPr>
          <p:nvPr>
            <p:ph type="body" sz="quarter" idx="19" hasCustomPrompt="1"/>
          </p:nvPr>
        </p:nvSpPr>
        <p:spPr>
          <a:xfrm>
            <a:off x="4414968" y="2914158"/>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endParaRPr lang="en-US" noProof="0"/>
          </a:p>
        </p:txBody>
      </p:sp>
      <p:sp>
        <p:nvSpPr>
          <p:cNvPr id="88" name="Text Placeholder 7"/>
          <p:cNvSpPr>
            <a:spLocks noGrp="1"/>
          </p:cNvSpPr>
          <p:nvPr>
            <p:ph type="body" sz="quarter" idx="40" hasCustomPrompt="1"/>
          </p:nvPr>
        </p:nvSpPr>
        <p:spPr>
          <a:xfrm>
            <a:off x="4071198" y="2505648"/>
            <a:ext cx="1726129"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89" name="Text Placeholder 7"/>
          <p:cNvSpPr>
            <a:spLocks noGrp="1"/>
          </p:cNvSpPr>
          <p:nvPr>
            <p:ph type="body" sz="quarter" idx="41" hasCustomPrompt="1"/>
          </p:nvPr>
        </p:nvSpPr>
        <p:spPr>
          <a:xfrm>
            <a:off x="4071197"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75" name="Text Placeholder 42"/>
          <p:cNvSpPr>
            <a:spLocks noGrp="1"/>
          </p:cNvSpPr>
          <p:nvPr>
            <p:ph type="body" sz="quarter" idx="29" hasCustomPrompt="1"/>
          </p:nvPr>
        </p:nvSpPr>
        <p:spPr>
          <a:xfrm>
            <a:off x="2188092" y="3979528"/>
            <a:ext cx="1044000" cy="1044000"/>
          </a:xfrm>
          <a:prstGeom prst="ellipse">
            <a:avLst/>
          </a:prstGeom>
          <a:solidFill>
            <a:schemeClr val="tx2"/>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noProof="0"/>
              <a:t>20XX</a:t>
            </a:r>
            <a:endParaRPr lang="en-US" noProof="0"/>
          </a:p>
        </p:txBody>
      </p:sp>
      <p:sp>
        <p:nvSpPr>
          <p:cNvPr id="60" name="Text Placeholder 42"/>
          <p:cNvSpPr>
            <a:spLocks noGrp="1"/>
          </p:cNvSpPr>
          <p:nvPr>
            <p:ph type="body" sz="quarter" idx="23" hasCustomPrompt="1"/>
          </p:nvPr>
        </p:nvSpPr>
        <p:spPr>
          <a:xfrm>
            <a:off x="4414968" y="4970360"/>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Q1</a:t>
            </a:r>
            <a:endParaRPr lang="en-US" noProof="0"/>
          </a:p>
        </p:txBody>
      </p:sp>
      <p:sp>
        <p:nvSpPr>
          <p:cNvPr id="96" name="Text Placeholder 7"/>
          <p:cNvSpPr>
            <a:spLocks noGrp="1"/>
          </p:cNvSpPr>
          <p:nvPr>
            <p:ph type="body" sz="quarter" idx="48" hasCustomPrompt="1"/>
          </p:nvPr>
        </p:nvSpPr>
        <p:spPr>
          <a:xfrm>
            <a:off x="4075657" y="4567759"/>
            <a:ext cx="1726129"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97" name="Text Placeholder 7"/>
          <p:cNvSpPr>
            <a:spLocks noGrp="1"/>
          </p:cNvSpPr>
          <p:nvPr>
            <p:ph type="body" sz="quarter" idx="49" hasCustomPrompt="1"/>
          </p:nvPr>
        </p:nvSpPr>
        <p:spPr>
          <a:xfrm>
            <a:off x="4075656"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63" name="Text Placeholder 42"/>
          <p:cNvSpPr>
            <a:spLocks noGrp="1"/>
          </p:cNvSpPr>
          <p:nvPr>
            <p:ph type="body" sz="quarter" idx="26" hasCustomPrompt="1"/>
          </p:nvPr>
        </p:nvSpPr>
        <p:spPr>
          <a:xfrm>
            <a:off x="5759136" y="4970360"/>
            <a:ext cx="1044000" cy="1044000"/>
          </a:xfrm>
          <a:prstGeom prst="ellipse">
            <a:avLst/>
          </a:prstGeom>
          <a:solidFill>
            <a:schemeClr val="bg1"/>
          </a:solidFill>
          <a:ln w="72390">
            <a:solidFill>
              <a:schemeClr val="accent3"/>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Q2</a:t>
            </a:r>
            <a:endParaRPr lang="en-US" noProof="0"/>
          </a:p>
        </p:txBody>
      </p:sp>
      <p:sp>
        <p:nvSpPr>
          <p:cNvPr id="100" name="Text Placeholder 7"/>
          <p:cNvSpPr>
            <a:spLocks noGrp="1"/>
          </p:cNvSpPr>
          <p:nvPr>
            <p:ph type="body" sz="quarter" idx="52" hasCustomPrompt="1"/>
          </p:nvPr>
        </p:nvSpPr>
        <p:spPr>
          <a:xfrm>
            <a:off x="5423464" y="6121335"/>
            <a:ext cx="1726129"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101" name="Text Placeholder 7"/>
          <p:cNvSpPr>
            <a:spLocks noGrp="1"/>
          </p:cNvSpPr>
          <p:nvPr>
            <p:ph type="body" sz="quarter" idx="53" hasCustomPrompt="1"/>
          </p:nvPr>
        </p:nvSpPr>
        <p:spPr>
          <a:xfrm>
            <a:off x="5423463"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62" name="Text Placeholder 42"/>
          <p:cNvSpPr>
            <a:spLocks noGrp="1"/>
          </p:cNvSpPr>
          <p:nvPr>
            <p:ph type="body" sz="quarter" idx="25" hasCustomPrompt="1"/>
          </p:nvPr>
        </p:nvSpPr>
        <p:spPr>
          <a:xfrm>
            <a:off x="7103304" y="4970360"/>
            <a:ext cx="1044000" cy="1044000"/>
          </a:xfrm>
          <a:prstGeom prst="ellipse">
            <a:avLst/>
          </a:prstGeom>
          <a:solidFill>
            <a:schemeClr val="bg1"/>
          </a:solidFill>
          <a:ln w="72390">
            <a:solidFill>
              <a:schemeClr val="accent4"/>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Q3</a:t>
            </a:r>
            <a:endParaRPr lang="en-US" noProof="0"/>
          </a:p>
        </p:txBody>
      </p:sp>
      <p:sp>
        <p:nvSpPr>
          <p:cNvPr id="98" name="Text Placeholder 7"/>
          <p:cNvSpPr>
            <a:spLocks noGrp="1"/>
          </p:cNvSpPr>
          <p:nvPr>
            <p:ph type="body" sz="quarter" idx="50" hasCustomPrompt="1"/>
          </p:nvPr>
        </p:nvSpPr>
        <p:spPr>
          <a:xfrm>
            <a:off x="6759849" y="4567759"/>
            <a:ext cx="1726129"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99" name="Text Placeholder 7"/>
          <p:cNvSpPr>
            <a:spLocks noGrp="1"/>
          </p:cNvSpPr>
          <p:nvPr>
            <p:ph type="body" sz="quarter" idx="51" hasCustomPrompt="1"/>
          </p:nvPr>
        </p:nvSpPr>
        <p:spPr>
          <a:xfrm>
            <a:off x="6759848"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61" name="Text Placeholder 42"/>
          <p:cNvSpPr>
            <a:spLocks noGrp="1"/>
          </p:cNvSpPr>
          <p:nvPr>
            <p:ph type="body" sz="quarter" idx="24" hasCustomPrompt="1"/>
          </p:nvPr>
        </p:nvSpPr>
        <p:spPr>
          <a:xfrm>
            <a:off x="8447472" y="4970360"/>
            <a:ext cx="1044000" cy="1044000"/>
          </a:xfrm>
          <a:prstGeom prst="ellipse">
            <a:avLst/>
          </a:prstGeom>
          <a:solidFill>
            <a:schemeClr val="bg1"/>
          </a:solidFill>
          <a:ln w="72390">
            <a:solidFill>
              <a:schemeClr val="accent5"/>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noProof="0"/>
              <a:t>Q4</a:t>
            </a:r>
            <a:endParaRPr lang="en-US" noProof="0"/>
          </a:p>
        </p:txBody>
      </p:sp>
      <p:sp>
        <p:nvSpPr>
          <p:cNvPr id="102" name="Text Placeholder 7"/>
          <p:cNvSpPr>
            <a:spLocks noGrp="1"/>
          </p:cNvSpPr>
          <p:nvPr>
            <p:ph type="body" sz="quarter" idx="54" hasCustomPrompt="1"/>
          </p:nvPr>
        </p:nvSpPr>
        <p:spPr>
          <a:xfrm>
            <a:off x="8107656" y="6121335"/>
            <a:ext cx="1726129"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TITLE</a:t>
            </a:r>
            <a:endParaRPr lang="en-US" noProof="0"/>
          </a:p>
        </p:txBody>
      </p:sp>
      <p:sp>
        <p:nvSpPr>
          <p:cNvPr id="103" name="Text Placeholder 7"/>
          <p:cNvSpPr>
            <a:spLocks noGrp="1"/>
          </p:cNvSpPr>
          <p:nvPr>
            <p:ph type="body" sz="quarter" idx="55" hasCustomPrompt="1"/>
          </p:nvPr>
        </p:nvSpPr>
        <p:spPr>
          <a:xfrm>
            <a:off x="8107655"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Milestone description</a:t>
            </a:r>
            <a:endParaRPr lang="en-US" noProof="0"/>
          </a:p>
        </p:txBody>
      </p:sp>
      <p:sp>
        <p:nvSpPr>
          <p:cNvPr id="110" name="Text Placeholder 42"/>
          <p:cNvSpPr>
            <a:spLocks noGrp="1"/>
          </p:cNvSpPr>
          <p:nvPr>
            <p:ph type="body" sz="quarter" idx="58" hasCustomPrompt="1"/>
          </p:nvPr>
        </p:nvSpPr>
        <p:spPr>
          <a:xfrm>
            <a:off x="10293432" y="4973439"/>
            <a:ext cx="1044000" cy="1044000"/>
          </a:xfrm>
          <a:prstGeom prst="ellipse">
            <a:avLst/>
          </a:prstGeom>
          <a:solidFill>
            <a:schemeClr val="accent5"/>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noProof="0"/>
              <a:t>20XX</a:t>
            </a:r>
            <a:endParaRPr lang="en-US" noProof="0"/>
          </a:p>
        </p:txBody>
      </p:sp>
      <p:sp>
        <p:nvSpPr>
          <p:cNvPr id="5" name="Footer Placeholder 4"/>
          <p:cNvSpPr>
            <a:spLocks noGrp="1"/>
          </p:cNvSpPr>
          <p:nvPr>
            <p:ph type="ftr" sz="quarter" idx="11"/>
          </p:nvPr>
        </p:nvSpPr>
        <p:spPr/>
        <p:txBody>
          <a:bodyPr/>
          <a:lstStyle/>
          <a:p>
            <a:r>
              <a:rPr lang="en-US" noProof="0"/>
              <a:t>ADD A FOOTER</a:t>
            </a:r>
            <a:endParaRPr lang="en-US" noProof="0"/>
          </a:p>
        </p:txBody>
      </p:sp>
      <p:sp>
        <p:nvSpPr>
          <p:cNvPr id="4" name="Date Placeholder 3"/>
          <p:cNvSpPr>
            <a:spLocks noGrp="1"/>
          </p:cNvSpPr>
          <p:nvPr>
            <p:ph type="dt" sz="half" idx="10"/>
          </p:nvPr>
        </p:nvSpPr>
        <p:spPr>
          <a:xfrm>
            <a:off x="9005888" y="550858"/>
            <a:ext cx="2743200" cy="176716"/>
          </a:xfrm>
          <a:prstGeom prst="rect">
            <a:avLst/>
          </a:prstGeom>
        </p:spPr>
        <p:txBody>
          <a:bodyPr/>
          <a:lstStyle/>
          <a:p>
            <a:fld id="{F0BF70C0-85C8-4782-A2DC-740B0F58DBF8}" type="datetime1">
              <a:rPr lang="en-US" noProof="0" smtClean="0"/>
            </a:fld>
            <a:endParaRPr lang="en-US" noProof="0"/>
          </a:p>
        </p:txBody>
      </p:sp>
      <p:sp>
        <p:nvSpPr>
          <p:cNvPr id="6" name="Slide Number Placeholder 5"/>
          <p:cNvSpPr>
            <a:spLocks noGrp="1"/>
          </p:cNvSpPr>
          <p:nvPr>
            <p:ph type="sldNum" sz="quarter" idx="12"/>
          </p:nvPr>
        </p:nvSpPr>
        <p:spPr/>
        <p:txBody>
          <a:bodyPr/>
          <a:lstStyle/>
          <a:p>
            <a:fld id="{93C1428B-5ACF-4E79-A091-05E2328DA75D}" type="slidenum">
              <a:rPr lang="en-US" noProof="0" smtClean="0"/>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B0323FA-07AC-4777-AA1D-86943D182D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B0323FA-07AC-4777-AA1D-86943D182D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B0323FA-07AC-4777-AA1D-86943D182D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B0323FA-07AC-4777-AA1D-86943D182D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0323FA-07AC-4777-AA1D-86943D182D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323FA-07AC-4777-AA1D-86943D182D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0323FA-07AC-4777-AA1D-86943D182D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0323FA-07AC-4777-AA1D-86943D182D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6BE399-BD3D-4997-9DEF-8CED0B822B8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323FA-07AC-4777-AA1D-86943D182D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BE399-BD3D-4997-9DEF-8CED0B822B8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emf"/><Relationship Id="rId1" Type="http://schemas.openxmlformats.org/officeDocument/2006/relationships/image" Target="../media/image20.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795" y="796954"/>
            <a:ext cx="9843083" cy="2239860"/>
          </a:xfrm>
        </p:spPr>
        <p:txBody>
          <a:bodyPr>
            <a:normAutofit/>
          </a:bodyPr>
          <a:lstStyle/>
          <a:p>
            <a:r>
              <a:rPr lang="en-IN" sz="3200" dirty="0">
                <a:latin typeface="Times New Roman" panose="02020603050405020304" pitchFamily="18" charset="0"/>
                <a:cs typeface="Times New Roman" panose="02020603050405020304" pitchFamily="18" charset="0"/>
              </a:rPr>
              <a:t>SAEISS Aero Design Challenge 2020, Regular Class</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SASTRA Deemed To Be University, Thanjavur</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Technical Presentation</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6379" y="4487336"/>
            <a:ext cx="9144000" cy="1655762"/>
          </a:xfrm>
        </p:spPr>
        <p:txBody>
          <a:bodyPr/>
          <a:lstStyle/>
          <a:p>
            <a:r>
              <a:rPr lang="en-IN" i="1" dirty="0">
                <a:latin typeface="Times New Roman" panose="02020603050405020304" pitchFamily="18" charset="0"/>
                <a:cs typeface="Times New Roman" panose="02020603050405020304" pitchFamily="18" charset="0"/>
              </a:rPr>
              <a:t>By</a:t>
            </a:r>
            <a:endParaRPr lang="en-IN"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Udyat ADC2020114</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587" y="513965"/>
            <a:ext cx="2122415" cy="565977"/>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1593" y="133717"/>
            <a:ext cx="1276571" cy="13264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406400" y="1609774"/>
            <a:ext cx="3312421" cy="2103120"/>
          </a:xfrm>
          <a:prstGeom prst="rect">
            <a:avLst/>
          </a:prstGeom>
        </p:spPr>
      </p:pic>
      <p:pic>
        <p:nvPicPr>
          <p:cNvPr id="9"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1031" b="35528"/>
          <a:stretch>
            <a:fillRect/>
          </a:stretch>
        </p:blipFill>
        <p:spPr>
          <a:xfrm>
            <a:off x="4273514" y="1310997"/>
            <a:ext cx="3844326" cy="2291178"/>
          </a:xfrm>
          <a:prstGeom prst="rect">
            <a:avLst/>
          </a:prstGeom>
        </p:spPr>
      </p:pic>
      <p:sp>
        <p:nvSpPr>
          <p:cNvPr id="10" name="TextBox 9"/>
          <p:cNvSpPr txBox="1"/>
          <p:nvPr/>
        </p:nvSpPr>
        <p:spPr>
          <a:xfrm>
            <a:off x="528320" y="941803"/>
            <a:ext cx="2468880"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Wing configuration</a:t>
            </a:r>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566920" y="941803"/>
            <a:ext cx="3058160"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Wing planforms</a:t>
            </a:r>
            <a:endParaRPr lang="en-IN"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884623" y="1609635"/>
            <a:ext cx="2397760" cy="119888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Wortman fx-63-137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E-423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S1210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S1223 </a:t>
            </a:r>
            <a:endParaRPr lang="en-IN"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9052560" y="1021178"/>
            <a:ext cx="2062480" cy="369332"/>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Airfoils</a:t>
            </a:r>
            <a:endParaRPr lang="en-IN"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2428240" y="3713026"/>
            <a:ext cx="6165344" cy="3001140"/>
          </a:xfrm>
          <a:prstGeom prst="rect">
            <a:avLst/>
          </a:prstGeom>
        </p:spPr>
      </p:pic>
      <p:sp>
        <p:nvSpPr>
          <p:cNvPr id="18" name="TextBox 17"/>
          <p:cNvSpPr txBox="1"/>
          <p:nvPr/>
        </p:nvSpPr>
        <p:spPr>
          <a:xfrm>
            <a:off x="528320" y="5100320"/>
            <a:ext cx="1808480" cy="646331"/>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Wing specifications</a:t>
            </a:r>
            <a:endParaRPr lang="en-IN"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558800" y="223520"/>
            <a:ext cx="3535680" cy="460375"/>
          </a:xfrm>
          <a:prstGeom prst="rect">
            <a:avLst/>
          </a:prstGeom>
          <a:noFill/>
        </p:spPr>
        <p:txBody>
          <a:bodyPr wrap="square" rtlCol="0">
            <a:spAutoFit/>
          </a:bodyPr>
          <a:p>
            <a:pPr indent="0" algn="l">
              <a:buFont typeface="Arial" panose="020B0604020202020204" pitchFamily="34" charset="0"/>
              <a:buNone/>
            </a:pPr>
            <a:r>
              <a:rPr lang="en-US" sz="2400" dirty="0" smtClean="0">
                <a:latin typeface="Times New Roman" panose="02020603050405020304" pitchFamily="18" charset="0"/>
                <a:cs typeface="Times New Roman" panose="02020603050405020304" pitchFamily="18" charset="0"/>
              </a:rPr>
              <a:t>Wing</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7250" y="229999"/>
            <a:ext cx="2050742" cy="5232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Fuselage</a:t>
            </a:r>
            <a:endParaRPr lang="en-IN" sz="2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607512" y="426774"/>
            <a:ext cx="7369578" cy="2585323"/>
          </a:xfrm>
          <a:prstGeom prst="rect">
            <a:avLst/>
          </a:prstGeom>
          <a:noFill/>
        </p:spPr>
        <p:txBody>
          <a:bodyPr wrap="square" rtlCol="0">
            <a:spAutoFit/>
          </a:bodyPr>
          <a:lstStyle/>
          <a:p>
            <a:pPr algn="l"/>
            <a:r>
              <a:rPr lang="en-IN" b="1" dirty="0">
                <a:latin typeface="Times New Roman" panose="02020603050405020304" pitchFamily="18" charset="0"/>
                <a:cs typeface="Times New Roman" panose="02020603050405020304" pitchFamily="18" charset="0"/>
              </a:rPr>
              <a:t>INNOVATION:</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the step, it is claimed, is to allow some of the displaced air to fall into a pocket behind the step and become part of the airfoil shape as a trapped vortex. This purportedly prevents separation and maintains airflow over the surface of the airfoil. A similar step is made after the diverging part of fuselage to attach the flow and reduce the slope of decrease in lift.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10" name="Picture 2" descr="Image result for kline fogleman airfoil 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218" y="2655279"/>
            <a:ext cx="38290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2"/>
          <a:stretch>
            <a:fillRect/>
          </a:stretch>
        </p:blipFill>
        <p:spPr>
          <a:xfrm>
            <a:off x="8653280" y="2670807"/>
            <a:ext cx="3207798" cy="1176970"/>
          </a:xfrm>
          <a:prstGeom prst="rect">
            <a:avLst/>
          </a:prstGeom>
        </p:spPr>
      </p:pic>
      <p:pic>
        <p:nvPicPr>
          <p:cNvPr id="4" name="Picture 3"/>
          <p:cNvPicPr>
            <a:picLocks noChangeAspect="1"/>
          </p:cNvPicPr>
          <p:nvPr/>
        </p:nvPicPr>
        <p:blipFill>
          <a:blip r:embed="rId3"/>
          <a:stretch>
            <a:fillRect/>
          </a:stretch>
        </p:blipFill>
        <p:spPr>
          <a:xfrm>
            <a:off x="6697345" y="4510405"/>
            <a:ext cx="4222115" cy="1668780"/>
          </a:xfrm>
          <a:prstGeom prst="rect">
            <a:avLst/>
          </a:prstGeom>
        </p:spPr>
      </p:pic>
      <p:pic>
        <p:nvPicPr>
          <p:cNvPr id="12" name="Picture 11" descr="fuselage solidworks front view"/>
          <p:cNvPicPr>
            <a:picLocks noChangeAspect="1"/>
          </p:cNvPicPr>
          <p:nvPr/>
        </p:nvPicPr>
        <p:blipFill>
          <a:blip r:embed="rId4"/>
          <a:stretch>
            <a:fillRect/>
          </a:stretch>
        </p:blipFill>
        <p:spPr>
          <a:xfrm>
            <a:off x="1981200" y="4613910"/>
            <a:ext cx="2412365" cy="2204720"/>
          </a:xfrm>
          <a:prstGeom prst="rect">
            <a:avLst/>
          </a:prstGeom>
        </p:spPr>
      </p:pic>
      <p:sp>
        <p:nvSpPr>
          <p:cNvPr id="13" name="Text Box 12"/>
          <p:cNvSpPr txBox="1"/>
          <p:nvPr/>
        </p:nvSpPr>
        <p:spPr>
          <a:xfrm>
            <a:off x="243840" y="4856480"/>
            <a:ext cx="1737360" cy="645160"/>
          </a:xfrm>
          <a:prstGeom prst="rect">
            <a:avLst/>
          </a:prstGeom>
          <a:noFill/>
        </p:spPr>
        <p:txBody>
          <a:bodyPr wrap="square" rtlCol="0">
            <a:spAutoFit/>
          </a:bodyPr>
          <a:p>
            <a:pPr indent="0" algn="l">
              <a:buNone/>
            </a:pPr>
            <a:r>
              <a:rPr lang="en-US" dirty="0" smtClean="0">
                <a:latin typeface="Times New Roman" panose="02020603050405020304" pitchFamily="18" charset="0"/>
                <a:cs typeface="Times New Roman" panose="02020603050405020304" pitchFamily="18" charset="0"/>
              </a:rPr>
              <a:t>Fuselage front view</a:t>
            </a:r>
            <a:endParaRPr lang="en-US" dirty="0" smtClean="0">
              <a:latin typeface="Times New Roman" panose="02020603050405020304" pitchFamily="18" charset="0"/>
              <a:cs typeface="Times New Roman" panose="02020603050405020304" pitchFamily="18" charset="0"/>
            </a:endParaRPr>
          </a:p>
        </p:txBody>
      </p:sp>
      <p:sp>
        <p:nvSpPr>
          <p:cNvPr id="16" name="Text Box 15"/>
          <p:cNvSpPr txBox="1"/>
          <p:nvPr/>
        </p:nvSpPr>
        <p:spPr>
          <a:xfrm>
            <a:off x="6878320" y="6268720"/>
            <a:ext cx="3779520" cy="368300"/>
          </a:xfrm>
          <a:prstGeom prst="rect">
            <a:avLst/>
          </a:prstGeom>
          <a:noFill/>
        </p:spPr>
        <p:txBody>
          <a:bodyPr wrap="square" rtlCol="0">
            <a:spAutoFit/>
          </a:bodyPr>
          <a:p>
            <a:pPr indent="0" algn="ctr">
              <a:buNone/>
            </a:pPr>
            <a:r>
              <a:rPr lang="en-US" dirty="0" smtClean="0">
                <a:latin typeface="Times New Roman" panose="02020603050405020304" pitchFamily="18" charset="0"/>
                <a:cs typeface="Times New Roman" panose="02020603050405020304" pitchFamily="18" charset="0"/>
              </a:rPr>
              <a:t>Fuselage side view</a:t>
            </a:r>
            <a:endParaRPr 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5"/>
          <a:stretch>
            <a:fillRect/>
          </a:stretch>
        </p:blipFill>
        <p:spPr>
          <a:xfrm>
            <a:off x="504825" y="742315"/>
            <a:ext cx="2727960" cy="38715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831"/>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Innovation</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98477" y="4903366"/>
            <a:ext cx="11395045" cy="1704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the step, it is claimed, is to allow some of the displaced air to fall into a pocket behind the step and become part of the airfoil shape as a trapped vortex. This purportedly prevents separation and maintains airflow over the surface of the airfoil. A similar step is made after the diverging part of fuselage to attach the flow and reduce the slope of decrease in lift. </a:t>
            </a:r>
            <a:endParaRPr lang="en-IN" dirty="0">
              <a:latin typeface="Times New Roman" panose="02020603050405020304" pitchFamily="18" charset="0"/>
              <a:cs typeface="Times New Roman" panose="02020603050405020304" pitchFamily="18" charset="0"/>
            </a:endParaRPr>
          </a:p>
        </p:txBody>
      </p:sp>
      <p:pic>
        <p:nvPicPr>
          <p:cNvPr id="1026" name="Picture 2" descr="Image result for kline fogleman airfoil gif"/>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35981" y="1175354"/>
            <a:ext cx="38290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2"/>
          <a:stretch>
            <a:fillRect/>
          </a:stretch>
        </p:blipFill>
        <p:spPr>
          <a:xfrm>
            <a:off x="8272923" y="1175354"/>
            <a:ext cx="3422708" cy="11769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63" y="125836"/>
            <a:ext cx="10716237" cy="729842"/>
          </a:xfrm>
        </p:spPr>
        <p:txBody>
          <a:bodyPr>
            <a:normAutofit/>
          </a:bodyPr>
          <a:lstStyle/>
          <a:p>
            <a:pPr algn="ctr"/>
            <a:r>
              <a:rPr lang="en-IN" sz="3600" dirty="0">
                <a:latin typeface="Times New Roman" panose="02020603050405020304" pitchFamily="18" charset="0"/>
                <a:cs typeface="Times New Roman" panose="02020603050405020304" pitchFamily="18" charset="0"/>
              </a:rPr>
              <a:t>Vehicle Sizing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114" y="855678"/>
            <a:ext cx="11820088" cy="5876486"/>
          </a:xfrm>
        </p:spPr>
        <p:txBody>
          <a:bodyPr/>
          <a:lstStyle/>
          <a:p>
            <a:pPr marL="0" indent="0">
              <a:buNone/>
            </a:pPr>
            <a:endParaRPr lang="en-IN" dirty="0"/>
          </a:p>
        </p:txBody>
      </p:sp>
      <p:sp>
        <p:nvSpPr>
          <p:cNvPr id="4" name="Oval 3"/>
          <p:cNvSpPr/>
          <p:nvPr/>
        </p:nvSpPr>
        <p:spPr>
          <a:xfrm>
            <a:off x="8054831" y="973194"/>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Performance Parameters</a:t>
            </a:r>
            <a:endParaRPr lang="en-IN" dirty="0"/>
          </a:p>
        </p:txBody>
      </p:sp>
      <p:sp>
        <p:nvSpPr>
          <p:cNvPr id="7" name="Oval 6"/>
          <p:cNvSpPr/>
          <p:nvPr/>
        </p:nvSpPr>
        <p:spPr>
          <a:xfrm>
            <a:off x="370164" y="2292292"/>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Maximum Lift Co-efficient</a:t>
            </a:r>
            <a:endParaRPr lang="en-IN" dirty="0"/>
          </a:p>
        </p:txBody>
      </p:sp>
      <p:sp>
        <p:nvSpPr>
          <p:cNvPr id="16" name="Oval 15"/>
          <p:cNvSpPr/>
          <p:nvPr/>
        </p:nvSpPr>
        <p:spPr>
          <a:xfrm>
            <a:off x="4222460" y="2292292"/>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Maximum L/D Ratio</a:t>
            </a:r>
            <a:endParaRPr lang="en-IN" dirty="0"/>
          </a:p>
        </p:txBody>
      </p:sp>
      <p:sp>
        <p:nvSpPr>
          <p:cNvPr id="21" name="Oval 20"/>
          <p:cNvSpPr/>
          <p:nvPr/>
        </p:nvSpPr>
        <p:spPr>
          <a:xfrm>
            <a:off x="8054831" y="2292292"/>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Wing-Loading</a:t>
            </a:r>
            <a:endParaRPr lang="en-IN" dirty="0"/>
          </a:p>
        </p:txBody>
      </p:sp>
      <p:sp>
        <p:nvSpPr>
          <p:cNvPr id="26" name="Oval 25"/>
          <p:cNvSpPr/>
          <p:nvPr/>
        </p:nvSpPr>
        <p:spPr>
          <a:xfrm>
            <a:off x="362040" y="910276"/>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Aerofoil Selection</a:t>
            </a:r>
            <a:endParaRPr lang="en-IN" dirty="0"/>
          </a:p>
          <a:p>
            <a:pPr algn="ctr"/>
            <a:r>
              <a:rPr lang="en-IN" dirty="0"/>
              <a:t>(Wind-Turbine blades)</a:t>
            </a:r>
            <a:endParaRPr lang="en-IN" dirty="0"/>
          </a:p>
        </p:txBody>
      </p:sp>
      <p:sp>
        <p:nvSpPr>
          <p:cNvPr id="27" name="Oval 26"/>
          <p:cNvSpPr/>
          <p:nvPr/>
        </p:nvSpPr>
        <p:spPr>
          <a:xfrm>
            <a:off x="8178567" y="3764559"/>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Optimisation of Aspect Ratio</a:t>
            </a:r>
            <a:endParaRPr lang="en-IN" dirty="0"/>
          </a:p>
        </p:txBody>
      </p:sp>
      <p:cxnSp>
        <p:nvCxnSpPr>
          <p:cNvPr id="29" name="Straight Arrow Connector 28"/>
          <p:cNvCxnSpPr>
            <a:stCxn id="16" idx="4"/>
          </p:cNvCxnSpPr>
          <p:nvPr/>
        </p:nvCxnSpPr>
        <p:spPr>
          <a:xfrm>
            <a:off x="6064193" y="2921466"/>
            <a:ext cx="0" cy="174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0"/>
          </p:cNvCxnSpPr>
          <p:nvPr/>
        </p:nvCxnSpPr>
        <p:spPr>
          <a:xfrm>
            <a:off x="2203773" y="1539450"/>
            <a:ext cx="8124" cy="75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 idx="4"/>
          </p:cNvCxnSpPr>
          <p:nvPr/>
        </p:nvCxnSpPr>
        <p:spPr>
          <a:xfrm>
            <a:off x="9896564" y="1602368"/>
            <a:ext cx="0" cy="251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096000" y="1837189"/>
            <a:ext cx="29784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074441" y="1837189"/>
            <a:ext cx="8221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6" idx="0"/>
          </p:cNvCxnSpPr>
          <p:nvPr/>
        </p:nvCxnSpPr>
        <p:spPr>
          <a:xfrm>
            <a:off x="6064193" y="1837189"/>
            <a:ext cx="0" cy="45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5"/>
            <a:endCxn id="16" idx="1"/>
          </p:cNvCxnSpPr>
          <p:nvPr/>
        </p:nvCxnSpPr>
        <p:spPr>
          <a:xfrm>
            <a:off x="3506075" y="1447310"/>
            <a:ext cx="1255816" cy="93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1" idx="0"/>
          </p:cNvCxnSpPr>
          <p:nvPr/>
        </p:nvCxnSpPr>
        <p:spPr>
          <a:xfrm>
            <a:off x="9896564" y="1837189"/>
            <a:ext cx="0" cy="45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4"/>
          </p:cNvCxnSpPr>
          <p:nvPr/>
        </p:nvCxnSpPr>
        <p:spPr>
          <a:xfrm>
            <a:off x="9896564" y="2921466"/>
            <a:ext cx="0" cy="828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7" idx="4"/>
          </p:cNvCxnSpPr>
          <p:nvPr/>
        </p:nvCxnSpPr>
        <p:spPr>
          <a:xfrm>
            <a:off x="2211897" y="2921466"/>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64542" y="3651308"/>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Informal Optimisation of Cruise-Velocity</a:t>
            </a:r>
            <a:endParaRPr lang="en-IN" dirty="0"/>
          </a:p>
        </p:txBody>
      </p:sp>
      <p:cxnSp>
        <p:nvCxnSpPr>
          <p:cNvPr id="60" name="Straight Arrow Connector 59"/>
          <p:cNvCxnSpPr/>
          <p:nvPr/>
        </p:nvCxnSpPr>
        <p:spPr>
          <a:xfrm>
            <a:off x="2295435" y="4280482"/>
            <a:ext cx="2023691"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7" idx="4"/>
            <a:endCxn id="63" idx="6"/>
          </p:cNvCxnSpPr>
          <p:nvPr/>
        </p:nvCxnSpPr>
        <p:spPr>
          <a:xfrm flipH="1">
            <a:off x="8031281" y="4393733"/>
            <a:ext cx="1989019" cy="62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347815" y="4702028"/>
            <a:ext cx="3683466" cy="6291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WING-DIMENSIONS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63" y="125836"/>
            <a:ext cx="10716237" cy="729842"/>
          </a:xfrm>
        </p:spPr>
        <p:txBody>
          <a:bodyPr>
            <a:normAutofit/>
          </a:bodyPr>
          <a:lstStyle/>
          <a:p>
            <a:pPr algn="ct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114" y="855678"/>
            <a:ext cx="11820088" cy="5876486"/>
          </a:xfrm>
        </p:spPr>
        <p:txBody>
          <a:bodyPr/>
          <a:lstStyle/>
          <a:p>
            <a:pPr marL="0" indent="0">
              <a:buNone/>
            </a:pPr>
            <a:endParaRPr lang="en-IN" dirty="0"/>
          </a:p>
        </p:txBody>
      </p:sp>
      <p:sp>
        <p:nvSpPr>
          <p:cNvPr id="4" name="Oval 3"/>
          <p:cNvSpPr/>
          <p:nvPr/>
        </p:nvSpPr>
        <p:spPr>
          <a:xfrm>
            <a:off x="8054831" y="973194"/>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Avionics Requirements </a:t>
            </a:r>
            <a:endParaRPr lang="en-IN" dirty="0"/>
          </a:p>
        </p:txBody>
      </p:sp>
      <p:sp>
        <p:nvSpPr>
          <p:cNvPr id="16" name="Oval 15"/>
          <p:cNvSpPr/>
          <p:nvPr/>
        </p:nvSpPr>
        <p:spPr>
          <a:xfrm>
            <a:off x="4254267" y="973194"/>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Manufacturing Ease</a:t>
            </a:r>
            <a:endParaRPr lang="en-IN" dirty="0"/>
          </a:p>
        </p:txBody>
      </p:sp>
      <p:sp>
        <p:nvSpPr>
          <p:cNvPr id="26" name="Oval 25"/>
          <p:cNvSpPr/>
          <p:nvPr/>
        </p:nvSpPr>
        <p:spPr>
          <a:xfrm>
            <a:off x="362040" y="910276"/>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Payload Requirements</a:t>
            </a:r>
            <a:endParaRPr lang="en-IN" dirty="0"/>
          </a:p>
        </p:txBody>
      </p:sp>
      <p:cxnSp>
        <p:nvCxnSpPr>
          <p:cNvPr id="60" name="Straight Arrow Connector 59"/>
          <p:cNvCxnSpPr/>
          <p:nvPr/>
        </p:nvCxnSpPr>
        <p:spPr>
          <a:xfrm>
            <a:off x="2203773" y="1564547"/>
            <a:ext cx="2023691"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63" idx="6"/>
          </p:cNvCxnSpPr>
          <p:nvPr/>
        </p:nvCxnSpPr>
        <p:spPr>
          <a:xfrm flipH="1">
            <a:off x="7937733" y="1621173"/>
            <a:ext cx="1989019" cy="62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254267" y="1929468"/>
            <a:ext cx="3683466" cy="6291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Fuselage Dimension</a:t>
            </a:r>
            <a:endParaRPr lang="en-IN" dirty="0"/>
          </a:p>
        </p:txBody>
      </p:sp>
      <p:cxnSp>
        <p:nvCxnSpPr>
          <p:cNvPr id="9" name="Straight Arrow Connector 8"/>
          <p:cNvCxnSpPr/>
          <p:nvPr/>
        </p:nvCxnSpPr>
        <p:spPr>
          <a:xfrm>
            <a:off x="6096000" y="1621173"/>
            <a:ext cx="0" cy="30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62040" y="3137448"/>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Volume Coefficients</a:t>
            </a:r>
            <a:endParaRPr lang="en-IN" dirty="0"/>
          </a:p>
        </p:txBody>
      </p:sp>
      <p:sp>
        <p:nvSpPr>
          <p:cNvPr id="30" name="Oval 29"/>
          <p:cNvSpPr/>
          <p:nvPr/>
        </p:nvSpPr>
        <p:spPr>
          <a:xfrm>
            <a:off x="4371365" y="3137448"/>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Wing- Dimensions </a:t>
            </a:r>
            <a:endParaRPr lang="en-IN" dirty="0"/>
          </a:p>
        </p:txBody>
      </p:sp>
      <p:sp>
        <p:nvSpPr>
          <p:cNvPr id="31" name="Oval 30"/>
          <p:cNvSpPr/>
          <p:nvPr/>
        </p:nvSpPr>
        <p:spPr>
          <a:xfrm>
            <a:off x="8250616" y="3137448"/>
            <a:ext cx="3683466" cy="62917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Aerofoil</a:t>
            </a:r>
            <a:endParaRPr lang="en-IN" dirty="0"/>
          </a:p>
        </p:txBody>
      </p:sp>
      <p:sp>
        <p:nvSpPr>
          <p:cNvPr id="33" name="Oval 32"/>
          <p:cNvSpPr/>
          <p:nvPr/>
        </p:nvSpPr>
        <p:spPr>
          <a:xfrm>
            <a:off x="4371365" y="4190265"/>
            <a:ext cx="3683466" cy="6291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Vertical and Horizontal Stabiliser</a:t>
            </a:r>
            <a:endParaRPr lang="en-IN" dirty="0"/>
          </a:p>
        </p:txBody>
      </p:sp>
      <p:cxnSp>
        <p:nvCxnSpPr>
          <p:cNvPr id="34" name="Straight Arrow Connector 33"/>
          <p:cNvCxnSpPr/>
          <p:nvPr/>
        </p:nvCxnSpPr>
        <p:spPr>
          <a:xfrm>
            <a:off x="2203772" y="3775010"/>
            <a:ext cx="2023691" cy="72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98733" y="3793921"/>
            <a:ext cx="1989019" cy="62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3" idx="0"/>
          </p:cNvCxnSpPr>
          <p:nvPr/>
        </p:nvCxnSpPr>
        <p:spPr>
          <a:xfrm>
            <a:off x="6211700" y="3831636"/>
            <a:ext cx="1398" cy="35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4949" y="5082769"/>
            <a:ext cx="113503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Vehicle was sized based on competition requirements, meanwhile considering the aerodynamic characteristics and structural integrity.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Aerodynamic parameters and Fabrication feasibility were considered, iterated and necessary design changes were made. </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lowchart: Alternate Process 3"/>
          <p:cNvSpPr/>
          <p:nvPr/>
        </p:nvSpPr>
        <p:spPr>
          <a:xfrm>
            <a:off x="1492250" y="2864485"/>
            <a:ext cx="1250315"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Airfoil</a:t>
            </a:r>
            <a:endParaRPr lang="en-US"/>
          </a:p>
        </p:txBody>
      </p:sp>
      <p:sp>
        <p:nvSpPr>
          <p:cNvPr id="5" name="Flowchart: Alternate Process 4"/>
          <p:cNvSpPr/>
          <p:nvPr/>
        </p:nvSpPr>
        <p:spPr>
          <a:xfrm>
            <a:off x="7320280" y="1696720"/>
            <a:ext cx="1335405"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Aspect ratio</a:t>
            </a:r>
            <a:endParaRPr lang="en-US"/>
          </a:p>
        </p:txBody>
      </p:sp>
      <p:sp>
        <p:nvSpPr>
          <p:cNvPr id="9" name="Flowchart: Alternate Process 8"/>
          <p:cNvSpPr/>
          <p:nvPr/>
        </p:nvSpPr>
        <p:spPr>
          <a:xfrm>
            <a:off x="6336665" y="2865120"/>
            <a:ext cx="182880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b="1"/>
              <a:t>Wing Dimensions</a:t>
            </a:r>
            <a:endParaRPr lang="en-US" b="1"/>
          </a:p>
        </p:txBody>
      </p:sp>
      <p:sp>
        <p:nvSpPr>
          <p:cNvPr id="10" name="Flowchart: Alternate Process 9"/>
          <p:cNvSpPr/>
          <p:nvPr/>
        </p:nvSpPr>
        <p:spPr>
          <a:xfrm>
            <a:off x="3601085" y="4027805"/>
            <a:ext cx="122428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Cruise velocity</a:t>
            </a:r>
            <a:endParaRPr lang="en-US"/>
          </a:p>
        </p:txBody>
      </p:sp>
      <p:sp>
        <p:nvSpPr>
          <p:cNvPr id="11" name="Flowchart: Alternate Process 10"/>
          <p:cNvSpPr/>
          <p:nvPr/>
        </p:nvSpPr>
        <p:spPr>
          <a:xfrm>
            <a:off x="3558540" y="1696720"/>
            <a:ext cx="120904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Max L/D ratio</a:t>
            </a:r>
            <a:endParaRPr lang="en-US"/>
          </a:p>
        </p:txBody>
      </p:sp>
      <p:sp>
        <p:nvSpPr>
          <p:cNvPr id="15" name="Flowchart: Alternate Process 14"/>
          <p:cNvSpPr/>
          <p:nvPr/>
        </p:nvSpPr>
        <p:spPr>
          <a:xfrm>
            <a:off x="3335655" y="6096000"/>
            <a:ext cx="1655445"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b="1"/>
              <a:t>Fuselage dimensions</a:t>
            </a:r>
            <a:endParaRPr lang="en-US" b="1"/>
          </a:p>
        </p:txBody>
      </p:sp>
      <p:sp>
        <p:nvSpPr>
          <p:cNvPr id="16" name="Flowchart: Alternate Process 15"/>
          <p:cNvSpPr/>
          <p:nvPr/>
        </p:nvSpPr>
        <p:spPr>
          <a:xfrm>
            <a:off x="329565" y="5059680"/>
            <a:ext cx="164211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Avionics requirement</a:t>
            </a:r>
            <a:endParaRPr lang="en-US"/>
          </a:p>
        </p:txBody>
      </p:sp>
      <p:sp>
        <p:nvSpPr>
          <p:cNvPr id="17" name="Flowchart: Alternate Process 16"/>
          <p:cNvSpPr/>
          <p:nvPr/>
        </p:nvSpPr>
        <p:spPr>
          <a:xfrm>
            <a:off x="3408680" y="553085"/>
            <a:ext cx="150876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Performance parameters</a:t>
            </a:r>
            <a:endParaRPr lang="en-US"/>
          </a:p>
        </p:txBody>
      </p:sp>
      <p:sp>
        <p:nvSpPr>
          <p:cNvPr id="18" name="Flowchart: Alternate Process 17"/>
          <p:cNvSpPr/>
          <p:nvPr/>
        </p:nvSpPr>
        <p:spPr>
          <a:xfrm>
            <a:off x="7007225" y="540385"/>
            <a:ext cx="131064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Wing loading</a:t>
            </a:r>
            <a:endParaRPr lang="en-US"/>
          </a:p>
        </p:txBody>
      </p:sp>
      <p:sp>
        <p:nvSpPr>
          <p:cNvPr id="20" name="Flowchart: Alternate Process 19"/>
          <p:cNvSpPr/>
          <p:nvPr/>
        </p:nvSpPr>
        <p:spPr>
          <a:xfrm>
            <a:off x="3558540" y="2814955"/>
            <a:ext cx="1310005" cy="71056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Max. lift coefficient</a:t>
            </a:r>
            <a:endParaRPr lang="en-US"/>
          </a:p>
        </p:txBody>
      </p:sp>
      <p:sp>
        <p:nvSpPr>
          <p:cNvPr id="24" name="Flowchart: Alternate Process 23"/>
          <p:cNvSpPr/>
          <p:nvPr/>
        </p:nvSpPr>
        <p:spPr>
          <a:xfrm>
            <a:off x="10312400" y="5059680"/>
            <a:ext cx="155448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Volume coefficients</a:t>
            </a:r>
            <a:endParaRPr lang="en-US"/>
          </a:p>
        </p:txBody>
      </p:sp>
      <p:sp>
        <p:nvSpPr>
          <p:cNvPr id="25" name="Flowchart: Alternate Process 24"/>
          <p:cNvSpPr/>
          <p:nvPr/>
        </p:nvSpPr>
        <p:spPr>
          <a:xfrm>
            <a:off x="10059035" y="6096000"/>
            <a:ext cx="166497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Manufacturing Ease</a:t>
            </a:r>
            <a:endParaRPr lang="en-US"/>
          </a:p>
        </p:txBody>
      </p:sp>
      <p:sp>
        <p:nvSpPr>
          <p:cNvPr id="26" name="Flowchart: Alternate Process 25"/>
          <p:cNvSpPr/>
          <p:nvPr/>
        </p:nvSpPr>
        <p:spPr>
          <a:xfrm>
            <a:off x="8165465" y="5323840"/>
            <a:ext cx="1544320"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a:t>Payload requirements</a:t>
            </a:r>
            <a:endParaRPr lang="en-US"/>
          </a:p>
        </p:txBody>
      </p:sp>
      <p:sp>
        <p:nvSpPr>
          <p:cNvPr id="27" name="Flowchart: Alternate Process 26"/>
          <p:cNvSpPr/>
          <p:nvPr/>
        </p:nvSpPr>
        <p:spPr>
          <a:xfrm>
            <a:off x="4724400" y="4890770"/>
            <a:ext cx="1259205" cy="61150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US" b="1"/>
              <a:t>Stabilisers</a:t>
            </a:r>
            <a:endParaRPr lang="en-US" b="1"/>
          </a:p>
        </p:txBody>
      </p:sp>
      <p:cxnSp>
        <p:nvCxnSpPr>
          <p:cNvPr id="35" name="Straight Arrow Connector 34"/>
          <p:cNvCxnSpPr>
            <a:stCxn id="4" idx="3"/>
            <a:endCxn id="20" idx="1"/>
          </p:cNvCxnSpPr>
          <p:nvPr/>
        </p:nvCxnSpPr>
        <p:spPr>
          <a:xfrm>
            <a:off x="2742565" y="3170555"/>
            <a:ext cx="8159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 idx="0"/>
            <a:endCxn id="11" idx="1"/>
          </p:cNvCxnSpPr>
          <p:nvPr/>
        </p:nvCxnSpPr>
        <p:spPr>
          <a:xfrm rot="16200000">
            <a:off x="2407285" y="1713230"/>
            <a:ext cx="861695" cy="14408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3"/>
            <a:endCxn id="9" idx="2"/>
          </p:cNvCxnSpPr>
          <p:nvPr/>
        </p:nvCxnSpPr>
        <p:spPr>
          <a:xfrm flipV="1">
            <a:off x="4825365" y="3476625"/>
            <a:ext cx="2425700" cy="8572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2"/>
          </p:cNvCxnSpPr>
          <p:nvPr/>
        </p:nvCxnSpPr>
        <p:spPr>
          <a:xfrm>
            <a:off x="7988300" y="2308225"/>
            <a:ext cx="0" cy="556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3"/>
            <a:endCxn id="18" idx="1"/>
          </p:cNvCxnSpPr>
          <p:nvPr/>
        </p:nvCxnSpPr>
        <p:spPr>
          <a:xfrm flipV="1">
            <a:off x="4917440" y="846455"/>
            <a:ext cx="208978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1"/>
          </p:cNvCxnSpPr>
          <p:nvPr/>
        </p:nvCxnSpPr>
        <p:spPr>
          <a:xfrm rot="10800000" flipV="1">
            <a:off x="955040" y="858520"/>
            <a:ext cx="2453640" cy="41903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0" idx="2"/>
            <a:endCxn id="10" idx="0"/>
          </p:cNvCxnSpPr>
          <p:nvPr/>
        </p:nvCxnSpPr>
        <p:spPr>
          <a:xfrm flipH="1">
            <a:off x="4213225" y="3525520"/>
            <a:ext cx="635" cy="50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69160" y="5181600"/>
            <a:ext cx="255524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a:endCxn id="27" idx="3"/>
          </p:cNvCxnSpPr>
          <p:nvPr/>
        </p:nvCxnSpPr>
        <p:spPr>
          <a:xfrm rot="5400000">
            <a:off x="5979160" y="3423920"/>
            <a:ext cx="1777365" cy="17684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833360" y="1178560"/>
            <a:ext cx="10160" cy="50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8" idx="3"/>
          </p:cNvCxnSpPr>
          <p:nvPr/>
        </p:nvCxnSpPr>
        <p:spPr>
          <a:xfrm flipH="1">
            <a:off x="8317865" y="843280"/>
            <a:ext cx="71437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4991100" y="6412865"/>
            <a:ext cx="403733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169160" y="3464560"/>
            <a:ext cx="0" cy="170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1" idx="3"/>
          </p:cNvCxnSpPr>
          <p:nvPr/>
        </p:nvCxnSpPr>
        <p:spPr>
          <a:xfrm>
            <a:off x="4767580" y="2002790"/>
            <a:ext cx="1932940" cy="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680200" y="2011680"/>
            <a:ext cx="0" cy="843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023350" y="5935345"/>
            <a:ext cx="5080" cy="477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027160" y="833120"/>
            <a:ext cx="0" cy="447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899160" y="5659120"/>
            <a:ext cx="101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15" idx="1"/>
          </p:cNvCxnSpPr>
          <p:nvPr/>
        </p:nvCxnSpPr>
        <p:spPr>
          <a:xfrm flipV="1">
            <a:off x="899160" y="6402070"/>
            <a:ext cx="243649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Content Placeholder 83"/>
          <p:cNvSpPr/>
          <p:nvPr>
            <p:ph idx="1"/>
          </p:nvPr>
        </p:nvSpPr>
        <p:spPr>
          <a:xfrm>
            <a:off x="153035" y="104140"/>
            <a:ext cx="11901170" cy="6697980"/>
          </a:xfrm>
        </p:spPr>
        <p:txBody>
          <a:bodyPr/>
          <a:p>
            <a:pPr marL="0" indent="0">
              <a:buNone/>
            </a:pPr>
            <a:r>
              <a:rPr lang="en-US"/>
              <a:t>Vehicle Sizing</a:t>
            </a:r>
            <a:endParaRPr lang="en-US"/>
          </a:p>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473"/>
            <a:ext cx="10515600" cy="1325563"/>
          </a:xfrm>
        </p:spPr>
        <p:txBody>
          <a:bodyPr>
            <a:normAutofit/>
          </a:bodyPr>
          <a:lstStyle/>
          <a:p>
            <a:pPr algn="ct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5226" y="1350628"/>
            <a:ext cx="11736198" cy="5410899"/>
          </a:xfrm>
        </p:spPr>
        <p:txBody>
          <a:bodyPr/>
          <a:lstStyle/>
          <a:p>
            <a:pPr marL="0" indent="0">
              <a:buNone/>
            </a:pPr>
            <a:endParaRPr lang="en-IN" dirty="0"/>
          </a:p>
        </p:txBody>
      </p:sp>
      <p:sp>
        <p:nvSpPr>
          <p:cNvPr id="4" name="TextBox 3"/>
          <p:cNvSpPr txBox="1"/>
          <p:nvPr/>
        </p:nvSpPr>
        <p:spPr>
          <a:xfrm>
            <a:off x="1677799" y="3183247"/>
            <a:ext cx="2759978" cy="369332"/>
          </a:xfrm>
          <a:prstGeom prst="rect">
            <a:avLst/>
          </a:prstGeom>
          <a:noFill/>
        </p:spPr>
        <p:txBody>
          <a:bodyPr wrap="square" rtlCol="0">
            <a:spAutoFit/>
          </a:bodyPr>
          <a:lstStyle/>
          <a:p>
            <a:endParaRPr lang="en-IN" dirty="0"/>
          </a:p>
        </p:txBody>
      </p:sp>
      <p:sp>
        <p:nvSpPr>
          <p:cNvPr id="5" name="TextBox 4"/>
          <p:cNvSpPr txBox="1"/>
          <p:nvPr/>
        </p:nvSpPr>
        <p:spPr>
          <a:xfrm>
            <a:off x="511729" y="907892"/>
            <a:ext cx="9144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WING</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402673" y="1426334"/>
            <a:ext cx="2491530" cy="1105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latin typeface="Times New Roman" panose="02020603050405020304" pitchFamily="18" charset="0"/>
                <a:cs typeface="Times New Roman" panose="02020603050405020304" pitchFamily="18" charset="0"/>
              </a:rPr>
              <a:t>Required Lift L=5.75Kg</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Assumed Speed Vc=10m/s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Airfoil= S1223</a:t>
            </a:r>
            <a:endParaRPr lang="en-IN" sz="1600" dirty="0">
              <a:latin typeface="Times New Roman" panose="02020603050405020304" pitchFamily="18" charset="0"/>
              <a:cs typeface="Times New Roman" panose="02020603050405020304" pitchFamily="18" charset="0"/>
            </a:endParaRPr>
          </a:p>
          <a:p>
            <a:pPr algn="ctr"/>
            <a:endParaRPr lang="en-IN" dirty="0"/>
          </a:p>
        </p:txBody>
      </p:sp>
      <p:sp>
        <p:nvSpPr>
          <p:cNvPr id="7" name="Rectangle 6"/>
          <p:cNvSpPr/>
          <p:nvPr/>
        </p:nvSpPr>
        <p:spPr>
          <a:xfrm>
            <a:off x="4051883" y="1422036"/>
            <a:ext cx="3952265" cy="1325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For Wing: C</a:t>
            </a:r>
            <a:r>
              <a:rPr lang="en-US" sz="1600" baseline="-25000" dirty="0">
                <a:latin typeface="Times New Roman" panose="02020603050405020304" pitchFamily="18" charset="0"/>
                <a:cs typeface="Times New Roman" panose="02020603050405020304" pitchFamily="18" charset="0"/>
              </a:rPr>
              <a:t>Lmaxw</a:t>
            </a:r>
            <a:r>
              <a:rPr lang="en-US" sz="1600" dirty="0">
                <a:latin typeface="Times New Roman" panose="02020603050405020304" pitchFamily="18" charset="0"/>
                <a:cs typeface="Times New Roman" panose="02020603050405020304" pitchFamily="18" charset="0"/>
              </a:rPr>
              <a:t>= C</a:t>
            </a:r>
            <a:r>
              <a:rPr lang="en-US" sz="1600" baseline="-25000" dirty="0">
                <a:latin typeface="Times New Roman" panose="02020603050405020304" pitchFamily="18" charset="0"/>
                <a:cs typeface="Times New Roman" panose="02020603050405020304" pitchFamily="18" charset="0"/>
              </a:rPr>
              <a:t>lmax</a:t>
            </a:r>
            <a:r>
              <a:rPr lang="en-US" sz="1600" dirty="0">
                <a:latin typeface="Times New Roman" panose="02020603050405020304" pitchFamily="18" charset="0"/>
                <a:cs typeface="Times New Roman" panose="02020603050405020304" pitchFamily="18" charset="0"/>
              </a:rPr>
              <a:t> * 0.95=  2.177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a:t>
            </a:r>
            <a:r>
              <a:rPr lang="en-IN" sz="1600" baseline="-25000" dirty="0">
                <a:latin typeface="Times New Roman" panose="02020603050405020304" pitchFamily="18" charset="0"/>
                <a:cs typeface="Times New Roman" panose="02020603050405020304" pitchFamily="18" charset="0"/>
              </a:rPr>
              <a:t>L ideal </a:t>
            </a:r>
            <a:r>
              <a:rPr lang="en-IN" sz="1600" dirty="0">
                <a:latin typeface="Times New Roman" panose="02020603050405020304" pitchFamily="18" charset="0"/>
                <a:cs typeface="Times New Roman" panose="02020603050405020304" pitchFamily="18" charset="0"/>
              </a:rPr>
              <a:t>= C</a:t>
            </a:r>
            <a:r>
              <a:rPr lang="en-IN" sz="1600" baseline="-25000" dirty="0">
                <a:latin typeface="Times New Roman" panose="02020603050405020304" pitchFamily="18" charset="0"/>
                <a:cs typeface="Times New Roman" panose="02020603050405020304" pitchFamily="18" charset="0"/>
              </a:rPr>
              <a:t>l ideal</a:t>
            </a:r>
            <a:r>
              <a:rPr lang="en-IN" sz="1600" dirty="0">
                <a:latin typeface="Times New Roman" panose="02020603050405020304" pitchFamily="18" charset="0"/>
                <a:cs typeface="Times New Roman" panose="02020603050405020304" pitchFamily="18" charset="0"/>
              </a:rPr>
              <a:t> *0.95= 1.0973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For Aircraft: C</a:t>
            </a:r>
            <a:r>
              <a:rPr lang="en-IN" sz="1600" baseline="-25000" dirty="0">
                <a:latin typeface="Times New Roman" panose="02020603050405020304" pitchFamily="18" charset="0"/>
                <a:cs typeface="Times New Roman" panose="02020603050405020304" pitchFamily="18" charset="0"/>
              </a:rPr>
              <a:t>LAmax</a:t>
            </a:r>
            <a:r>
              <a:rPr lang="en-IN" sz="1600" dirty="0">
                <a:latin typeface="Times New Roman" panose="02020603050405020304" pitchFamily="18" charset="0"/>
                <a:cs typeface="Times New Roman" panose="02020603050405020304" pitchFamily="18" charset="0"/>
              </a:rPr>
              <a:t> = 2.177* 0.9=1.95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a:t>
            </a:r>
            <a:r>
              <a:rPr lang="en-IN" sz="1600" baseline="-25000" dirty="0">
                <a:latin typeface="Times New Roman" panose="02020603050405020304" pitchFamily="18" charset="0"/>
                <a:cs typeface="Times New Roman" panose="02020603050405020304" pitchFamily="18" charset="0"/>
              </a:rPr>
              <a:t>LA ideal</a:t>
            </a:r>
            <a:r>
              <a:rPr lang="en-IN" sz="1600" dirty="0">
                <a:latin typeface="Times New Roman" panose="02020603050405020304" pitchFamily="18" charset="0"/>
                <a:cs typeface="Times New Roman" panose="02020603050405020304" pitchFamily="18" charset="0"/>
              </a:rPr>
              <a:t>= 1.0973*0.9= 0.98 </a:t>
            </a:r>
            <a:endParaRPr lang="en-IN" sz="1600" dirty="0">
              <a:latin typeface="Times New Roman" panose="02020603050405020304" pitchFamily="18" charset="0"/>
              <a:cs typeface="Times New Roman" panose="02020603050405020304" pitchFamily="18" charset="0"/>
            </a:endParaRPr>
          </a:p>
        </p:txBody>
      </p:sp>
      <p:cxnSp>
        <p:nvCxnSpPr>
          <p:cNvPr id="9" name="Straight Arrow Connector 8"/>
          <p:cNvCxnSpPr>
            <a:stCxn id="6" idx="3"/>
          </p:cNvCxnSpPr>
          <p:nvPr/>
        </p:nvCxnSpPr>
        <p:spPr>
          <a:xfrm>
            <a:off x="2894203" y="1978857"/>
            <a:ext cx="1157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8168" y="1697560"/>
            <a:ext cx="1321616" cy="276999"/>
          </a:xfrm>
          <a:prstGeom prst="rect">
            <a:avLst/>
          </a:prstGeom>
          <a:noFill/>
        </p:spPr>
        <p:txBody>
          <a:bodyPr wrap="square" rtlCol="0">
            <a:spAutoFit/>
          </a:bodyPr>
          <a:lstStyle/>
          <a:p>
            <a:r>
              <a:rPr lang="en-IN" sz="1200" dirty="0"/>
              <a:t>Airfoiltools.com</a:t>
            </a:r>
            <a:endParaRPr lang="en-IN" sz="1200" dirty="0"/>
          </a:p>
        </p:txBody>
      </p:sp>
      <p:sp>
        <p:nvSpPr>
          <p:cNvPr id="12" name="Rectangle 11"/>
          <p:cNvSpPr/>
          <p:nvPr/>
        </p:nvSpPr>
        <p:spPr>
          <a:xfrm>
            <a:off x="8289022" y="1422242"/>
            <a:ext cx="3617752" cy="12539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latin typeface="Times New Roman" panose="02020603050405020304" pitchFamily="18" charset="0"/>
                <a:cs typeface="Times New Roman" panose="02020603050405020304" pitchFamily="18" charset="0"/>
              </a:rPr>
              <a:t>Lift = ½* 𝜌∗𝑉𝑐2∗𝑆∗𝐶</a:t>
            </a:r>
            <a:r>
              <a:rPr lang="en-US" baseline="-25000" dirty="0" err="1">
                <a:latin typeface="Times New Roman" panose="02020603050405020304" pitchFamily="18" charset="0"/>
                <a:cs typeface="Times New Roman" panose="02020603050405020304" pitchFamily="18" charset="0"/>
              </a:rPr>
              <a:t>Lmax</a:t>
            </a:r>
            <a:r>
              <a:rPr lang="en-US" baseline="-25000"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56.4075= .5*1.225* 100* S* 1.95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Span area (S)= .4722 m2. = 732in2. </a:t>
            </a:r>
            <a:endParaRPr lang="en-IN" sz="1600" dirty="0">
              <a:latin typeface="Times New Roman" panose="02020603050405020304" pitchFamily="18" charset="0"/>
              <a:cs typeface="Times New Roman" panose="02020603050405020304" pitchFamily="18" charset="0"/>
            </a:endParaRPr>
          </a:p>
        </p:txBody>
      </p:sp>
      <p:cxnSp>
        <p:nvCxnSpPr>
          <p:cNvPr id="15" name="Straight Arrow Connector 14"/>
          <p:cNvCxnSpPr>
            <a:stCxn id="7" idx="3"/>
            <a:endCxn id="7" idx="3"/>
          </p:cNvCxnSpPr>
          <p:nvPr/>
        </p:nvCxnSpPr>
        <p:spPr>
          <a:xfrm>
            <a:off x="8004148" y="20848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12218" y="2045174"/>
            <a:ext cx="37680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37402" y="2973897"/>
            <a:ext cx="914400" cy="914400"/>
          </a:xfrm>
          <a:prstGeom prst="rect">
            <a:avLst/>
          </a:prstGeom>
          <a:noFill/>
        </p:spPr>
        <p:txBody>
          <a:bodyPr wrap="square" rtlCol="0">
            <a:spAutoFit/>
          </a:bodyPr>
          <a:lstStyle/>
          <a:p>
            <a:endParaRPr lang="en-IN" dirty="0"/>
          </a:p>
        </p:txBody>
      </p:sp>
      <p:sp>
        <p:nvSpPr>
          <p:cNvPr id="27" name="TextBox 26"/>
          <p:cNvSpPr txBox="1"/>
          <p:nvPr/>
        </p:nvSpPr>
        <p:spPr>
          <a:xfrm>
            <a:off x="5637402" y="2973897"/>
            <a:ext cx="914400" cy="914400"/>
          </a:xfrm>
          <a:prstGeom prst="rect">
            <a:avLst/>
          </a:prstGeom>
          <a:noFill/>
        </p:spPr>
        <p:txBody>
          <a:bodyPr wrap="square" rtlCol="0">
            <a:spAutoFit/>
          </a:bodyPr>
          <a:lstStyle/>
          <a:p>
            <a:endParaRPr lang="en-IN" dirty="0"/>
          </a:p>
        </p:txBody>
      </p:sp>
      <p:sp>
        <p:nvSpPr>
          <p:cNvPr id="28" name="TextBox 27"/>
          <p:cNvSpPr txBox="1"/>
          <p:nvPr/>
        </p:nvSpPr>
        <p:spPr>
          <a:xfrm>
            <a:off x="8019875" y="2045174"/>
            <a:ext cx="184731" cy="369332"/>
          </a:xfrm>
          <a:prstGeom prst="rect">
            <a:avLst/>
          </a:prstGeom>
          <a:noFill/>
        </p:spPr>
        <p:txBody>
          <a:bodyPr wrap="none" rtlCol="0">
            <a:spAutoFit/>
          </a:bodyPr>
          <a:lstStyle/>
          <a:p>
            <a:endParaRPr lang="en-IN" dirty="0"/>
          </a:p>
        </p:txBody>
      </p:sp>
      <p:cxnSp>
        <p:nvCxnSpPr>
          <p:cNvPr id="32" name="Straight Arrow Connector 31"/>
          <p:cNvCxnSpPr>
            <a:stCxn id="12" idx="2"/>
          </p:cNvCxnSpPr>
          <p:nvPr/>
        </p:nvCxnSpPr>
        <p:spPr>
          <a:xfrm>
            <a:off x="10097898" y="2676191"/>
            <a:ext cx="10836" cy="427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909108" y="3118709"/>
            <a:ext cx="2744248" cy="1105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Literature Study and Optimisation of Aspect Ratio.</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A.R= 7</a:t>
            </a:r>
            <a:endParaRPr lang="en-IN" sz="1600" dirty="0">
              <a:latin typeface="Times New Roman" panose="02020603050405020304" pitchFamily="18" charset="0"/>
              <a:cs typeface="Times New Roman" panose="02020603050405020304" pitchFamily="18" charset="0"/>
            </a:endParaRPr>
          </a:p>
          <a:p>
            <a:pPr algn="ctr"/>
            <a:endParaRPr lang="en-IN" dirty="0"/>
          </a:p>
        </p:txBody>
      </p:sp>
      <p:cxnSp>
        <p:nvCxnSpPr>
          <p:cNvPr id="35" name="Straight Arrow Connector 34"/>
          <p:cNvCxnSpPr>
            <a:stCxn id="33" idx="1"/>
          </p:cNvCxnSpPr>
          <p:nvPr/>
        </p:nvCxnSpPr>
        <p:spPr>
          <a:xfrm flipH="1">
            <a:off x="8514826" y="3671232"/>
            <a:ext cx="394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37402" y="2973897"/>
            <a:ext cx="914400" cy="914400"/>
          </a:xfrm>
          <a:prstGeom prst="rect">
            <a:avLst/>
          </a:prstGeom>
          <a:noFill/>
        </p:spPr>
        <p:txBody>
          <a:bodyPr wrap="square" rtlCol="0">
            <a:spAutoFit/>
          </a:bodyPr>
          <a:lstStyle/>
          <a:p>
            <a:endParaRPr lang="en-IN" dirty="0"/>
          </a:p>
        </p:txBody>
      </p:sp>
      <p:sp>
        <p:nvSpPr>
          <p:cNvPr id="37" name="TextBox 36"/>
          <p:cNvSpPr txBox="1"/>
          <p:nvPr/>
        </p:nvSpPr>
        <p:spPr>
          <a:xfrm>
            <a:off x="2306972" y="1422036"/>
            <a:ext cx="184731" cy="369332"/>
          </a:xfrm>
          <a:prstGeom prst="rect">
            <a:avLst/>
          </a:prstGeom>
          <a:noFill/>
        </p:spPr>
        <p:txBody>
          <a:bodyPr wrap="none" rtlCol="0">
            <a:spAutoFit/>
          </a:bodyPr>
          <a:lstStyle/>
          <a:p>
            <a:endParaRPr lang="en-IN" dirty="0"/>
          </a:p>
        </p:txBody>
      </p:sp>
      <p:sp>
        <p:nvSpPr>
          <p:cNvPr id="40" name="Rectangle 39"/>
          <p:cNvSpPr/>
          <p:nvPr/>
        </p:nvSpPr>
        <p:spPr>
          <a:xfrm>
            <a:off x="5830351" y="3192132"/>
            <a:ext cx="2668746" cy="1105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a:latin typeface="Times New Roman" panose="02020603050405020304" pitchFamily="18" charset="0"/>
                <a:cs typeface="Times New Roman" panose="02020603050405020304" pitchFamily="18" charset="0"/>
              </a:rPr>
              <a:t>Span Length (b)= 71.58in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Mean Aerodynamic Chord MAC = 10.22in</a:t>
            </a:r>
            <a:endParaRPr lang="en-IN" sz="1600" dirty="0">
              <a:latin typeface="Times New Roman" panose="02020603050405020304" pitchFamily="18" charset="0"/>
              <a:cs typeface="Times New Roman" panose="02020603050405020304" pitchFamily="18" charset="0"/>
            </a:endParaRPr>
          </a:p>
          <a:p>
            <a:pPr algn="ctr"/>
            <a:endParaRPr lang="en-IN" dirty="0"/>
          </a:p>
        </p:txBody>
      </p:sp>
      <p:sp>
        <p:nvSpPr>
          <p:cNvPr id="41" name="TextBox 40"/>
          <p:cNvSpPr txBox="1"/>
          <p:nvPr/>
        </p:nvSpPr>
        <p:spPr>
          <a:xfrm>
            <a:off x="645953" y="3489522"/>
            <a:ext cx="5268286" cy="646331"/>
          </a:xfrm>
          <a:prstGeom prst="rect">
            <a:avLst/>
          </a:prstGeom>
          <a:noFill/>
        </p:spPr>
        <p:txBody>
          <a:bodyPr wrap="square" rtlCol="0">
            <a:spAutoFit/>
          </a:bodyPr>
          <a:lstStyle/>
          <a:p>
            <a:r>
              <a:rPr lang="en-IN" dirty="0"/>
              <a:t>Landing Distance</a:t>
            </a:r>
            <a:endParaRPr lang="en-IN" dirty="0"/>
          </a:p>
          <a:p>
            <a:r>
              <a:rPr lang="en-IN" dirty="0"/>
              <a:t> 𝑆𝑔=1.21∗(𝑊/𝑆)/ (𝑔∗𝜌∗𝐶</a:t>
            </a:r>
            <a:r>
              <a:rPr lang="en-IN" baseline="-25000" dirty="0"/>
              <a:t>𝐿A𝑚𝑎𝑥</a:t>
            </a:r>
            <a:r>
              <a:rPr lang="en-IN" dirty="0"/>
              <a:t>∗𝑇/𝑤) </a:t>
            </a:r>
            <a:endParaRPr lang="en-IN" dirty="0"/>
          </a:p>
        </p:txBody>
      </p:sp>
      <p:cxnSp>
        <p:nvCxnSpPr>
          <p:cNvPr id="43" name="Straight Arrow Connector 42"/>
          <p:cNvCxnSpPr/>
          <p:nvPr/>
        </p:nvCxnSpPr>
        <p:spPr>
          <a:xfrm>
            <a:off x="1824606" y="4204446"/>
            <a:ext cx="0" cy="100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637402" y="2973897"/>
            <a:ext cx="914400" cy="914400"/>
          </a:xfrm>
          <a:prstGeom prst="rect">
            <a:avLst/>
          </a:prstGeom>
          <a:noFill/>
        </p:spPr>
        <p:txBody>
          <a:bodyPr wrap="square" rtlCol="0">
            <a:spAutoFit/>
          </a:bodyPr>
          <a:lstStyle/>
          <a:p>
            <a:endParaRPr lang="en-IN" dirty="0"/>
          </a:p>
        </p:txBody>
      </p:sp>
      <p:sp>
        <p:nvSpPr>
          <p:cNvPr id="45" name="TextBox 44"/>
          <p:cNvSpPr txBox="1"/>
          <p:nvPr/>
        </p:nvSpPr>
        <p:spPr>
          <a:xfrm>
            <a:off x="645958" y="5429859"/>
            <a:ext cx="5268281" cy="369332"/>
          </a:xfrm>
          <a:prstGeom prst="rect">
            <a:avLst/>
          </a:prstGeom>
          <a:noFill/>
        </p:spPr>
        <p:txBody>
          <a:bodyPr wrap="square" rtlCol="0">
            <a:spAutoFit/>
          </a:bodyPr>
          <a:lstStyle/>
          <a:p>
            <a:r>
              <a:rPr lang="en-IN" b="1" dirty="0"/>
              <a:t>T/W= (1.21*20)/ (32.2*0.002377*1.95*200) = 0.81. </a:t>
            </a:r>
            <a:endParaRPr lang="en-IN" dirty="0"/>
          </a:p>
        </p:txBody>
      </p:sp>
      <p:sp>
        <p:nvSpPr>
          <p:cNvPr id="46" name="TextBox 45"/>
          <p:cNvSpPr txBox="1"/>
          <p:nvPr/>
        </p:nvSpPr>
        <p:spPr>
          <a:xfrm>
            <a:off x="6602136" y="4135853"/>
            <a:ext cx="184731" cy="369332"/>
          </a:xfrm>
          <a:prstGeom prst="rect">
            <a:avLst/>
          </a:prstGeom>
          <a:noFill/>
        </p:spPr>
        <p:txBody>
          <a:bodyPr wrap="none" rtlCol="0">
            <a:spAutoFit/>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Tail-Section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09725" y="775983"/>
            <a:ext cx="5810075" cy="4651694"/>
          </a:xfrm>
        </p:spPr>
        <p:txBody>
          <a:bodyPr>
            <a:normAutofit/>
          </a:bodyPr>
          <a:lstStyle/>
          <a:p>
            <a:pPr marL="0" indent="0" algn="ctr">
              <a:buNone/>
            </a:pPr>
            <a:r>
              <a:rPr lang="en-IN" sz="2000" dirty="0">
                <a:latin typeface="Times New Roman" panose="02020603050405020304" pitchFamily="18" charset="0"/>
                <a:cs typeface="Times New Roman" panose="02020603050405020304" pitchFamily="18" charset="0"/>
              </a:rPr>
              <a:t>Horizontal Stabilizer</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(PITCH STABILITY)</a:t>
            </a:r>
            <a:endParaRPr lang="en-IN" sz="16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Literature Study            NACA 0009, Volume Coefficient 0.6</a:t>
            </a:r>
            <a:endParaRPr lang="en-IN"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68710" y="740457"/>
            <a:ext cx="5810075" cy="5637402"/>
          </a:xfrm>
        </p:spPr>
        <p:txBody>
          <a:bodyPr>
            <a:normAutofit/>
          </a:bodyPr>
          <a:lstStyle/>
          <a:p>
            <a:pPr marL="0" indent="0" algn="ctr">
              <a:buNone/>
            </a:pPr>
            <a:r>
              <a:rPr lang="en-IN" sz="2000" dirty="0">
                <a:latin typeface="Times New Roman" panose="02020603050405020304" pitchFamily="18" charset="0"/>
                <a:cs typeface="Times New Roman" panose="02020603050405020304" pitchFamily="18" charset="0"/>
              </a:rPr>
              <a:t>Vertical Stabilizer</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(DIRECTIONAL STABILITY)</a:t>
            </a:r>
            <a:endParaRPr lang="en-IN" sz="16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Literature Study            Volume Coefficient 0.05</a:t>
            </a:r>
            <a:endParaRPr lang="en-IN" sz="1800"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1795244" y="1753299"/>
            <a:ext cx="654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07934" y="1946348"/>
            <a:ext cx="0" cy="755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
          <a:stretch>
            <a:fillRect/>
          </a:stretch>
        </p:blipFill>
        <p:spPr>
          <a:xfrm>
            <a:off x="3910664" y="2323853"/>
            <a:ext cx="1391171" cy="386366"/>
          </a:xfrm>
          <a:prstGeom prst="rect">
            <a:avLst/>
          </a:prstGeom>
        </p:spPr>
      </p:pic>
      <p:sp>
        <p:nvSpPr>
          <p:cNvPr id="12" name="TextBox 11"/>
          <p:cNvSpPr txBox="1"/>
          <p:nvPr/>
        </p:nvSpPr>
        <p:spPr>
          <a:xfrm>
            <a:off x="2265033" y="2680688"/>
            <a:ext cx="3456253" cy="646331"/>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Formal Optimisation of Span area</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130 sq. in</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3707934" y="3327019"/>
            <a:ext cx="0" cy="39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40534" y="3559158"/>
            <a:ext cx="2525050" cy="221599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AR</a:t>
            </a:r>
            <a:r>
              <a:rPr lang="en-US" sz="1600" baseline="-25000" dirty="0" err="1">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=(2/3)</a:t>
            </a:r>
            <a:r>
              <a:rPr lang="en-US" sz="1600" dirty="0" err="1">
                <a:latin typeface="Times New Roman" panose="02020603050405020304" pitchFamily="18" charset="0"/>
                <a:cs typeface="Times New Roman" panose="02020603050405020304" pitchFamily="18" charset="0"/>
              </a:rPr>
              <a:t>AR</a:t>
            </a:r>
            <a:r>
              <a:rPr lang="en-US" sz="1600" baseline="-25000" dirty="0" err="1">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=4.66</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Span length=24.61 in</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chord=5.27 in</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Elevator chord=2 in</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Elevator length=24.61 in</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7761214" y="1744910"/>
            <a:ext cx="654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330205" y="2147704"/>
            <a:ext cx="2020105" cy="369332"/>
          </a:xfrm>
          <a:prstGeom prst="rect">
            <a:avLst/>
          </a:prstGeom>
        </p:spPr>
        <p:txBody>
          <a:bodyPr wrap="none">
            <a:spAutoFit/>
          </a:bodyPr>
          <a:lstStyle/>
          <a:p>
            <a:r>
              <a:rPr lang="en-IN" sz="1400" dirty="0">
                <a:solidFill>
                  <a:srgbClr val="000000"/>
                </a:solidFill>
                <a:latin typeface="Times New Roman" panose="02020603050405020304" pitchFamily="18" charset="0"/>
              </a:rPr>
              <a:t>Vv =. </a:t>
            </a:r>
            <a:r>
              <a:rPr lang="en-IN" dirty="0">
                <a:solidFill>
                  <a:srgbClr val="000000"/>
                </a:solidFill>
                <a:latin typeface="Cambria Math" panose="02040503050406030204" pitchFamily="18" charset="0"/>
              </a:rPr>
              <a:t>(𝑆𝑣∗𝐿𝑣)𝑆𝑤∗𝑏 </a:t>
            </a:r>
            <a:endParaRPr lang="en-IN" dirty="0"/>
          </a:p>
        </p:txBody>
      </p:sp>
      <p:cxnSp>
        <p:nvCxnSpPr>
          <p:cNvPr id="20" name="Straight Arrow Connector 19"/>
          <p:cNvCxnSpPr/>
          <p:nvPr/>
        </p:nvCxnSpPr>
        <p:spPr>
          <a:xfrm>
            <a:off x="9177556" y="1946348"/>
            <a:ext cx="0" cy="755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28065" y="2644973"/>
            <a:ext cx="372820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Formal Optimisation of Span area</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83 sq. in</a:t>
            </a:r>
            <a:endParaRPr lang="en-IN" dirty="0">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a:off x="9177556" y="3291304"/>
            <a:ext cx="0" cy="43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006589" y="3599006"/>
            <a:ext cx="2771158" cy="14465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AR</a:t>
            </a:r>
            <a:r>
              <a:rPr lang="en-US" sz="1600" baseline="-25000" dirty="0" err="1">
                <a:latin typeface="Times New Roman" panose="02020603050405020304" pitchFamily="18" charset="0"/>
                <a:cs typeface="Times New Roman" panose="02020603050405020304" pitchFamily="18" charset="0"/>
              </a:rPr>
              <a:t>h</a:t>
            </a:r>
            <a:r>
              <a:rPr lang="en-US" sz="1600" dirty="0">
                <a:latin typeface="Times New Roman" panose="02020603050405020304" pitchFamily="18" charset="0"/>
                <a:cs typeface="Times New Roman" panose="02020603050405020304" pitchFamily="18" charset="0"/>
              </a:rPr>
              <a:t>=2.5</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Height=12 in</a:t>
            </a: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078" y="390667"/>
            <a:ext cx="2201662" cy="488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Empennage</a:t>
            </a:r>
            <a:endParaRPr lang="en-IN" dirty="0"/>
          </a:p>
        </p:txBody>
      </p:sp>
      <p:sp>
        <p:nvSpPr>
          <p:cNvPr id="10" name="Rectangle: Rounded Corners 9"/>
          <p:cNvSpPr/>
          <p:nvPr/>
        </p:nvSpPr>
        <p:spPr>
          <a:xfrm>
            <a:off x="946458" y="1074001"/>
            <a:ext cx="2314902" cy="9601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Horizontal &amp; vertical Stabilizer </a:t>
            </a:r>
            <a:endParaRPr lang="en-IN" dirty="0">
              <a:solidFill>
                <a:schemeClr val="tx1"/>
              </a:solidFill>
            </a:endParaRPr>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l="63699" t="51010" b="26360"/>
          <a:stretch>
            <a:fillRect/>
          </a:stretch>
        </p:blipFill>
        <p:spPr>
          <a:xfrm>
            <a:off x="9997440" y="1533106"/>
            <a:ext cx="2064085" cy="1743476"/>
          </a:xfrm>
          <a:prstGeom prst="rect">
            <a:avLst/>
          </a:prstGeom>
        </p:spPr>
      </p:pic>
      <p:sp>
        <p:nvSpPr>
          <p:cNvPr id="5" name="AutoShape 2" descr="Image result for tail configuration"/>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28" name="Picture 4" descr="Image result for tail configu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 y="2327376"/>
            <a:ext cx="4342765" cy="32184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943600" y="972820"/>
            <a:ext cx="2606040" cy="1866900"/>
          </a:xfrm>
          <a:prstGeom prst="rect">
            <a:avLst/>
          </a:prstGeom>
        </p:spPr>
      </p:pic>
      <p:sp>
        <p:nvSpPr>
          <p:cNvPr id="6" name="Text Box 5"/>
          <p:cNvSpPr txBox="1"/>
          <p:nvPr/>
        </p:nvSpPr>
        <p:spPr>
          <a:xfrm>
            <a:off x="5514340" y="450850"/>
            <a:ext cx="3464560" cy="368300"/>
          </a:xfrm>
          <a:prstGeom prst="rect">
            <a:avLst/>
          </a:prstGeom>
          <a:noFill/>
        </p:spPr>
        <p:txBody>
          <a:bodyPr wrap="square" rtlCol="0">
            <a:spAutoFit/>
          </a:bodyPr>
          <a:p>
            <a:pPr indent="0" algn="ctr">
              <a:buNone/>
            </a:pPr>
            <a:r>
              <a:rPr lang="en-US" dirty="0" smtClean="0">
                <a:latin typeface="Times New Roman" panose="02020603050405020304" pitchFamily="18" charset="0"/>
                <a:cs typeface="Times New Roman" panose="02020603050405020304" pitchFamily="18" charset="0"/>
              </a:rPr>
              <a:t>Tail cone side view</a:t>
            </a:r>
            <a:endParaRPr lang="en-US" dirty="0" smtClean="0">
              <a:latin typeface="Times New Roman" panose="02020603050405020304" pitchFamily="18" charset="0"/>
              <a:cs typeface="Times New Roman" panose="02020603050405020304" pitchFamily="18" charset="0"/>
            </a:endParaRPr>
          </a:p>
        </p:txBody>
      </p:sp>
      <p:pic>
        <p:nvPicPr>
          <p:cNvPr id="7" name="Picture 6" descr="empennage isometric view solidworks"/>
          <p:cNvPicPr>
            <a:picLocks noChangeAspect="1"/>
          </p:cNvPicPr>
          <p:nvPr/>
        </p:nvPicPr>
        <p:blipFill>
          <a:blip r:embed="rId4"/>
          <a:stretch>
            <a:fillRect/>
          </a:stretch>
        </p:blipFill>
        <p:spPr>
          <a:xfrm>
            <a:off x="5608320" y="3581400"/>
            <a:ext cx="4283710" cy="2077720"/>
          </a:xfrm>
          <a:prstGeom prst="rect">
            <a:avLst/>
          </a:prstGeom>
        </p:spPr>
      </p:pic>
      <p:sp>
        <p:nvSpPr>
          <p:cNvPr id="8" name="Text Box 7"/>
          <p:cNvSpPr txBox="1"/>
          <p:nvPr/>
        </p:nvSpPr>
        <p:spPr>
          <a:xfrm>
            <a:off x="5943600" y="6035040"/>
            <a:ext cx="3495040" cy="368300"/>
          </a:xfrm>
          <a:prstGeom prst="rect">
            <a:avLst/>
          </a:prstGeom>
          <a:noFill/>
        </p:spPr>
        <p:txBody>
          <a:bodyPr wrap="square" rtlCol="0">
            <a:spAutoFit/>
          </a:bodyPr>
          <a:p>
            <a:pPr indent="0" algn="ctr">
              <a:buNone/>
            </a:pPr>
            <a:r>
              <a:rPr lang="en-US" dirty="0" smtClean="0">
                <a:latin typeface="Times New Roman" panose="02020603050405020304" pitchFamily="18" charset="0"/>
                <a:cs typeface="Times New Roman" panose="02020603050405020304" pitchFamily="18" charset="0"/>
              </a:rPr>
              <a:t>Tail isometric view </a:t>
            </a:r>
            <a:endParaRPr lang="en-US" dirty="0" smtClean="0">
              <a:latin typeface="Times New Roman" panose="02020603050405020304" pitchFamily="18" charset="0"/>
              <a:cs typeface="Times New Roman" panose="02020603050405020304" pitchFamily="18" charset="0"/>
            </a:endParaRPr>
          </a:p>
        </p:txBody>
      </p:sp>
      <p:sp>
        <p:nvSpPr>
          <p:cNvPr id="11" name="Text Box 10"/>
          <p:cNvSpPr txBox="1"/>
          <p:nvPr/>
        </p:nvSpPr>
        <p:spPr>
          <a:xfrm>
            <a:off x="812800" y="5801360"/>
            <a:ext cx="4500880" cy="368300"/>
          </a:xfrm>
          <a:prstGeom prst="rect">
            <a:avLst/>
          </a:prstGeom>
          <a:noFill/>
        </p:spPr>
        <p:txBody>
          <a:bodyPr wrap="square" rtlCol="0">
            <a:spAutoFit/>
          </a:bodyPr>
          <a:p>
            <a:pPr indent="0" algn="l">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Airfoil-NACA0009</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5920" y="325120"/>
            <a:ext cx="3027680" cy="521970"/>
          </a:xfrm>
          <a:prstGeom prst="rect">
            <a:avLst/>
          </a:prstGeom>
          <a:noFill/>
        </p:spPr>
        <p:txBody>
          <a:bodyPr wrap="square" rtlCol="0">
            <a:spAutoFit/>
          </a:bodyPr>
          <a:p>
            <a:pPr indent="0" algn="l">
              <a:buNone/>
            </a:pPr>
            <a:r>
              <a:rPr lang="en-US" sz="2800" dirty="0" smtClean="0">
                <a:latin typeface="Times New Roman" panose="02020603050405020304" pitchFamily="18" charset="0"/>
                <a:cs typeface="Times New Roman" panose="02020603050405020304" pitchFamily="18" charset="0"/>
              </a:rPr>
              <a:t>Landing gear</a:t>
            </a:r>
            <a:endParaRPr lang="en-US" sz="28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75920" y="1078230"/>
            <a:ext cx="4709795" cy="3299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56"/>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Project Planning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169" y="771787"/>
            <a:ext cx="11862033" cy="5889072"/>
          </a:xfrm>
        </p:spPr>
        <p:txBody>
          <a:bodyPr>
            <a:normAutofit/>
          </a:bodyPr>
          <a:lstStyle/>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Project  approach </a:t>
            </a:r>
            <a:endParaRPr lang="en-IN" sz="2000" b="1"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To practically apply our Theoretical Knowledge combined with our thought processes. Mimicking a fully functional aerospace engineering firm.</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Project Timeline</a:t>
            </a:r>
            <a:endParaRPr lang="en-IN" sz="24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graphicFrame>
        <p:nvGraphicFramePr>
          <p:cNvPr id="4" name="Diagram 3"/>
          <p:cNvGraphicFramePr/>
          <p:nvPr/>
        </p:nvGraphicFramePr>
        <p:xfrm>
          <a:off x="1436379" y="4910334"/>
          <a:ext cx="4997977" cy="12591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5" name="Diagram 4"/>
          <p:cNvGraphicFramePr/>
          <p:nvPr/>
        </p:nvGraphicFramePr>
        <p:xfrm>
          <a:off x="667626" y="2653696"/>
          <a:ext cx="10909182" cy="22566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975" y="182511"/>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Centre of Gravity  and stability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51670" y="1325461"/>
            <a:ext cx="5768130" cy="5410898"/>
          </a:xfrm>
        </p:spPr>
        <p:txBody>
          <a:bodyPr/>
          <a:lstStyle/>
          <a:p>
            <a:pPr marL="0" indent="0">
              <a:buNone/>
            </a:pPr>
            <a:r>
              <a:rPr lang="en-IN" dirty="0" err="1"/>
              <a:t>Xflr</a:t>
            </a:r>
            <a:endParaRPr lang="en-IN" dirty="0"/>
          </a:p>
          <a:p>
            <a:pPr marL="0" indent="0">
              <a:buNone/>
            </a:pPr>
            <a:r>
              <a:rPr lang="en-IN" dirty="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latin typeface="Times New Roman" panose="02020603050405020304" pitchFamily="18" charset="0"/>
                <a:cs typeface="Times New Roman" panose="02020603050405020304" pitchFamily="18" charset="0"/>
              </a:rPr>
              <a:t>COG location using XFLR5: </a:t>
            </a:r>
            <a:r>
              <a:rPr lang="en-US" sz="1800" i="1" dirty="0">
                <a:latin typeface="Times New Roman" panose="02020603050405020304" pitchFamily="18" charset="0"/>
                <a:cs typeface="Times New Roman" panose="02020603050405020304" pitchFamily="18" charset="0"/>
              </a:rPr>
              <a:t>1.997(from MAC of 10.1 in) </a:t>
            </a:r>
            <a:endParaRPr lang="en-IN"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2200" y="1325460"/>
            <a:ext cx="5916336" cy="5410899"/>
          </a:xfrm>
        </p:spPr>
        <p:txBody>
          <a:bodyPr/>
          <a:lstStyle/>
          <a:p>
            <a:pPr marL="0" indent="0">
              <a:buNone/>
            </a:pPr>
            <a:r>
              <a:rPr lang="en-IN" dirty="0"/>
              <a:t> Analytical</a:t>
            </a:r>
            <a:endParaRPr lang="en-IN" dirty="0"/>
          </a:p>
          <a:p>
            <a:pPr marL="0" indent="0">
              <a:buNone/>
            </a:pPr>
            <a:r>
              <a:rPr lang="en-IN" dirty="0"/>
              <a:t> </a:t>
            </a:r>
            <a:endParaRPr lang="en-IN" dirty="0"/>
          </a:p>
        </p:txBody>
      </p:sp>
      <p:pic>
        <p:nvPicPr>
          <p:cNvPr id="5" name="Picture 4"/>
          <p:cNvPicPr>
            <a:picLocks noChangeAspect="1"/>
          </p:cNvPicPr>
          <p:nvPr/>
        </p:nvPicPr>
        <p:blipFill>
          <a:blip r:embed="rId1"/>
          <a:stretch>
            <a:fillRect/>
          </a:stretch>
        </p:blipFill>
        <p:spPr>
          <a:xfrm>
            <a:off x="6019801" y="1867219"/>
            <a:ext cx="5597762" cy="2847756"/>
          </a:xfrm>
          <a:prstGeom prst="rect">
            <a:avLst/>
          </a:prstGeom>
        </p:spPr>
      </p:pic>
      <p:sp>
        <p:nvSpPr>
          <p:cNvPr id="6" name="TextBox 5"/>
          <p:cNvSpPr txBox="1"/>
          <p:nvPr/>
        </p:nvSpPr>
        <p:spPr>
          <a:xfrm>
            <a:off x="6108064" y="4942532"/>
            <a:ext cx="5980161" cy="923330"/>
          </a:xfrm>
          <a:prstGeom prst="rect">
            <a:avLst/>
          </a:prstGeom>
          <a:noFill/>
        </p:spPr>
        <p:txBody>
          <a:bodyPr wrap="square" rtlCol="0">
            <a:spAutoFit/>
          </a:bodyPr>
          <a:lstStyle/>
          <a:p>
            <a:r>
              <a:rPr lang="en-US" dirty="0" err="1"/>
              <a:t>X</a:t>
            </a:r>
            <a:r>
              <a:rPr lang="en-US" baseline="-25000" dirty="0" err="1"/>
              <a:t>np</a:t>
            </a:r>
            <a:r>
              <a:rPr lang="en-US" dirty="0"/>
              <a:t> = 3.027 inches (for 10.1 inches MAC). </a:t>
            </a:r>
            <a:endParaRPr lang="en-US" dirty="0"/>
          </a:p>
          <a:p>
            <a:r>
              <a:rPr lang="en-US" dirty="0"/>
              <a:t>We chose the mid value of Stability margin which is 0.10. </a:t>
            </a:r>
            <a:endParaRPr lang="en-US" dirty="0"/>
          </a:p>
          <a:p>
            <a:r>
              <a:rPr lang="en-US" dirty="0" err="1"/>
              <a:t>X</a:t>
            </a:r>
            <a:r>
              <a:rPr lang="en-US" baseline="-25000" dirty="0" err="1"/>
              <a:t>cg</a:t>
            </a:r>
            <a:r>
              <a:rPr lang="en-US" dirty="0"/>
              <a:t> = 2.017 inches (from MAC of 10.1 inches). </a:t>
            </a:r>
            <a:endParaRPr lang="en-IN" dirty="0"/>
          </a:p>
        </p:txBody>
      </p:sp>
      <p:pic>
        <p:nvPicPr>
          <p:cNvPr id="7" name="Picture 6"/>
          <p:cNvPicPr>
            <a:picLocks noChangeAspect="1"/>
          </p:cNvPicPr>
          <p:nvPr/>
        </p:nvPicPr>
        <p:blipFill>
          <a:blip r:embed="rId2"/>
          <a:stretch>
            <a:fillRect/>
          </a:stretch>
        </p:blipFill>
        <p:spPr>
          <a:xfrm>
            <a:off x="251669" y="1923782"/>
            <a:ext cx="3850548" cy="25583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Stress analysis and Material Selection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169" y="998290"/>
            <a:ext cx="11887200" cy="5721292"/>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Distance Between Ribs: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40837" y="2632857"/>
            <a:ext cx="1914850" cy="369332"/>
          </a:xfrm>
          <a:prstGeom prst="rect">
            <a:avLst/>
          </a:prstGeom>
          <a:noFill/>
        </p:spPr>
        <p:txBody>
          <a:bodyPr wrap="square" rtlCol="0">
            <a:spAutoFit/>
          </a:bodyPr>
          <a:lstStyle/>
          <a:p>
            <a:r>
              <a:rPr lang="en-IN" dirty="0"/>
              <a:t>Iterative Process</a:t>
            </a:r>
            <a:endParaRPr lang="en-IN" dirty="0"/>
          </a:p>
        </p:txBody>
      </p:sp>
      <p:cxnSp>
        <p:nvCxnSpPr>
          <p:cNvPr id="11" name="Straight Arrow Connector 10"/>
          <p:cNvCxnSpPr/>
          <p:nvPr/>
        </p:nvCxnSpPr>
        <p:spPr>
          <a:xfrm>
            <a:off x="2793534" y="1174459"/>
            <a:ext cx="578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72374" y="985150"/>
            <a:ext cx="4630723" cy="369332"/>
          </a:xfrm>
          <a:prstGeom prst="rect">
            <a:avLst/>
          </a:prstGeom>
          <a:noFill/>
        </p:spPr>
        <p:txBody>
          <a:bodyPr wrap="square" rtlCol="0">
            <a:spAutoFit/>
          </a:bodyPr>
          <a:lstStyle/>
          <a:p>
            <a:r>
              <a:rPr lang="en-US" dirty="0"/>
              <a:t>𝐶𝑝=(𝑃𝑜−𝑃𝑎)/ 5∗𝜌∗𝑉</a:t>
            </a:r>
            <a:r>
              <a:rPr lang="en-US" baseline="-25000" dirty="0"/>
              <a:t>𝑐</a:t>
            </a:r>
            <a:r>
              <a:rPr lang="en-US" baseline="30000" dirty="0"/>
              <a:t>2</a:t>
            </a:r>
            <a:r>
              <a:rPr lang="en-US" dirty="0"/>
              <a:t>. </a:t>
            </a:r>
            <a:endParaRPr lang="en-US" dirty="0"/>
          </a:p>
        </p:txBody>
      </p:sp>
      <p:cxnSp>
        <p:nvCxnSpPr>
          <p:cNvPr id="15" name="Straight Arrow Connector 14"/>
          <p:cNvCxnSpPr/>
          <p:nvPr/>
        </p:nvCxnSpPr>
        <p:spPr>
          <a:xfrm>
            <a:off x="4362275" y="1391426"/>
            <a:ext cx="0" cy="68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32788" y="2085221"/>
            <a:ext cx="1879129" cy="369332"/>
          </a:xfrm>
          <a:prstGeom prst="rect">
            <a:avLst/>
          </a:prstGeom>
          <a:noFill/>
        </p:spPr>
        <p:txBody>
          <a:bodyPr wrap="square" rtlCol="0">
            <a:spAutoFit/>
          </a:bodyPr>
          <a:lstStyle/>
          <a:p>
            <a:r>
              <a:rPr lang="en-US" dirty="0"/>
              <a:t>𝑃𝑜−𝑃𝑎= 350 Pa</a:t>
            </a:r>
            <a:endParaRPr lang="en-IN" dirty="0"/>
          </a:p>
        </p:txBody>
      </p:sp>
      <p:pic>
        <p:nvPicPr>
          <p:cNvPr id="19" name="Picture 18"/>
          <p:cNvPicPr>
            <a:picLocks noChangeAspect="1"/>
          </p:cNvPicPr>
          <p:nvPr/>
        </p:nvPicPr>
        <p:blipFill>
          <a:blip r:embed="rId1"/>
          <a:stretch>
            <a:fillRect/>
          </a:stretch>
        </p:blipFill>
        <p:spPr>
          <a:xfrm>
            <a:off x="375188" y="2647155"/>
            <a:ext cx="3527903" cy="1991957"/>
          </a:xfrm>
          <a:prstGeom prst="rect">
            <a:avLst/>
          </a:prstGeom>
        </p:spPr>
      </p:pic>
      <p:cxnSp>
        <p:nvCxnSpPr>
          <p:cNvPr id="24" name="Straight Connector 23"/>
          <p:cNvCxnSpPr/>
          <p:nvPr/>
        </p:nvCxnSpPr>
        <p:spPr>
          <a:xfrm>
            <a:off x="4362275" y="2454553"/>
            <a:ext cx="0" cy="1077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903091" y="3531765"/>
            <a:ext cx="459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355687" y="1169816"/>
          <a:ext cx="5363728" cy="3528011"/>
        </p:xfrm>
        <a:graphic>
          <a:graphicData uri="http://schemas.openxmlformats.org/drawingml/2006/table">
            <a:tbl>
              <a:tblPr>
                <a:tableStyleId>{5C22544A-7EE6-4342-B048-85BDC9FD1C3A}</a:tableStyleId>
              </a:tblPr>
              <a:tblGrid>
                <a:gridCol w="734972"/>
                <a:gridCol w="594232"/>
                <a:gridCol w="594232"/>
                <a:gridCol w="672420"/>
                <a:gridCol w="852254"/>
                <a:gridCol w="883530"/>
                <a:gridCol w="547320"/>
                <a:gridCol w="484768"/>
              </a:tblGrid>
              <a:tr h="186672">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543783">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Density, g/cc</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Strength, MPa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Specific strength</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Youngs Modulus, GPa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Flexural Modulus, GPa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Elongation,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Fatigue Mpa</a:t>
                      </a:r>
                      <a:endParaRPr lang="en-IN" sz="1100" b="0" i="0" u="none" strike="noStrike">
                        <a:solidFill>
                          <a:srgbClr val="000000"/>
                        </a:solidFill>
                        <a:effectLst/>
                        <a:latin typeface="Calibri" panose="020F0502020204030204" charset="0"/>
                      </a:endParaRPr>
                    </a:p>
                  </a:txBody>
                  <a:tcPr marL="7620" marR="7620" marT="7620" marB="0" anchor="b"/>
                </a:tc>
              </a:tr>
              <a:tr h="365228">
                <a:tc>
                  <a:txBody>
                    <a:bodyPr/>
                    <a:lstStyle/>
                    <a:p>
                      <a:pPr algn="l" fontAlgn="b"/>
                      <a:r>
                        <a:rPr lang="en-IN" sz="1100" u="none" strike="noStrike">
                          <a:effectLst/>
                        </a:rPr>
                        <a:t>Balsa Wood</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1.63</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18.40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3.71</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Depron</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367298">
                <a:tc>
                  <a:txBody>
                    <a:bodyPr/>
                    <a:lstStyle/>
                    <a:p>
                      <a:pPr algn="l" fontAlgn="b"/>
                      <a:r>
                        <a:rPr lang="en-IN" sz="1100" u="none" strike="noStrike">
                          <a:effectLst/>
                        </a:rPr>
                        <a:t>Corrugated plastic</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Elasto foam</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NA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FRP</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56.67</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3.4</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dirty="0">
                          <a:effectLst/>
                        </a:rPr>
                        <a:t>3.6</a:t>
                      </a:r>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PLA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1.25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dirty="0">
                          <a:effectLst/>
                        </a:rPr>
                        <a:t>52.00</a:t>
                      </a:r>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dirty="0">
                          <a:effectLst/>
                        </a:rPr>
                        <a:t>3.5</a:t>
                      </a:r>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dirty="0">
                          <a:effectLst/>
                        </a:rPr>
                        <a:t>4.5</a:t>
                      </a:r>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dirty="0">
                          <a:effectLst/>
                        </a:rPr>
                        <a:t>12</a:t>
                      </a:r>
                      <a:endParaRPr lang="en-IN" sz="1100" b="0" i="0" u="none" strike="noStrike" dirty="0">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ABS</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1.08</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50.93</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3.1</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Nylon 6</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1.12</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70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62.50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3.1</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2.6</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Nylon 66</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1.14</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90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78.95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2.9</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2.4</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45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PEEK</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95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73.08</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3.8</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45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Torlon</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1.42</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170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119.72</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4.9</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charset="0"/>
                      </a:endParaRPr>
                    </a:p>
                  </a:txBody>
                  <a:tcPr marL="7620" marR="7620" marT="7620" marB="0" anchor="b"/>
                </a:tc>
              </a:tr>
              <a:tr h="187730">
                <a:tc>
                  <a:txBody>
                    <a:bodyPr/>
                    <a:lstStyle/>
                    <a:p>
                      <a:pPr algn="l" fontAlgn="b"/>
                      <a:r>
                        <a:rPr lang="en-IN" sz="1100" u="none" strike="noStrike">
                          <a:effectLst/>
                        </a:rPr>
                        <a:t>Al 7075 T6</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2.7</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570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71GPa</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charset="0"/>
                      </a:endParaRPr>
                    </a:p>
                  </a:txBody>
                  <a:tcPr marL="7620" marR="7620" marT="7620" marB="0" anchor="b"/>
                </a:tc>
                <a:tc>
                  <a:txBody>
                    <a:bodyPr/>
                    <a:lstStyle/>
                    <a:p>
                      <a:pPr algn="r" fontAlgn="b"/>
                      <a:r>
                        <a:rPr lang="en-IN" sz="1100" u="none" strike="noStrike" dirty="0">
                          <a:effectLst/>
                        </a:rPr>
                        <a:t>300</a:t>
                      </a:r>
                      <a:endParaRPr lang="en-IN" sz="1100" b="0" i="0" u="none" strike="noStrike" dirty="0">
                        <a:solidFill>
                          <a:srgbClr val="000000"/>
                        </a:solidFill>
                        <a:effectLst/>
                        <a:latin typeface="Calibri" panose="020F0502020204030204" charset="0"/>
                      </a:endParaRPr>
                    </a:p>
                  </a:txBody>
                  <a:tcPr marL="7620" marR="7620" marT="7620" marB="0" anchor="b"/>
                </a:tc>
              </a:tr>
            </a:tbl>
          </a:graphicData>
        </a:graphic>
      </p:graphicFrame>
      <p:sp>
        <p:nvSpPr>
          <p:cNvPr id="28" name="TextBox 27"/>
          <p:cNvSpPr txBox="1"/>
          <p:nvPr/>
        </p:nvSpPr>
        <p:spPr>
          <a:xfrm>
            <a:off x="7843707" y="4869353"/>
            <a:ext cx="2863669" cy="369332"/>
          </a:xfrm>
          <a:prstGeom prst="rect">
            <a:avLst/>
          </a:prstGeom>
          <a:noFill/>
        </p:spPr>
        <p:txBody>
          <a:bodyPr wrap="none" rtlCol="0">
            <a:spAutoFit/>
          </a:bodyPr>
          <a:lstStyle/>
          <a:p>
            <a:r>
              <a:rPr lang="en-IN" dirty="0"/>
              <a:t>Material Selection Trade-Off</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Empirical Results </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178"/>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Lessons Learnt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6837" y="1057014"/>
            <a:ext cx="11719419" cy="5402510"/>
          </a:xfrm>
        </p:spPr>
        <p:txBody>
          <a:bodyPr/>
          <a:lstStyle/>
          <a:p>
            <a:pPr marL="0" indent="0">
              <a:buNone/>
            </a:pPr>
            <a:endParaRPr lang="en-IN" dirty="0"/>
          </a:p>
        </p:txBody>
      </p:sp>
      <p:sp>
        <p:nvSpPr>
          <p:cNvPr id="4" name="TextBox 3"/>
          <p:cNvSpPr txBox="1"/>
          <p:nvPr/>
        </p:nvSpPr>
        <p:spPr>
          <a:xfrm>
            <a:off x="195744" y="1191236"/>
            <a:ext cx="11800512" cy="5631180"/>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have the aerodynamic knowledge, the structural materials, the powerplants, and the manufacturing capacities to perform any conceivable miracle in aviation. But miracles must be planned, nurtured, and executed with intelligence and hard work”. </a:t>
            </a: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                                                                                                  - Glenn L. Martin, aviation pioneer and manufacturer, 1954. </a:t>
            </a:r>
            <a:endParaRPr lang="en-US" dirty="0">
              <a:latin typeface="Times New Roman" panose="02020603050405020304" pitchFamily="18" charset="0"/>
              <a:cs typeface="Times New Roman" panose="02020603050405020304" pitchFamily="18" charset="0"/>
            </a:endParaRPr>
          </a:p>
          <a:p>
            <a:pPr marL="285750" indent="-285750" algn="l">
              <a:lnSpc>
                <a:spcPct val="200000"/>
              </a:lnSpc>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lgn="l">
              <a:lnSpc>
                <a:spcPct val="20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Checking the availability of necessary components before coming to design conclusions.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Fabrication and Manufacturing required a yet another different set of skill.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lang="en-US" altLang="en-IN" dirty="0">
                <a:latin typeface="Times New Roman" panose="02020603050405020304" pitchFamily="18" charset="0"/>
                <a:cs typeface="Times New Roman" panose="02020603050405020304" pitchFamily="18" charset="0"/>
              </a:rPr>
              <a:t>Time Management</a:t>
            </a:r>
            <a:endParaRPr lang="en-US" altLang="en-IN"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ü"/>
            </a:pPr>
            <a:r>
              <a:rPr lang="en-US" altLang="en-IN" dirty="0">
                <a:latin typeface="Times New Roman" panose="02020603050405020304" pitchFamily="18" charset="0"/>
                <a:cs typeface="Times New Roman" panose="02020603050405020304" pitchFamily="18" charset="0"/>
              </a:rPr>
              <a:t>Finance management</a:t>
            </a:r>
            <a:endParaRPr lang="en-IN" dirty="0">
              <a:latin typeface="Times New Roman" panose="02020603050405020304" pitchFamily="18" charset="0"/>
              <a:cs typeface="Times New Roman" panose="02020603050405020304" pitchFamily="18" charset="0"/>
            </a:endParaRPr>
          </a:p>
          <a:p>
            <a:pPr marL="285750" indent="-285750" algn="l">
              <a:lnSpc>
                <a:spcPct val="200000"/>
              </a:lnSpc>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Queries?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59604" y="2441197"/>
            <a:ext cx="4412609" cy="24076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SAE </a:t>
            </a:r>
            <a:br>
              <a:rPr lang="en-US" dirty="0"/>
            </a:br>
            <a:r>
              <a:rPr lang="en-US" dirty="0"/>
              <a:t>AERO-DESIGN</a:t>
            </a:r>
            <a:br>
              <a:rPr lang="en-US" dirty="0"/>
            </a:br>
            <a:r>
              <a:rPr lang="en-US" dirty="0"/>
              <a:t>COMPETITION</a:t>
            </a:r>
            <a:br>
              <a:rPr lang="en-US" dirty="0"/>
            </a:br>
            <a:r>
              <a:rPr lang="en-US" dirty="0"/>
              <a:t>ROADMAP</a:t>
            </a:r>
            <a:endParaRPr lang="en-US" dirty="0"/>
          </a:p>
        </p:txBody>
      </p:sp>
      <p:sp>
        <p:nvSpPr>
          <p:cNvPr id="6" name="Text Placeholder 5"/>
          <p:cNvSpPr>
            <a:spLocks noGrp="1"/>
          </p:cNvSpPr>
          <p:nvPr>
            <p:ph type="body" sz="quarter" idx="13"/>
          </p:nvPr>
        </p:nvSpPr>
        <p:spPr>
          <a:xfrm>
            <a:off x="365362" y="3773371"/>
            <a:ext cx="1726129" cy="490006"/>
          </a:xfrm>
        </p:spPr>
        <p:txBody>
          <a:bodyPr>
            <a:normAutofit/>
          </a:bodyPr>
          <a:lstStyle/>
          <a:p>
            <a:r>
              <a:rPr lang="en-US" dirty="0"/>
              <a:t>2019-2020</a:t>
            </a:r>
            <a:endParaRPr lang="en-US" dirty="0"/>
          </a:p>
        </p:txBody>
      </p:sp>
      <p:sp>
        <p:nvSpPr>
          <p:cNvPr id="47" name="Text Placeholder 46"/>
          <p:cNvSpPr>
            <a:spLocks noGrp="1"/>
          </p:cNvSpPr>
          <p:nvPr>
            <p:ph type="body" sz="quarter" idx="57"/>
          </p:nvPr>
        </p:nvSpPr>
        <p:spPr/>
        <p:txBody>
          <a:bodyPr/>
          <a:lstStyle/>
          <a:p>
            <a:r>
              <a:rPr lang="en-US" dirty="0"/>
              <a:t>2019</a:t>
            </a:r>
            <a:endParaRPr lang="en-US" dirty="0"/>
          </a:p>
        </p:txBody>
      </p:sp>
      <p:sp>
        <p:nvSpPr>
          <p:cNvPr id="8" name="Text Placeholder 7"/>
          <p:cNvSpPr>
            <a:spLocks noGrp="1"/>
          </p:cNvSpPr>
          <p:nvPr>
            <p:ph type="body" sz="quarter" idx="15"/>
          </p:nvPr>
        </p:nvSpPr>
        <p:spPr>
          <a:xfrm>
            <a:off x="5188122" y="550859"/>
            <a:ext cx="1567267" cy="1527638"/>
          </a:xfrm>
        </p:spPr>
        <p:txBody>
          <a:bodyPr>
            <a:normAutofit/>
          </a:bodyPr>
          <a:lstStyle/>
          <a:p>
            <a:r>
              <a:rPr lang="en-US" sz="1800" baseline="30000" dirty="0">
                <a:latin typeface="+mn-lt"/>
                <a:cs typeface="+mn-lt"/>
              </a:rPr>
              <a:t> </a:t>
            </a:r>
            <a:r>
              <a:rPr lang="en-US" sz="1800" dirty="0">
                <a:latin typeface="+mn-lt"/>
                <a:ea typeface="Adobe Ming Std L" panose="02020300000000000000" pitchFamily="18" charset="-128"/>
                <a:cs typeface="+mn-lt"/>
              </a:rPr>
              <a:t>August</a:t>
            </a:r>
            <a:endParaRPr lang="en-US" sz="1800" dirty="0">
              <a:latin typeface="+mn-lt"/>
              <a:ea typeface="Adobe Ming Std L" panose="02020300000000000000" pitchFamily="18" charset="-128"/>
              <a:cs typeface="+mn-lt"/>
            </a:endParaRPr>
          </a:p>
        </p:txBody>
      </p:sp>
      <p:sp>
        <p:nvSpPr>
          <p:cNvPr id="21" name="Text Placeholder 20"/>
          <p:cNvSpPr>
            <a:spLocks noGrp="1"/>
          </p:cNvSpPr>
          <p:nvPr>
            <p:ph type="body" sz="quarter" idx="32"/>
          </p:nvPr>
        </p:nvSpPr>
        <p:spPr>
          <a:xfrm>
            <a:off x="6305108" y="182434"/>
            <a:ext cx="1411550" cy="559589"/>
          </a:xfrm>
        </p:spPr>
        <p:txBody>
          <a:bodyPr>
            <a:normAutofit lnSpcReduction="10000"/>
          </a:bodyPr>
          <a:lstStyle/>
          <a:p>
            <a:r>
              <a:rPr lang="en-US" dirty="0"/>
              <a:t>Understanding problem-statement</a:t>
            </a:r>
            <a:endParaRPr lang="en-US" dirty="0"/>
          </a:p>
        </p:txBody>
      </p:sp>
      <p:sp>
        <p:nvSpPr>
          <p:cNvPr id="9" name="Text Placeholder 8"/>
          <p:cNvSpPr>
            <a:spLocks noGrp="1"/>
          </p:cNvSpPr>
          <p:nvPr>
            <p:ph type="body" sz="quarter" idx="16"/>
          </p:nvPr>
        </p:nvSpPr>
        <p:spPr>
          <a:xfrm>
            <a:off x="8447471" y="613288"/>
            <a:ext cx="1567267" cy="1527806"/>
          </a:xfrm>
          <a:ln>
            <a:solidFill>
              <a:schemeClr val="accent6">
                <a:lumMod val="75000"/>
              </a:schemeClr>
            </a:solidFill>
          </a:ln>
        </p:spPr>
        <p:txBody>
          <a:bodyPr>
            <a:normAutofit/>
          </a:bodyPr>
          <a:lstStyle/>
          <a:p>
            <a:r>
              <a:rPr lang="en-US" sz="1800" dirty="0">
                <a:latin typeface="+mn-lt"/>
                <a:ea typeface="Adobe Ming Std L" panose="02020300000000000000" pitchFamily="18" charset="-128"/>
                <a:cs typeface="+mn-lt"/>
              </a:rPr>
              <a:t>September</a:t>
            </a:r>
            <a:endParaRPr lang="en-US" sz="1800" dirty="0">
              <a:latin typeface="+mn-lt"/>
              <a:ea typeface="Adobe Ming Std L" panose="02020300000000000000" pitchFamily="18" charset="-128"/>
              <a:cs typeface="+mn-lt"/>
            </a:endParaRPr>
          </a:p>
        </p:txBody>
      </p:sp>
      <p:sp>
        <p:nvSpPr>
          <p:cNvPr id="27" name="Text Placeholder 26"/>
          <p:cNvSpPr>
            <a:spLocks noGrp="1"/>
          </p:cNvSpPr>
          <p:nvPr>
            <p:ph type="body" sz="quarter" idx="38"/>
          </p:nvPr>
        </p:nvSpPr>
        <p:spPr>
          <a:xfrm>
            <a:off x="10590160" y="3555327"/>
            <a:ext cx="1575488" cy="571611"/>
          </a:xfrm>
        </p:spPr>
        <p:txBody>
          <a:bodyPr>
            <a:normAutofit/>
          </a:bodyPr>
          <a:lstStyle/>
          <a:p>
            <a:r>
              <a:rPr lang="en-US" dirty="0">
                <a:ln>
                  <a:solidFill>
                    <a:schemeClr val="tx1"/>
                  </a:solidFill>
                </a:ln>
              </a:rPr>
              <a:t>Attending workshop</a:t>
            </a:r>
            <a:endParaRPr lang="en-US" dirty="0">
              <a:ln>
                <a:solidFill>
                  <a:schemeClr val="tx1"/>
                </a:solidFill>
              </a:ln>
            </a:endParaRPr>
          </a:p>
          <a:p>
            <a:r>
              <a:rPr lang="en-US" dirty="0">
                <a:ln>
                  <a:solidFill>
                    <a:schemeClr val="tx1"/>
                  </a:solidFill>
                </a:ln>
              </a:rPr>
              <a:t>Basic calculations</a:t>
            </a:r>
            <a:endParaRPr lang="en-US" dirty="0">
              <a:ln>
                <a:solidFill>
                  <a:schemeClr val="tx1"/>
                </a:solidFill>
              </a:ln>
            </a:endParaRPr>
          </a:p>
        </p:txBody>
      </p:sp>
      <p:sp>
        <p:nvSpPr>
          <p:cNvPr id="31" name="Text Placeholder 30"/>
          <p:cNvSpPr>
            <a:spLocks noGrp="1"/>
          </p:cNvSpPr>
          <p:nvPr>
            <p:ph type="body" sz="quarter" idx="42"/>
          </p:nvPr>
        </p:nvSpPr>
        <p:spPr>
          <a:xfrm>
            <a:off x="6592830" y="1786130"/>
            <a:ext cx="1726129" cy="924142"/>
          </a:xfrm>
        </p:spPr>
        <p:txBody>
          <a:bodyPr>
            <a:normAutofit/>
          </a:bodyPr>
          <a:lstStyle/>
          <a:p>
            <a:r>
              <a:rPr lang="en-US" dirty="0"/>
              <a:t>Semester exams</a:t>
            </a:r>
            <a:endParaRPr lang="en-US" dirty="0"/>
          </a:p>
          <a:p>
            <a:r>
              <a:rPr lang="en-US" dirty="0"/>
              <a:t>Material selection</a:t>
            </a:r>
            <a:endParaRPr lang="en-US" dirty="0"/>
          </a:p>
          <a:p>
            <a:r>
              <a:rPr lang="en-US" dirty="0"/>
              <a:t>Dealers contact</a:t>
            </a:r>
            <a:endParaRPr lang="en-US" dirty="0"/>
          </a:p>
        </p:txBody>
      </p:sp>
      <p:sp>
        <p:nvSpPr>
          <p:cNvPr id="12" name="Text Placeholder 11"/>
          <p:cNvSpPr>
            <a:spLocks noGrp="1"/>
          </p:cNvSpPr>
          <p:nvPr>
            <p:ph type="body" sz="quarter" idx="19"/>
          </p:nvPr>
        </p:nvSpPr>
        <p:spPr>
          <a:xfrm>
            <a:off x="4444288" y="2773043"/>
            <a:ext cx="1567266" cy="1525482"/>
          </a:xfrm>
        </p:spPr>
        <p:txBody>
          <a:bodyPr>
            <a:normAutofit/>
          </a:bodyPr>
          <a:lstStyle/>
          <a:p>
            <a:r>
              <a:rPr lang="en-US" sz="1800" dirty="0">
                <a:latin typeface="+mn-lt"/>
                <a:ea typeface="Adobe Ming Std L" panose="02020300000000000000" pitchFamily="18" charset="-128"/>
                <a:cs typeface="+mn-lt"/>
              </a:rPr>
              <a:t>December</a:t>
            </a:r>
            <a:endParaRPr lang="en-US" sz="1800" dirty="0">
              <a:latin typeface="+mn-lt"/>
              <a:ea typeface="Adobe Ming Std L" panose="02020300000000000000" pitchFamily="18" charset="-128"/>
              <a:cs typeface="+mn-lt"/>
            </a:endParaRPr>
          </a:p>
        </p:txBody>
      </p:sp>
      <p:sp>
        <p:nvSpPr>
          <p:cNvPr id="29" name="Text Placeholder 28"/>
          <p:cNvSpPr>
            <a:spLocks noGrp="1"/>
          </p:cNvSpPr>
          <p:nvPr>
            <p:ph type="body" sz="quarter" idx="40"/>
          </p:nvPr>
        </p:nvSpPr>
        <p:spPr>
          <a:xfrm>
            <a:off x="4071198" y="2141094"/>
            <a:ext cx="1726129" cy="568830"/>
          </a:xfrm>
        </p:spPr>
        <p:txBody>
          <a:bodyPr>
            <a:normAutofit/>
          </a:bodyPr>
          <a:lstStyle/>
          <a:p>
            <a:r>
              <a:rPr lang="en-US" dirty="0">
                <a:ln>
                  <a:solidFill>
                    <a:schemeClr val="bg2">
                      <a:lumMod val="25000"/>
                    </a:schemeClr>
                  </a:solidFill>
                </a:ln>
              </a:rPr>
              <a:t>Modelling</a:t>
            </a:r>
            <a:endParaRPr lang="en-US" dirty="0">
              <a:ln>
                <a:solidFill>
                  <a:schemeClr val="bg2">
                    <a:lumMod val="25000"/>
                  </a:schemeClr>
                </a:solidFill>
              </a:ln>
            </a:endParaRPr>
          </a:p>
          <a:p>
            <a:r>
              <a:rPr lang="en-US" dirty="0">
                <a:ln>
                  <a:solidFill>
                    <a:schemeClr val="bg2">
                      <a:lumMod val="25000"/>
                    </a:schemeClr>
                  </a:solidFill>
                </a:ln>
              </a:rPr>
              <a:t>Design report</a:t>
            </a:r>
            <a:endParaRPr lang="en-US" dirty="0">
              <a:ln>
                <a:solidFill>
                  <a:schemeClr val="bg2">
                    <a:lumMod val="25000"/>
                  </a:schemeClr>
                </a:solidFill>
              </a:ln>
            </a:endParaRPr>
          </a:p>
        </p:txBody>
      </p:sp>
      <p:sp>
        <p:nvSpPr>
          <p:cNvPr id="95" name="Text Placeholder 94"/>
          <p:cNvSpPr>
            <a:spLocks noGrp="1"/>
          </p:cNvSpPr>
          <p:nvPr>
            <p:ph type="body" sz="quarter" idx="29"/>
          </p:nvPr>
        </p:nvSpPr>
        <p:spPr/>
        <p:txBody>
          <a:bodyPr/>
          <a:lstStyle/>
          <a:p>
            <a:r>
              <a:rPr lang="en-US" dirty="0"/>
              <a:t>2020</a:t>
            </a:r>
            <a:endParaRPr lang="en-US" dirty="0"/>
          </a:p>
        </p:txBody>
      </p:sp>
      <p:sp>
        <p:nvSpPr>
          <p:cNvPr id="18" name="Text Placeholder 17"/>
          <p:cNvSpPr>
            <a:spLocks noGrp="1"/>
          </p:cNvSpPr>
          <p:nvPr>
            <p:ph type="body" sz="quarter" idx="26"/>
          </p:nvPr>
        </p:nvSpPr>
        <p:spPr>
          <a:xfrm>
            <a:off x="4958221" y="4724099"/>
            <a:ext cx="1726130" cy="1571442"/>
          </a:xfrm>
        </p:spPr>
        <p:txBody>
          <a:bodyPr>
            <a:normAutofit/>
          </a:bodyPr>
          <a:lstStyle/>
          <a:p>
            <a:r>
              <a:rPr lang="en-US" sz="1800" dirty="0">
                <a:latin typeface="+mn-lt"/>
                <a:ea typeface="Adobe Ming Std L" panose="02020300000000000000" pitchFamily="18" charset="-128"/>
                <a:cs typeface="+mn-lt"/>
              </a:rPr>
              <a:t>January</a:t>
            </a:r>
            <a:endParaRPr lang="en-US" sz="1800" dirty="0">
              <a:latin typeface="+mn-lt"/>
              <a:ea typeface="Adobe Ming Std L" panose="02020300000000000000" pitchFamily="18" charset="-128"/>
              <a:cs typeface="+mn-lt"/>
            </a:endParaRPr>
          </a:p>
        </p:txBody>
      </p:sp>
      <p:sp>
        <p:nvSpPr>
          <p:cNvPr id="41" name="Text Placeholder 40"/>
          <p:cNvSpPr>
            <a:spLocks noGrp="1"/>
          </p:cNvSpPr>
          <p:nvPr>
            <p:ph type="body" sz="quarter" idx="52"/>
          </p:nvPr>
        </p:nvSpPr>
        <p:spPr>
          <a:xfrm>
            <a:off x="5786482" y="4208392"/>
            <a:ext cx="2155248" cy="547708"/>
          </a:xfrm>
        </p:spPr>
        <p:txBody>
          <a:bodyPr>
            <a:normAutofit/>
          </a:bodyPr>
          <a:lstStyle/>
          <a:p>
            <a:r>
              <a:rPr lang="en-US" dirty="0"/>
              <a:t>Final design report</a:t>
            </a:r>
            <a:endParaRPr lang="en-US" dirty="0"/>
          </a:p>
          <a:p>
            <a:r>
              <a:rPr lang="en-US" dirty="0"/>
              <a:t>Scale down model</a:t>
            </a:r>
            <a:endParaRPr lang="en-US" dirty="0"/>
          </a:p>
        </p:txBody>
      </p:sp>
      <p:sp>
        <p:nvSpPr>
          <p:cNvPr id="46" name="Text Placeholder 45"/>
          <p:cNvSpPr>
            <a:spLocks noGrp="1"/>
          </p:cNvSpPr>
          <p:nvPr>
            <p:ph type="body" sz="quarter" idx="24"/>
          </p:nvPr>
        </p:nvSpPr>
        <p:spPr>
          <a:xfrm>
            <a:off x="8447472" y="4797805"/>
            <a:ext cx="1567266" cy="1527806"/>
          </a:xfrm>
          <a:ln>
            <a:solidFill>
              <a:schemeClr val="accent4">
                <a:lumMod val="60000"/>
                <a:lumOff val="40000"/>
              </a:schemeClr>
            </a:solidFill>
          </a:ln>
        </p:spPr>
        <p:txBody>
          <a:bodyPr>
            <a:normAutofit/>
          </a:bodyPr>
          <a:lstStyle/>
          <a:p>
            <a:r>
              <a:rPr lang="en-US" sz="1800" dirty="0">
                <a:latin typeface="+mn-lt"/>
                <a:ea typeface="Adobe Ming Std L" panose="02020300000000000000" pitchFamily="18" charset="-128"/>
                <a:cs typeface="+mn-lt"/>
              </a:rPr>
              <a:t>February</a:t>
            </a:r>
            <a:endParaRPr lang="en-US" sz="1800" dirty="0">
              <a:latin typeface="+mn-lt"/>
              <a:ea typeface="Adobe Ming Std L" panose="02020300000000000000" pitchFamily="18" charset="-128"/>
              <a:cs typeface="+mn-lt"/>
            </a:endParaRPr>
          </a:p>
        </p:txBody>
      </p:sp>
      <p:sp>
        <p:nvSpPr>
          <p:cNvPr id="43" name="Text Placeholder 42"/>
          <p:cNvSpPr>
            <a:spLocks noGrp="1"/>
          </p:cNvSpPr>
          <p:nvPr>
            <p:ph type="body" sz="quarter" idx="54"/>
          </p:nvPr>
        </p:nvSpPr>
        <p:spPr>
          <a:xfrm>
            <a:off x="9486382" y="4419551"/>
            <a:ext cx="2076483" cy="603682"/>
          </a:xfrm>
        </p:spPr>
        <p:txBody>
          <a:bodyPr>
            <a:normAutofit/>
          </a:bodyPr>
          <a:lstStyle/>
          <a:p>
            <a:r>
              <a:rPr lang="en-US" dirty="0">
                <a:ln>
                  <a:solidFill>
                    <a:schemeClr val="accent4">
                      <a:lumMod val="60000"/>
                      <a:lumOff val="40000"/>
                    </a:schemeClr>
                  </a:solidFill>
                </a:ln>
              </a:rPr>
              <a:t>Fabrication</a:t>
            </a:r>
            <a:endParaRPr lang="en-US" dirty="0">
              <a:ln>
                <a:solidFill>
                  <a:schemeClr val="accent4">
                    <a:lumMod val="60000"/>
                    <a:lumOff val="40000"/>
                  </a:schemeClr>
                </a:solidFill>
              </a:ln>
            </a:endParaRPr>
          </a:p>
          <a:p>
            <a:r>
              <a:rPr lang="en-US" dirty="0">
                <a:ln>
                  <a:solidFill>
                    <a:schemeClr val="accent4">
                      <a:lumMod val="60000"/>
                      <a:lumOff val="40000"/>
                    </a:schemeClr>
                  </a:solidFill>
                </a:ln>
              </a:rPr>
              <a:t>Technical presentation</a:t>
            </a:r>
            <a:endParaRPr lang="en-US" dirty="0">
              <a:ln>
                <a:solidFill>
                  <a:schemeClr val="accent4">
                    <a:lumMod val="60000"/>
                    <a:lumOff val="40000"/>
                  </a:schemeClr>
                </a:solidFill>
              </a:ln>
            </a:endParaRPr>
          </a:p>
        </p:txBody>
      </p:sp>
      <p:sp>
        <p:nvSpPr>
          <p:cNvPr id="5" name="Slide Number Placeholder 4"/>
          <p:cNvSpPr>
            <a:spLocks noGrp="1"/>
          </p:cNvSpPr>
          <p:nvPr>
            <p:ph type="sldNum" sz="quarter" idx="12"/>
          </p:nvPr>
        </p:nvSpPr>
        <p:spPr/>
        <p:txBody>
          <a:bodyPr/>
          <a:lstStyle/>
          <a:p>
            <a:r>
              <a:rPr lang="en-US"/>
              <a:t>0</a:t>
            </a:r>
            <a:fld id="{93C1428B-5ACF-4E79-A091-05E2328DA75D}" type="slidenum">
              <a:rPr lang="en-US" smtClean="0"/>
            </a:fld>
            <a:endParaRPr lang="en-US"/>
          </a:p>
        </p:txBody>
      </p:sp>
      <p:sp>
        <p:nvSpPr>
          <p:cNvPr id="57" name="Text Placeholder 56"/>
          <p:cNvSpPr>
            <a:spLocks noGrp="1"/>
          </p:cNvSpPr>
          <p:nvPr>
            <p:ph type="body" sz="quarter" idx="36"/>
          </p:nvPr>
        </p:nvSpPr>
        <p:spPr>
          <a:xfrm>
            <a:off x="9627870" y="259080"/>
            <a:ext cx="1725930" cy="604520"/>
          </a:xfrm>
          <a:noFill/>
          <a:ln>
            <a:noFill/>
          </a:ln>
          <a:extLst>
            <a:ext uri="{909E8E84-426E-40DD-AFC4-6F175D3DCCD1}">
              <a14:hiddenFill xmlns:a14="http://schemas.microsoft.com/office/drawing/2010/main">
                <a:solidFill>
                  <a:schemeClr val="bg1"/>
                </a:solidFill>
              </a14:hiddenFill>
            </a:ext>
          </a:extLst>
        </p:spPr>
        <p:txBody>
          <a:bodyPr>
            <a:normAutofit/>
          </a:bodyPr>
          <a:lstStyle/>
          <a:p>
            <a:r>
              <a:rPr lang="en-IN" dirty="0">
                <a:ln>
                  <a:solidFill>
                    <a:schemeClr val="accent6">
                      <a:lumMod val="75000"/>
                    </a:schemeClr>
                  </a:solidFill>
                </a:ln>
              </a:rPr>
              <a:t>Team meetings</a:t>
            </a:r>
            <a:endParaRPr lang="en-IN" dirty="0">
              <a:ln>
                <a:solidFill>
                  <a:schemeClr val="accent6">
                    <a:lumMod val="75000"/>
                  </a:schemeClr>
                </a:solidFill>
              </a:ln>
            </a:endParaRPr>
          </a:p>
          <a:p>
            <a:r>
              <a:rPr lang="en-IN" dirty="0">
                <a:ln>
                  <a:solidFill>
                    <a:schemeClr val="accent6">
                      <a:lumMod val="75000"/>
                    </a:schemeClr>
                  </a:solidFill>
                </a:ln>
              </a:rPr>
              <a:t>Weight estimation</a:t>
            </a:r>
            <a:endParaRPr lang="en-IN" dirty="0">
              <a:ln>
                <a:solidFill>
                  <a:schemeClr val="accent6">
                    <a:lumMod val="75000"/>
                  </a:schemeClr>
                </a:solidFill>
              </a:ln>
            </a:endParaRPr>
          </a:p>
        </p:txBody>
      </p:sp>
      <p:sp>
        <p:nvSpPr>
          <p:cNvPr id="59" name="Text Placeholder 8"/>
          <p:cNvSpPr txBox="1"/>
          <p:nvPr/>
        </p:nvSpPr>
        <p:spPr>
          <a:xfrm>
            <a:off x="10400851" y="1741745"/>
            <a:ext cx="1567267" cy="1527806"/>
          </a:xfrm>
          <a:prstGeom prst="ellipse">
            <a:avLst/>
          </a:prstGeom>
          <a:solidFill>
            <a:schemeClr val="bg1"/>
          </a:solidFill>
          <a:ln w="72390">
            <a:solidFill>
              <a:schemeClr val="tx1"/>
            </a:solidFill>
          </a:ln>
        </p:spPr>
        <p:txBody>
          <a:bodyPr vert="horz" lIns="0" tIns="0" rIns="0" bIns="0" rtlCol="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3000" kern="1200">
                <a:solidFill>
                  <a:srgbClr val="454D55"/>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n-lt"/>
                <a:ea typeface="Adobe Ming Std L" panose="02020300000000000000" pitchFamily="18" charset="-128"/>
                <a:cs typeface="+mn-lt"/>
              </a:rPr>
              <a:t>October</a:t>
            </a:r>
            <a:endParaRPr lang="en-US" sz="1800" dirty="0">
              <a:latin typeface="+mn-lt"/>
              <a:ea typeface="Adobe Ming Std L" panose="02020300000000000000" pitchFamily="18" charset="-128"/>
              <a:cs typeface="+mn-lt"/>
            </a:endParaRPr>
          </a:p>
        </p:txBody>
      </p:sp>
      <p:sp>
        <p:nvSpPr>
          <p:cNvPr id="60" name="Text Placeholder 59"/>
          <p:cNvSpPr>
            <a:spLocks noGrp="1"/>
          </p:cNvSpPr>
          <p:nvPr>
            <p:ph type="body" sz="quarter" idx="21"/>
          </p:nvPr>
        </p:nvSpPr>
        <p:spPr>
          <a:xfrm>
            <a:off x="7716658" y="2682910"/>
            <a:ext cx="1567267" cy="1525482"/>
          </a:xfrm>
          <a:ln>
            <a:solidFill>
              <a:schemeClr val="bg2">
                <a:lumMod val="25000"/>
              </a:schemeClr>
            </a:solidFill>
          </a:ln>
        </p:spPr>
        <p:txBody>
          <a:bodyPr>
            <a:normAutofit/>
          </a:bodyPr>
          <a:lstStyle/>
          <a:p>
            <a:r>
              <a:rPr lang="en-IN" sz="1800" dirty="0">
                <a:latin typeface="+mn-lt"/>
                <a:ea typeface="Adobe Ming Std L" panose="02020300000000000000" pitchFamily="18" charset="-128"/>
                <a:cs typeface="+mn-lt"/>
              </a:rPr>
              <a:t>November</a:t>
            </a:r>
            <a:endParaRPr lang="en-IN" sz="1800" dirty="0">
              <a:latin typeface="+mn-lt"/>
              <a:ea typeface="Adobe Ming Std L" panose="02020300000000000000" pitchFamily="18" charset="-128"/>
              <a:cs typeface="+mn-lt"/>
            </a:endParaRPr>
          </a:p>
        </p:txBody>
      </p:sp>
      <p:sp>
        <p:nvSpPr>
          <p:cNvPr id="84" name="TextBox 83"/>
          <p:cNvSpPr txBox="1"/>
          <p:nvPr/>
        </p:nvSpPr>
        <p:spPr>
          <a:xfrm>
            <a:off x="461963" y="4909351"/>
            <a:ext cx="1872864" cy="369332"/>
          </a:xfrm>
          <a:prstGeom prst="rect">
            <a:avLst/>
          </a:prstGeom>
          <a:noFill/>
        </p:spPr>
        <p:txBody>
          <a:bodyPr wrap="square" rtlCol="0">
            <a:spAutoFit/>
          </a:bodyPr>
          <a:lstStyle/>
          <a:p>
            <a:r>
              <a:rPr lang="en-IN" dirty="0"/>
              <a:t>TEAM UDYAT</a:t>
            </a:r>
            <a:endParaRPr lang="en-IN" dirty="0"/>
          </a:p>
        </p:txBody>
      </p:sp>
      <p:pic>
        <p:nvPicPr>
          <p:cNvPr id="88" name="Picture Placeholder 87"/>
          <p:cNvPicPr>
            <a:picLocks noGrp="1" noChangeAspect="1"/>
          </p:cNvPicPr>
          <p:nvPr>
            <p:ph type="pic" sz="quarter" idx="56"/>
          </p:nvPr>
        </p:nvPicPr>
        <p:blipFill>
          <a:blip r:embed="rId1"/>
          <a:srcRect t="15296" b="15296"/>
          <a:stretch>
            <a:fillRect/>
          </a:stretch>
        </p:blipFill>
        <p:spPr>
          <a:xfrm>
            <a:off x="541538" y="5211192"/>
            <a:ext cx="1349405" cy="1199987"/>
          </a:xfrm>
        </p:spPr>
      </p:pic>
      <p:sp>
        <p:nvSpPr>
          <p:cNvPr id="3" name="Text Box 2"/>
          <p:cNvSpPr txBox="1"/>
          <p:nvPr/>
        </p:nvSpPr>
        <p:spPr>
          <a:xfrm>
            <a:off x="6888480" y="6411595"/>
            <a:ext cx="4206240" cy="368300"/>
          </a:xfrm>
          <a:prstGeom prst="rect">
            <a:avLst/>
          </a:prstGeom>
          <a:noFill/>
        </p:spPr>
        <p:txBody>
          <a:bodyPr wrap="square" rtlCol="0">
            <a:spAutoFit/>
          </a:bodyPr>
          <a:p>
            <a:pPr indent="0" algn="l">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 Literature study is a part of all months</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4108"/>
          </a:xfrm>
        </p:spPr>
        <p:txBody>
          <a:bodyPr>
            <a:noAutofit/>
          </a:bodyPr>
          <a:lstStyle/>
          <a:p>
            <a:pPr algn="ctr"/>
            <a:r>
              <a:rPr lang="en-IN" sz="3600" dirty="0">
                <a:latin typeface="Times New Roman" panose="02020603050405020304" pitchFamily="18" charset="0"/>
                <a:cs typeface="Times New Roman" panose="02020603050405020304" pitchFamily="18" charset="0"/>
              </a:rPr>
              <a:t>Design Approach</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85226" y="1040234"/>
            <a:ext cx="5734574" cy="5587067"/>
          </a:xfrm>
        </p:spPr>
        <p:txBody>
          <a:bodyPr>
            <a:normAutofit/>
          </a:bodyPr>
          <a:lstStyle/>
          <a:p>
            <a:pPr marL="0" indent="0" algn="ctr">
              <a:buNone/>
            </a:pPr>
            <a:r>
              <a:rPr lang="en-IN" sz="2400" dirty="0">
                <a:latin typeface="Times New Roman" panose="02020603050405020304" pitchFamily="18" charset="0"/>
                <a:cs typeface="Times New Roman" panose="02020603050405020304" pitchFamily="18" charset="0"/>
              </a:rPr>
              <a:t>Conceptual Design</a:t>
            </a:r>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2199" y="1040235"/>
            <a:ext cx="5734574" cy="5587068"/>
          </a:xfrm>
        </p:spPr>
        <p:txBody>
          <a:bodyPr>
            <a:normAutofit/>
          </a:bodyPr>
          <a:lstStyle/>
          <a:p>
            <a:pPr marL="0" indent="0" algn="ctr">
              <a:buNone/>
            </a:pPr>
            <a:r>
              <a:rPr lang="en-IN" sz="2400" dirty="0">
                <a:latin typeface="Times New Roman" panose="02020603050405020304" pitchFamily="18" charset="0"/>
                <a:cs typeface="Times New Roman" panose="02020603050405020304" pitchFamily="18" charset="0"/>
              </a:rPr>
              <a:t>Detailed Design</a:t>
            </a:r>
            <a:endParaRPr lang="en-IN" sz="2400" dirty="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nvPicPr>
        <p:blipFill rotWithShape="1">
          <a:blip r:embed="rId1">
            <a:extLst>
              <a:ext uri="{28A0092B-C50C-407E-A947-70E740481C1C}">
                <a14:useLocalDpi xmlns:a14="http://schemas.microsoft.com/office/drawing/2010/main" val="0"/>
              </a:ext>
            </a:extLst>
          </a:blip>
          <a:srcRect l="5156" t="27191" r="43354"/>
          <a:stretch>
            <a:fillRect/>
          </a:stretch>
        </p:blipFill>
        <p:spPr>
          <a:xfrm>
            <a:off x="368862" y="1553967"/>
            <a:ext cx="6083025" cy="4838444"/>
          </a:xfrm>
          <a:prstGeom prst="rect">
            <a:avLst/>
          </a:prstGeom>
        </p:spPr>
      </p:pic>
      <p:sp>
        <p:nvSpPr>
          <p:cNvPr id="7" name="TextBox 6"/>
          <p:cNvSpPr txBox="1"/>
          <p:nvPr/>
        </p:nvSpPr>
        <p:spPr>
          <a:xfrm>
            <a:off x="7885650" y="1553967"/>
            <a:ext cx="3095537" cy="3464410"/>
          </a:xfrm>
          <a:prstGeom prst="rect">
            <a:avLst/>
          </a:prstGeom>
          <a:noFill/>
        </p:spPr>
        <p:txBody>
          <a:bodyPr wrap="square" rtlCol="0">
            <a:spAutoFit/>
          </a:bodyPr>
          <a:lstStyle/>
          <a:p>
            <a:pPr marL="342900" indent="-342900" algn="l">
              <a:lnSpc>
                <a:spcPct val="200000"/>
              </a:lnSpc>
              <a:buFont typeface="+mj-lt"/>
              <a:buAutoNum type="arabicPeriod"/>
            </a:pPr>
            <a:r>
              <a:rPr lang="en-IN" sz="1600" dirty="0">
                <a:latin typeface="Times New Roman" panose="02020603050405020304" pitchFamily="18" charset="0"/>
                <a:cs typeface="Times New Roman" panose="02020603050405020304" pitchFamily="18" charset="0"/>
              </a:rPr>
              <a:t>3-D drag analysis</a:t>
            </a:r>
            <a:endParaRPr lang="en-IN" sz="1600" dirty="0">
              <a:latin typeface="Times New Roman" panose="02020603050405020304" pitchFamily="18" charset="0"/>
              <a:cs typeface="Times New Roman" panose="02020603050405020304" pitchFamily="18" charset="0"/>
            </a:endParaRPr>
          </a:p>
          <a:p>
            <a:pPr marL="342900" indent="-342900" algn="l">
              <a:lnSpc>
                <a:spcPct val="200000"/>
              </a:lnSpc>
              <a:buFont typeface="+mj-lt"/>
              <a:buAutoNum type="arabicPeriod"/>
            </a:pPr>
            <a:r>
              <a:rPr lang="en-IN" sz="1600" dirty="0">
                <a:latin typeface="Times New Roman" panose="02020603050405020304" pitchFamily="18" charset="0"/>
                <a:cs typeface="Times New Roman" panose="02020603050405020304" pitchFamily="18" charset="0"/>
              </a:rPr>
              <a:t>Structural Analysis.</a:t>
            </a:r>
            <a:endParaRPr lang="en-IN" sz="1600" dirty="0">
              <a:latin typeface="Times New Roman" panose="02020603050405020304" pitchFamily="18" charset="0"/>
              <a:cs typeface="Times New Roman" panose="02020603050405020304" pitchFamily="18" charset="0"/>
            </a:endParaRPr>
          </a:p>
          <a:p>
            <a:pPr marL="342900" indent="-342900" algn="l">
              <a:lnSpc>
                <a:spcPct val="200000"/>
              </a:lnSpc>
              <a:buFont typeface="+mj-lt"/>
              <a:buAutoNum type="arabicPeriod"/>
            </a:pPr>
            <a:r>
              <a:rPr lang="en-IN" sz="1600" dirty="0">
                <a:latin typeface="Times New Roman" panose="02020603050405020304" pitchFamily="18" charset="0"/>
                <a:cs typeface="Times New Roman" panose="02020603050405020304" pitchFamily="18" charset="0"/>
              </a:rPr>
              <a:t>Power Plant.</a:t>
            </a:r>
            <a:endParaRPr lang="en-IN" sz="1600" dirty="0">
              <a:latin typeface="Times New Roman" panose="02020603050405020304" pitchFamily="18" charset="0"/>
              <a:cs typeface="Times New Roman" panose="02020603050405020304" pitchFamily="18" charset="0"/>
            </a:endParaRPr>
          </a:p>
          <a:p>
            <a:pPr marL="342900" indent="-342900" algn="l">
              <a:lnSpc>
                <a:spcPct val="200000"/>
              </a:lnSpc>
              <a:buFont typeface="+mj-lt"/>
              <a:buAutoNum type="arabicPeriod"/>
            </a:pPr>
            <a:r>
              <a:rPr lang="en-IN" sz="1600" dirty="0">
                <a:latin typeface="Times New Roman" panose="02020603050405020304" pitchFamily="18" charset="0"/>
                <a:cs typeface="Times New Roman" panose="02020603050405020304" pitchFamily="18" charset="0"/>
              </a:rPr>
              <a:t>Material Selection.</a:t>
            </a:r>
            <a:endParaRPr lang="en-IN" sz="1600" dirty="0">
              <a:latin typeface="Times New Roman" panose="02020603050405020304" pitchFamily="18" charset="0"/>
              <a:cs typeface="Times New Roman" panose="02020603050405020304" pitchFamily="18" charset="0"/>
            </a:endParaRPr>
          </a:p>
          <a:p>
            <a:pPr marL="342900" indent="-342900" algn="l">
              <a:lnSpc>
                <a:spcPct val="200000"/>
              </a:lnSpc>
              <a:buFont typeface="+mj-lt"/>
              <a:buAutoNum type="arabicPeriod"/>
            </a:pPr>
            <a:r>
              <a:rPr lang="en-IN" sz="1600" dirty="0">
                <a:latin typeface="Times New Roman" panose="02020603050405020304" pitchFamily="18" charset="0"/>
                <a:cs typeface="Times New Roman" panose="02020603050405020304" pitchFamily="18" charset="0"/>
              </a:rPr>
              <a:t>Fabrication Feasibility. </a:t>
            </a:r>
            <a:endParaRPr lang="en-IN" sz="1600" dirty="0">
              <a:latin typeface="Times New Roman" panose="02020603050405020304" pitchFamily="18" charset="0"/>
              <a:cs typeface="Times New Roman" panose="02020603050405020304" pitchFamily="18" charset="0"/>
            </a:endParaRPr>
          </a:p>
          <a:p>
            <a:pPr algn="l">
              <a:lnSpc>
                <a:spcPct val="200000"/>
              </a:lnSpc>
            </a:pPr>
            <a:endParaRPr lang="en-IN" sz="1600" dirty="0">
              <a:latin typeface="Times New Roman" panose="02020603050405020304" pitchFamily="18" charset="0"/>
              <a:cs typeface="Times New Roman" panose="02020603050405020304" pitchFamily="18" charset="0"/>
            </a:endParaRPr>
          </a:p>
          <a:p>
            <a:pPr algn="l">
              <a:lnSpc>
                <a:spcPct val="200000"/>
              </a:lnSpc>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6080" y="182881"/>
            <a:ext cx="10967720" cy="1016000"/>
          </a:xfrm>
        </p:spPr>
        <p:txBody>
          <a:bodyPr/>
          <a:lstStyle/>
          <a:p>
            <a:r>
              <a:rPr lang="en-US" dirty="0"/>
              <a:t>Procedure</a:t>
            </a:r>
            <a:endParaRPr lang="en-US" dirty="0"/>
          </a:p>
        </p:txBody>
      </p:sp>
      <p:graphicFrame>
        <p:nvGraphicFramePr>
          <p:cNvPr id="5" name="Content Placeholder 2" descr="Hexagon Radial" title="SmartArt"/>
          <p:cNvGraphicFramePr/>
          <p:nvPr/>
        </p:nvGraphicFramePr>
        <p:xfrm>
          <a:off x="386080" y="843280"/>
          <a:ext cx="11194732" cy="5730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31"/>
            <a:ext cx="10515600" cy="1325563"/>
          </a:xfrm>
        </p:spPr>
        <p:txBody>
          <a:bodyPr>
            <a:normAutofit/>
          </a:bodyPr>
          <a:lstStyle/>
          <a:p>
            <a:r>
              <a:rPr lang="en-IN" sz="2800" dirty="0">
                <a:latin typeface="Times New Roman" panose="02020603050405020304" pitchFamily="18" charset="0"/>
                <a:cs typeface="Times New Roman" panose="02020603050405020304" pitchFamily="18" charset="0"/>
              </a:rPr>
              <a:t>Requirements and Constraints (	Include Sae plane) </a:t>
            </a:r>
            <a:endParaRPr lang="en-IN"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397786"/>
            <a:ext cx="10515600" cy="4351338"/>
          </a:xfrm>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sp>
        <p:nvSpPr>
          <p:cNvPr id="6" name="Flowchart: Connector 5"/>
          <p:cNvSpPr/>
          <p:nvPr/>
        </p:nvSpPr>
        <p:spPr>
          <a:xfrm>
            <a:off x="4581083" y="2251697"/>
            <a:ext cx="2474752" cy="247685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Ss</a:t>
            </a:r>
            <a:endParaRPr lang="en-IN" dirty="0"/>
          </a:p>
        </p:txBody>
      </p:sp>
      <p:sp>
        <p:nvSpPr>
          <p:cNvPr id="7" name="TextBox 6"/>
          <p:cNvSpPr txBox="1"/>
          <p:nvPr/>
        </p:nvSpPr>
        <p:spPr>
          <a:xfrm>
            <a:off x="5093808" y="2465532"/>
            <a:ext cx="1704344" cy="923330"/>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SAE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Requirements               and Constraints </a:t>
            </a:r>
            <a:endParaRPr lang="en-IN" dirty="0">
              <a:latin typeface="Times New Roman" panose="02020603050405020304" pitchFamily="18" charset="0"/>
              <a:cs typeface="Times New Roman" panose="02020603050405020304" pitchFamily="18" charset="0"/>
            </a:endParaRPr>
          </a:p>
        </p:txBody>
      </p:sp>
      <p:cxnSp>
        <p:nvCxnSpPr>
          <p:cNvPr id="9" name="Straight Arrow Connector 8"/>
          <p:cNvCxnSpPr>
            <a:stCxn id="6" idx="7"/>
          </p:cNvCxnSpPr>
          <p:nvPr/>
        </p:nvCxnSpPr>
        <p:spPr>
          <a:xfrm flipV="1">
            <a:off x="6693416" y="1888425"/>
            <a:ext cx="1237376" cy="725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6"/>
          </p:cNvCxnSpPr>
          <p:nvPr/>
        </p:nvCxnSpPr>
        <p:spPr>
          <a:xfrm>
            <a:off x="7055835" y="3490122"/>
            <a:ext cx="985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5"/>
          </p:cNvCxnSpPr>
          <p:nvPr/>
        </p:nvCxnSpPr>
        <p:spPr>
          <a:xfrm>
            <a:off x="6693416" y="4359431"/>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4"/>
          </p:cNvCxnSpPr>
          <p:nvPr/>
        </p:nvCxnSpPr>
        <p:spPr>
          <a:xfrm>
            <a:off x="5818459" y="4728547"/>
            <a:ext cx="0" cy="10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3"/>
          </p:cNvCxnSpPr>
          <p:nvPr/>
        </p:nvCxnSpPr>
        <p:spPr>
          <a:xfrm flipH="1">
            <a:off x="3700239" y="4365821"/>
            <a:ext cx="1243263" cy="76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flipH="1" flipV="1">
            <a:off x="3700239" y="3490121"/>
            <a:ext cx="8808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p:cNvCxnSpPr>
          <p:nvPr/>
        </p:nvCxnSpPr>
        <p:spPr>
          <a:xfrm flipH="1" flipV="1">
            <a:off x="4203579" y="1852478"/>
            <a:ext cx="739923" cy="76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p:cNvCxnSpPr>
          <p:nvPr/>
        </p:nvCxnSpPr>
        <p:spPr>
          <a:xfrm flipV="1">
            <a:off x="5818459" y="1525154"/>
            <a:ext cx="0" cy="726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40847" y="1645489"/>
            <a:ext cx="23279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8212821" y="3166955"/>
            <a:ext cx="276625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Total Length &lt;170 inches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2kg &lt;Weight&lt;5kg</a:t>
            </a:r>
            <a:endParaRPr lang="en-IN"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7641335" y="5113954"/>
            <a:ext cx="2727450" cy="369332"/>
          </a:xfrm>
          <a:prstGeom prst="rect">
            <a:avLst/>
          </a:prstGeom>
          <a:noFill/>
        </p:spPr>
        <p:txBody>
          <a:bodyPr wrap="square" rtlCol="0">
            <a:spAutoFit/>
          </a:bodyPr>
          <a:lstStyle/>
          <a:p>
            <a:r>
              <a:rPr lang="en-IN" dirty="0"/>
              <a:t>Fabrication Feasibility</a:t>
            </a:r>
            <a:endParaRPr lang="en-IN" dirty="0"/>
          </a:p>
        </p:txBody>
      </p:sp>
      <p:sp>
        <p:nvSpPr>
          <p:cNvPr id="46" name="TextBox 45"/>
          <p:cNvSpPr txBox="1"/>
          <p:nvPr/>
        </p:nvSpPr>
        <p:spPr>
          <a:xfrm>
            <a:off x="4987946" y="5749124"/>
            <a:ext cx="206788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Cost</a:t>
            </a:r>
            <a:endParaRPr lang="en-IN"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2997860" y="5127402"/>
            <a:ext cx="668860" cy="369332"/>
          </a:xfrm>
          <a:prstGeom prst="rect">
            <a:avLst/>
          </a:prstGeom>
          <a:noFill/>
        </p:spPr>
        <p:txBody>
          <a:bodyPr wrap="square" rtlCol="0">
            <a:spAutoFit/>
          </a:bodyPr>
          <a:lstStyle/>
          <a:p>
            <a:r>
              <a:rPr lang="en-IN" dirty="0"/>
              <a:t>Time</a:t>
            </a:r>
            <a:endParaRPr lang="en-IN" dirty="0"/>
          </a:p>
        </p:txBody>
      </p:sp>
      <p:sp>
        <p:nvSpPr>
          <p:cNvPr id="50" name="TextBox 49"/>
          <p:cNvSpPr txBox="1"/>
          <p:nvPr/>
        </p:nvSpPr>
        <p:spPr>
          <a:xfrm>
            <a:off x="2358696" y="1554082"/>
            <a:ext cx="21517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Propulsion System</a:t>
            </a:r>
            <a:endParaRPr lang="en-IN"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5006824" y="1181369"/>
            <a:ext cx="2467766" cy="369332"/>
          </a:xfrm>
          <a:prstGeom prst="rect">
            <a:avLst/>
          </a:prstGeom>
          <a:noFill/>
        </p:spPr>
        <p:txBody>
          <a:bodyPr wrap="square" rtlCol="0">
            <a:spAutoFit/>
          </a:bodyPr>
          <a:lstStyle/>
          <a:p>
            <a:r>
              <a:rPr lang="en-IN" dirty="0"/>
              <a:t>FRP and Lead Prohibited</a:t>
            </a:r>
            <a:endParaRPr lang="en-IN" dirty="0"/>
          </a:p>
        </p:txBody>
      </p:sp>
      <p:sp>
        <p:nvSpPr>
          <p:cNvPr id="52" name="TextBox 51"/>
          <p:cNvSpPr txBox="1"/>
          <p:nvPr/>
        </p:nvSpPr>
        <p:spPr>
          <a:xfrm>
            <a:off x="877192" y="3176653"/>
            <a:ext cx="2963007" cy="923330"/>
          </a:xfrm>
          <a:prstGeom prst="rect">
            <a:avLst/>
          </a:prstGeom>
          <a:noFill/>
        </p:spPr>
        <p:txBody>
          <a:bodyPr wrap="square" rtlCol="0">
            <a:spAutoFit/>
          </a:bodyPr>
          <a:lstStyle/>
          <a:p>
            <a:r>
              <a:rPr lang="en-IN" dirty="0"/>
              <a:t>Total Take off distance 200ft.</a:t>
            </a:r>
            <a:endParaRPr lang="en-IN" dirty="0"/>
          </a:p>
          <a:p>
            <a:r>
              <a:rPr lang="en-IN" dirty="0"/>
              <a:t>Total Landing distance 400ft.</a:t>
            </a:r>
            <a:endParaRPr lang="en-IN" dirty="0"/>
          </a:p>
          <a:p>
            <a:endParaRPr lang="en-IN" dirty="0"/>
          </a:p>
        </p:txBody>
      </p:sp>
      <p:cxnSp>
        <p:nvCxnSpPr>
          <p:cNvPr id="4" name="Straight Connector 3"/>
          <p:cNvCxnSpPr>
            <a:stCxn id="6" idx="2"/>
            <a:endCxn id="6" idx="6"/>
          </p:cNvCxnSpPr>
          <p:nvPr/>
        </p:nvCxnSpPr>
        <p:spPr>
          <a:xfrm>
            <a:off x="4581083" y="3490122"/>
            <a:ext cx="247475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0557" y="3769583"/>
            <a:ext cx="2281394" cy="369332"/>
          </a:xfrm>
          <a:prstGeom prst="rect">
            <a:avLst/>
          </a:prstGeom>
          <a:noFill/>
        </p:spPr>
        <p:txBody>
          <a:bodyPr wrap="none" rtlCol="0">
            <a:spAutoFit/>
          </a:bodyPr>
          <a:lstStyle/>
          <a:p>
            <a:pPr algn="l"/>
            <a:r>
              <a:rPr lang="en-IN" dirty="0">
                <a:latin typeface="Times New Roman" panose="02020603050405020304" pitchFamily="18" charset="0"/>
                <a:cs typeface="Times New Roman" panose="02020603050405020304" pitchFamily="18" charset="0"/>
              </a:rPr>
              <a:t>Additional Constraints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3" grpId="0"/>
      <p:bldP spid="44" grpId="0"/>
      <p:bldP spid="45" grpId="0"/>
      <p:bldP spid="46" grpId="0"/>
      <p:bldP spid="49" grpId="0"/>
      <p:bldP spid="50" grpId="0"/>
      <p:bldP spid="51" grpId="0"/>
      <p:bldP spid="5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288"/>
            <a:ext cx="10515600" cy="851279"/>
          </a:xfrm>
        </p:spPr>
        <p:txBody>
          <a:bodyPr/>
          <a:lstStyle/>
          <a:p>
            <a:endParaRPr lang="en-IN"/>
          </a:p>
        </p:txBody>
      </p:sp>
      <p:sp>
        <p:nvSpPr>
          <p:cNvPr id="3" name="Content Placeholder 2"/>
          <p:cNvSpPr>
            <a:spLocks noGrp="1"/>
          </p:cNvSpPr>
          <p:nvPr>
            <p:ph idx="1"/>
          </p:nvPr>
        </p:nvSpPr>
        <p:spPr>
          <a:xfrm>
            <a:off x="134224" y="1015068"/>
            <a:ext cx="11920756" cy="5754644"/>
          </a:xfrm>
        </p:spPr>
        <p:txBody>
          <a:bodyPr/>
          <a:lstStyle/>
          <a:p>
            <a:endParaRPr lang="en-IN" dirty="0"/>
          </a:p>
        </p:txBody>
      </p:sp>
      <p:sp>
        <p:nvSpPr>
          <p:cNvPr id="4" name="Oval 3"/>
          <p:cNvSpPr/>
          <p:nvPr/>
        </p:nvSpPr>
        <p:spPr>
          <a:xfrm>
            <a:off x="4379053" y="1933347"/>
            <a:ext cx="2835479" cy="286064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6" name="Straight Connector 5"/>
          <p:cNvCxnSpPr>
            <a:stCxn id="4" idx="2"/>
          </p:cNvCxnSpPr>
          <p:nvPr/>
        </p:nvCxnSpPr>
        <p:spPr>
          <a:xfrm>
            <a:off x="4379053" y="3363670"/>
            <a:ext cx="283547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857226" y="2227276"/>
            <a:ext cx="1784762" cy="1015663"/>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   SAE </a:t>
            </a: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 Requirements                                     and Constraints</a:t>
            </a:r>
            <a:endParaRPr lang="en-IN"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655890" y="3657600"/>
            <a:ext cx="237408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Additional Constraints</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7130642" y="3359791"/>
            <a:ext cx="1082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753801" y="1392572"/>
            <a:ext cx="0" cy="53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5"/>
          </p:cNvCxnSpPr>
          <p:nvPr/>
        </p:nvCxnSpPr>
        <p:spPr>
          <a:xfrm>
            <a:off x="6799286" y="4375061"/>
            <a:ext cx="801140" cy="65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p:cNvCxnSpPr>
          <p:nvPr/>
        </p:nvCxnSpPr>
        <p:spPr>
          <a:xfrm flipH="1">
            <a:off x="5784209" y="4793993"/>
            <a:ext cx="12584" cy="96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 idx="7"/>
          </p:cNvCxnSpPr>
          <p:nvPr/>
        </p:nvCxnSpPr>
        <p:spPr>
          <a:xfrm flipV="1">
            <a:off x="6799286" y="1782345"/>
            <a:ext cx="624971" cy="569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p:cNvCxnSpPr>
          <p:nvPr/>
        </p:nvCxnSpPr>
        <p:spPr>
          <a:xfrm flipH="1">
            <a:off x="3475133" y="3363670"/>
            <a:ext cx="903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 idx="1"/>
          </p:cNvCxnSpPr>
          <p:nvPr/>
        </p:nvCxnSpPr>
        <p:spPr>
          <a:xfrm flipH="1" flipV="1">
            <a:off x="4085439" y="1748789"/>
            <a:ext cx="708860" cy="60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135787" y="4371182"/>
            <a:ext cx="624970" cy="65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p:cNvSpPr/>
          <p:nvPr/>
        </p:nvSpPr>
        <p:spPr>
          <a:xfrm>
            <a:off x="7340367" y="1392572"/>
            <a:ext cx="2046914" cy="3858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0" name="Rectangle: Rounded Corners 39"/>
          <p:cNvSpPr/>
          <p:nvPr/>
        </p:nvSpPr>
        <p:spPr>
          <a:xfrm>
            <a:off x="8304056" y="2994921"/>
            <a:ext cx="2835479" cy="8723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Length &lt;170 inches .</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2kg &lt;Weight&lt;5kg</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1" name="Rectangle: Rounded Corners 40"/>
          <p:cNvSpPr/>
          <p:nvPr/>
        </p:nvSpPr>
        <p:spPr>
          <a:xfrm>
            <a:off x="7587832" y="5025006"/>
            <a:ext cx="2420233" cy="3858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Fabrication Feasibility</a:t>
            </a:r>
            <a:endParaRPr lang="en-IN" dirty="0">
              <a:ln w="0"/>
              <a:solidFill>
                <a:schemeClr val="tx1"/>
              </a:solidFill>
              <a:effectLst>
                <a:outerShdw blurRad="38100" dist="19050" dir="2700000" algn="tl" rotWithShape="0">
                  <a:schemeClr val="dk1">
                    <a:alpha val="40000"/>
                  </a:schemeClr>
                </a:outerShdw>
              </a:effectLst>
            </a:endParaRPr>
          </a:p>
        </p:txBody>
      </p:sp>
      <p:sp>
        <p:nvSpPr>
          <p:cNvPr id="42" name="Rectangle: Rounded Corners 41"/>
          <p:cNvSpPr/>
          <p:nvPr/>
        </p:nvSpPr>
        <p:spPr>
          <a:xfrm>
            <a:off x="5343786" y="5754847"/>
            <a:ext cx="738231" cy="3858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Cost</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4" name="Rectangle: Rounded Corners 43"/>
          <p:cNvSpPr/>
          <p:nvPr/>
        </p:nvSpPr>
        <p:spPr>
          <a:xfrm>
            <a:off x="3248635" y="5062784"/>
            <a:ext cx="815832" cy="38583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Time</a:t>
            </a:r>
            <a:endParaRPr lang="en-IN" dirty="0"/>
          </a:p>
        </p:txBody>
      </p:sp>
      <p:sp>
        <p:nvSpPr>
          <p:cNvPr id="46" name="Rectangle: Rounded Corners 45"/>
          <p:cNvSpPr/>
          <p:nvPr/>
        </p:nvSpPr>
        <p:spPr>
          <a:xfrm>
            <a:off x="478704" y="2990693"/>
            <a:ext cx="2951869" cy="8766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Total Take off distance 200ft.</a:t>
            </a:r>
            <a:endParaRPr lang="en-IN" dirty="0">
              <a:ln w="0"/>
              <a:solidFill>
                <a:schemeClr val="tx1"/>
              </a:solidFill>
              <a:effectLst>
                <a:outerShdw blurRad="38100" dist="19050" dir="2700000" algn="tl" rotWithShape="0">
                  <a:schemeClr val="dk1">
                    <a:alpha val="40000"/>
                  </a:schemeClr>
                </a:outerShdw>
              </a:effectLst>
            </a:endParaRPr>
          </a:p>
          <a:p>
            <a:r>
              <a:rPr lang="en-IN" dirty="0">
                <a:ln w="0"/>
                <a:solidFill>
                  <a:schemeClr val="tx1"/>
                </a:solidFill>
                <a:effectLst>
                  <a:outerShdw blurRad="38100" dist="19050" dir="2700000" algn="tl" rotWithShape="0">
                    <a:schemeClr val="dk1">
                      <a:alpha val="40000"/>
                    </a:schemeClr>
                  </a:outerShdw>
                </a:effectLst>
              </a:rPr>
              <a:t>Total Landing distance 400ft.</a:t>
            </a:r>
            <a:endParaRPr lang="en-IN" dirty="0">
              <a:ln w="0"/>
              <a:solidFill>
                <a:schemeClr val="tx1"/>
              </a:solidFill>
              <a:effectLst>
                <a:outerShdw blurRad="38100" dist="19050" dir="2700000" algn="tl" rotWithShape="0">
                  <a:schemeClr val="dk1">
                    <a:alpha val="40000"/>
                  </a:schemeClr>
                </a:outerShdw>
              </a:effectLst>
            </a:endParaRPr>
          </a:p>
        </p:txBody>
      </p:sp>
      <p:sp>
        <p:nvSpPr>
          <p:cNvPr id="47" name="Rectangle: Rounded Corners 46"/>
          <p:cNvSpPr/>
          <p:nvPr/>
        </p:nvSpPr>
        <p:spPr>
          <a:xfrm>
            <a:off x="1917931" y="1403114"/>
            <a:ext cx="2046914" cy="3858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Propulsion System</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8" name="Rectangle: Rounded Corners 47"/>
          <p:cNvSpPr/>
          <p:nvPr/>
        </p:nvSpPr>
        <p:spPr>
          <a:xfrm>
            <a:off x="4434635" y="939567"/>
            <a:ext cx="2629943" cy="3858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FRP and Lead Prohibited</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39" grpId="0" animBg="1"/>
      <p:bldP spid="40" grpId="0" animBg="1"/>
      <p:bldP spid="41" grpId="0" animBg="1"/>
      <p:bldP spid="42" grpId="0" animBg="1"/>
      <p:bldP spid="44" grpId="0" animBg="1"/>
      <p:bldP spid="46"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Configuration Selection and Trade Studies</a:t>
            </a:r>
            <a:endParaRPr lang="en-IN" sz="32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r="-1031" b="35528"/>
          <a:stretch>
            <a:fillRect/>
          </a:stretch>
        </p:blipFill>
        <p:spPr>
          <a:xfrm>
            <a:off x="201880" y="918121"/>
            <a:ext cx="2924846" cy="1950914"/>
          </a:xfrm>
        </p:spPr>
      </p:pic>
      <p:sp>
        <p:nvSpPr>
          <p:cNvPr id="9" name="TextBox 8"/>
          <p:cNvSpPr txBox="1"/>
          <p:nvPr/>
        </p:nvSpPr>
        <p:spPr>
          <a:xfrm>
            <a:off x="310391" y="3048492"/>
            <a:ext cx="3724713"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Evaluation Criteria:</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Induced drag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Weight Reduction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Near Elliptical Distribution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Manufacturability </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3699" t="51010" b="26360"/>
          <a:stretch>
            <a:fillRect/>
          </a:stretch>
        </p:blipFill>
        <p:spPr>
          <a:xfrm>
            <a:off x="9504727" y="2634143"/>
            <a:ext cx="1094642" cy="842464"/>
          </a:xfrm>
          <a:prstGeom prst="rect">
            <a:avLst/>
          </a:prstGeom>
        </p:spPr>
      </p:pic>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2630" t="5627" r="7363" b="47034"/>
          <a:stretch>
            <a:fillRect/>
          </a:stretch>
        </p:blipFill>
        <p:spPr>
          <a:xfrm>
            <a:off x="8758106" y="1048365"/>
            <a:ext cx="2595694" cy="1685458"/>
          </a:xfrm>
          <a:prstGeom prst="rect">
            <a:avLst/>
          </a:prstGeom>
        </p:spPr>
      </p:pic>
      <p:sp>
        <p:nvSpPr>
          <p:cNvPr id="18" name="TextBox 17"/>
          <p:cNvSpPr txBox="1"/>
          <p:nvPr/>
        </p:nvSpPr>
        <p:spPr>
          <a:xfrm>
            <a:off x="8892330" y="3556323"/>
            <a:ext cx="3226723" cy="1754326"/>
          </a:xfrm>
          <a:prstGeom prst="rect">
            <a:avLst/>
          </a:prstGeom>
          <a:noFill/>
        </p:spPr>
        <p:txBody>
          <a:bodyPr wrap="square" rtlCol="0">
            <a:spAutoFit/>
          </a:bodyPr>
          <a:lstStyle/>
          <a:p>
            <a:r>
              <a:rPr lang="en-IN" dirty="0"/>
              <a:t>Evaluation Criteria:</a:t>
            </a:r>
            <a:endParaRPr lang="en-IN" dirty="0"/>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Reduced Parasite drag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t> Reduced rudder-induced roll</a:t>
            </a:r>
            <a:endParaRPr lang="en-IN" dirty="0"/>
          </a:p>
          <a:p>
            <a:pPr marL="285750" indent="-285750">
              <a:buFont typeface="Arial" panose="020B0604020202020204" pitchFamily="34" charset="0"/>
              <a:buChar char="•"/>
            </a:pPr>
            <a:r>
              <a:rPr lang="en-IN" dirty="0"/>
              <a:t>Free of fuselage wake</a:t>
            </a:r>
            <a:endParaRPr lang="en-IN" dirty="0"/>
          </a:p>
          <a:p>
            <a:pPr marL="285750" indent="-285750">
              <a:buFont typeface="Arial" panose="020B0604020202020204" pitchFamily="34" charset="0"/>
              <a:buChar char="•"/>
            </a:pPr>
            <a:r>
              <a:rPr lang="en-IN" dirty="0"/>
              <a:t>Reduced Cantilever stress</a:t>
            </a:r>
            <a:endParaRPr lang="en-IN" dirty="0"/>
          </a:p>
          <a:p>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016" t="1956" r="5804" b="17837"/>
          <a:stretch>
            <a:fillRect/>
          </a:stretch>
        </p:blipFill>
        <p:spPr>
          <a:xfrm>
            <a:off x="310391" y="4591964"/>
            <a:ext cx="2910981" cy="1992331"/>
          </a:xfrm>
          <a:prstGeom prst="rect">
            <a:avLst/>
          </a:prstGeom>
        </p:spPr>
      </p:pic>
      <p:sp>
        <p:nvSpPr>
          <p:cNvPr id="10" name="TextBox 9"/>
          <p:cNvSpPr txBox="1"/>
          <p:nvPr/>
        </p:nvSpPr>
        <p:spPr>
          <a:xfrm>
            <a:off x="3456263" y="4873400"/>
            <a:ext cx="2835479"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Evaluation Criteria:</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Prevents Ground looping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642" y="1124946"/>
            <a:ext cx="2011960" cy="1222545"/>
          </a:xfrm>
          <a:prstGeom prst="rect">
            <a:avLst/>
          </a:prstGeom>
        </p:spPr>
      </p:pic>
      <p:sp>
        <p:nvSpPr>
          <p:cNvPr id="13" name="TextBox 12"/>
          <p:cNvSpPr txBox="1"/>
          <p:nvPr/>
        </p:nvSpPr>
        <p:spPr>
          <a:xfrm>
            <a:off x="5439104" y="863699"/>
            <a:ext cx="3092500" cy="2862322"/>
          </a:xfrm>
          <a:prstGeom prst="rect">
            <a:avLst/>
          </a:prstGeom>
          <a:noFill/>
        </p:spPr>
        <p:txBody>
          <a:bodyPr wrap="square" rtlCol="0">
            <a:spAutoFit/>
          </a:bodyPr>
          <a:lstStyle/>
          <a:p>
            <a:r>
              <a:rPr lang="en-IN" dirty="0"/>
              <a:t>Evaluation Criteria:</a:t>
            </a:r>
            <a:endParaRPr lang="en-IN" dirty="0"/>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impact during landing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Laterally stable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Smooth finish of Fuselage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Ease of Wing-Fuselage Assembly.</a:t>
            </a: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r>
              <a:rPr lang="en-IN" dirty="0"/>
              <a:t> </a:t>
            </a:r>
            <a:endParaRPr lang="en-IN" dirty="0"/>
          </a:p>
        </p:txBody>
      </p:sp>
      <p:sp>
        <p:nvSpPr>
          <p:cNvPr id="3" name="TextBox 2"/>
          <p:cNvSpPr txBox="1"/>
          <p:nvPr/>
        </p:nvSpPr>
        <p:spPr>
          <a:xfrm>
            <a:off x="6795082" y="5255637"/>
            <a:ext cx="3112895" cy="1477328"/>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Fuselage Evaluation Criteria:</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Innovation</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Reduced Influence of Wing wake on Tail</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Ease of manufacturing</a:t>
            </a:r>
            <a:endParaRPr lang="en-IN"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1372" y="1155426"/>
            <a:ext cx="2011960" cy="1222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96" y="80008"/>
            <a:ext cx="10515600" cy="968725"/>
          </a:xfrm>
        </p:spPr>
        <p:txBody>
          <a:bodyPr>
            <a:normAutofit/>
          </a:bodyPr>
          <a:lstStyle/>
          <a:p>
            <a:pPr algn="ctr"/>
            <a:r>
              <a:rPr lang="en-IN" sz="3200" dirty="0">
                <a:latin typeface="Times New Roman" panose="02020603050405020304" pitchFamily="18" charset="0"/>
                <a:cs typeface="Times New Roman" panose="02020603050405020304" pitchFamily="18" charset="0"/>
              </a:rPr>
              <a:t>Vehicle Sizing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668" y="792527"/>
            <a:ext cx="12191999" cy="5964260"/>
          </a:xfrm>
        </p:spPr>
        <p:txBody>
          <a:bodyPr>
            <a:normAutofit/>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343949" y="1145075"/>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TextBox 4"/>
          <p:cNvSpPr txBox="1"/>
          <p:nvPr/>
        </p:nvSpPr>
        <p:spPr>
          <a:xfrm>
            <a:off x="566256" y="1551870"/>
            <a:ext cx="17700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Lift Requirement </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18259" y="2449189"/>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Rectangle 7"/>
          <p:cNvSpPr/>
          <p:nvPr/>
        </p:nvSpPr>
        <p:spPr>
          <a:xfrm>
            <a:off x="343949" y="3705664"/>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p:cNvSpPr txBox="1"/>
          <p:nvPr/>
        </p:nvSpPr>
        <p:spPr>
          <a:xfrm>
            <a:off x="336960" y="2788959"/>
            <a:ext cx="23992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Payload Requirement</a:t>
            </a:r>
            <a:endParaRPr lang="en-IN"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43949" y="4090289"/>
            <a:ext cx="239925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Avionics Requirement </a:t>
            </a:r>
            <a:endParaRPr lang="en-IN" dirty="0">
              <a:latin typeface="Times New Roman" panose="02020603050405020304" pitchFamily="18" charset="0"/>
              <a:cs typeface="Times New Roman" panose="02020603050405020304" pitchFamily="18" charset="0"/>
            </a:endParaRPr>
          </a:p>
        </p:txBody>
      </p:sp>
      <p:sp>
        <p:nvSpPr>
          <p:cNvPr id="11" name="Rectangle 10"/>
          <p:cNvSpPr/>
          <p:nvPr/>
        </p:nvSpPr>
        <p:spPr>
          <a:xfrm>
            <a:off x="3634181" y="1097432"/>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Rectangle 11"/>
          <p:cNvSpPr/>
          <p:nvPr/>
        </p:nvSpPr>
        <p:spPr>
          <a:xfrm>
            <a:off x="7178528" y="1056362"/>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Volume Coefficients</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3642919" y="2457483"/>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Rectangle 14"/>
          <p:cNvSpPr/>
          <p:nvPr/>
        </p:nvSpPr>
        <p:spPr>
          <a:xfrm>
            <a:off x="7230961" y="3705664"/>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Rectangle 15"/>
          <p:cNvSpPr/>
          <p:nvPr/>
        </p:nvSpPr>
        <p:spPr>
          <a:xfrm>
            <a:off x="3659005" y="3774657"/>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7" name="Rectangle 16"/>
          <p:cNvSpPr/>
          <p:nvPr/>
        </p:nvSpPr>
        <p:spPr>
          <a:xfrm>
            <a:off x="7178528" y="2455713"/>
            <a:ext cx="2214693" cy="10570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TextBox 17"/>
          <p:cNvSpPr txBox="1"/>
          <p:nvPr/>
        </p:nvSpPr>
        <p:spPr>
          <a:xfrm>
            <a:off x="3950865" y="1547441"/>
            <a:ext cx="17616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Airfoil Selection </a:t>
            </a:r>
            <a:endParaRPr lang="en-IN"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853868" y="2788959"/>
            <a:ext cx="193785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Wing Dimensions</a:t>
            </a:r>
            <a:endParaRPr lang="en-IN"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4112699" y="3968863"/>
            <a:ext cx="21308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Fuselage Dimensions</a:t>
            </a:r>
            <a:endParaRPr lang="en-IN"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361864" y="2523707"/>
            <a:ext cx="304520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Horizontal Stabilizer Dimensions</a:t>
            </a:r>
            <a:endParaRPr lang="en-IN"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420936" y="3911003"/>
            <a:ext cx="2474753"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Vertical Stabilizer Dimension</a:t>
            </a:r>
            <a:endParaRPr lang="en-IN" dirty="0">
              <a:latin typeface="Times New Roman" panose="02020603050405020304" pitchFamily="18" charset="0"/>
              <a:cs typeface="Times New Roman" panose="02020603050405020304" pitchFamily="18" charset="0"/>
            </a:endParaRPr>
          </a:p>
        </p:txBody>
      </p:sp>
      <p:cxnSp>
        <p:nvCxnSpPr>
          <p:cNvPr id="29" name="Connector: Elbow 28"/>
          <p:cNvCxnSpPr/>
          <p:nvPr/>
        </p:nvCxnSpPr>
        <p:spPr>
          <a:xfrm>
            <a:off x="2557421" y="1824599"/>
            <a:ext cx="1051070" cy="893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p:nvPr/>
        </p:nvCxnSpPr>
        <p:spPr>
          <a:xfrm>
            <a:off x="2542048" y="3120206"/>
            <a:ext cx="1051070" cy="8936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741527" y="2154047"/>
            <a:ext cx="0" cy="295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p:cNvCxnSpPr/>
          <p:nvPr/>
        </p:nvCxnSpPr>
        <p:spPr>
          <a:xfrm>
            <a:off x="5861109" y="1918321"/>
            <a:ext cx="1308681" cy="6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p:cNvCxnSpPr>
            <a:endCxn id="15" idx="1"/>
          </p:cNvCxnSpPr>
          <p:nvPr/>
        </p:nvCxnSpPr>
        <p:spPr>
          <a:xfrm>
            <a:off x="5843634" y="3465532"/>
            <a:ext cx="1387327" cy="7686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558642" y="4459621"/>
            <a:ext cx="1100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7" idx="1"/>
          </p:cNvCxnSpPr>
          <p:nvPr/>
        </p:nvCxnSpPr>
        <p:spPr>
          <a:xfrm>
            <a:off x="5904799" y="2984219"/>
            <a:ext cx="1273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1" idx="0"/>
          </p:cNvCxnSpPr>
          <p:nvPr/>
        </p:nvCxnSpPr>
        <p:spPr>
          <a:xfrm flipH="1" flipV="1">
            <a:off x="4741527" y="835313"/>
            <a:ext cx="1" cy="262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741528" y="824343"/>
            <a:ext cx="5358817" cy="3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10079025" y="835313"/>
            <a:ext cx="12580" cy="3398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9483750" y="4234168"/>
            <a:ext cx="60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2613" y="5134062"/>
            <a:ext cx="11350304" cy="1477328"/>
          </a:xfrm>
          <a:prstGeom prst="rect">
            <a:avLst/>
          </a:prstGeom>
          <a:noFill/>
        </p:spPr>
        <p:txBody>
          <a:bodyPr wrap="square" rtlCol="0">
            <a:spAutoFit/>
          </a:bodyPr>
          <a:lstStyle/>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Vehicle was sized based on competition requirements, meanwhile considering the aerodynamic characteristics and structural integrity. </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Aerodynamic parameters and Fabrication feasibility were considered, iterated and necessary design changes were made. </a:t>
            </a:r>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dirty="0" smtClean="0">
            <a:latin typeface="Times New Roman" panose="02020603050405020304" pitchFamily="18" charset="0"/>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6871</Words>
  <Application>WPS Presentation</Application>
  <PresentationFormat>Widescreen</PresentationFormat>
  <Paragraphs>614</Paragraphs>
  <Slides>24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Times New Roman</vt:lpstr>
      <vt:lpstr>Adobe Ming Std L</vt:lpstr>
      <vt:lpstr>Microsoft YaHei</vt:lpstr>
      <vt:lpstr>Arial Unicode MS</vt:lpstr>
      <vt:lpstr>Calibri Light</vt:lpstr>
      <vt:lpstr>Calibri</vt:lpstr>
      <vt:lpstr>Cambria Math</vt:lpstr>
      <vt:lpstr>BatangChe</vt:lpstr>
      <vt:lpstr>SWAstro</vt:lpstr>
      <vt:lpstr>Office Theme</vt:lpstr>
      <vt:lpstr>SAEISS Aero Design Challenge 2020, Regular Class SASTRA Deemed To Be University, Thanjavur Technical Presentation</vt:lpstr>
      <vt:lpstr>Project Planning </vt:lpstr>
      <vt:lpstr>SAE  AERO-DESIGN COMPETITION ROADMAP</vt:lpstr>
      <vt:lpstr>Design Approach</vt:lpstr>
      <vt:lpstr>Procedure</vt:lpstr>
      <vt:lpstr>Requirements and Constraints (	Include Sae plane) </vt:lpstr>
      <vt:lpstr>PowerPoint 演示文稿</vt:lpstr>
      <vt:lpstr>Configuration Selection and Trade Studies</vt:lpstr>
      <vt:lpstr>Vehicle Sizing </vt:lpstr>
      <vt:lpstr>PowerPoint 演示文稿</vt:lpstr>
      <vt:lpstr>PowerPoint 演示文稿</vt:lpstr>
      <vt:lpstr>Innovation</vt:lpstr>
      <vt:lpstr>Vehicle Sizing</vt:lpstr>
      <vt:lpstr>PowerPoint 演示文稿</vt:lpstr>
      <vt:lpstr>PowerPoint 演示文稿</vt:lpstr>
      <vt:lpstr>PowerPoint 演示文稿</vt:lpstr>
      <vt:lpstr>Tail-Section</vt:lpstr>
      <vt:lpstr>PowerPoint 演示文稿</vt:lpstr>
      <vt:lpstr>PowerPoint 演示文稿</vt:lpstr>
      <vt:lpstr>Centre of Gravity  and stability </vt:lpstr>
      <vt:lpstr>Stress analysis and Material Selection</vt:lpstr>
      <vt:lpstr>Empirical Results </vt:lpstr>
      <vt:lpstr>Lessons Learnt</vt:lpstr>
      <vt:lpstr>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SAEISS Aero Design Challenge 2020, Regular Class SASTRA Deemed To Be University, Thanjavur Technical Presentation</dc:title>
  <dc:creator>M S HARI KRISHNA</dc:creator>
  <cp:lastModifiedBy>Greesh</cp:lastModifiedBy>
  <cp:revision>87</cp:revision>
  <dcterms:created xsi:type="dcterms:W3CDTF">2020-02-11T16:28:00Z</dcterms:created>
  <dcterms:modified xsi:type="dcterms:W3CDTF">2020-02-24T16:26:37Z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