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8" d="100"/>
          <a:sy n="98" d="100"/>
        </p:scale>
        <p:origin x="101"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132798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D3DDE-F04E-4991-85D1-90F257CEDFD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241078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153236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89433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3069565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157987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252172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409147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32058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404596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DD3DDE-F04E-4991-85D1-90F257CEDFD2}" type="datetimeFigureOut">
              <a:rPr lang="en-IN" smtClean="0"/>
              <a:t>25-01-2022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329345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DD3DDE-F04E-4991-85D1-90F257CEDFD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292023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DD3DDE-F04E-4991-85D1-90F257CEDFD2}" type="datetimeFigureOut">
              <a:rPr lang="en-IN" smtClean="0"/>
              <a:t>25-01-2022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64571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DD3DDE-F04E-4991-85D1-90F257CEDFD2}" type="datetimeFigureOut">
              <a:rPr lang="en-IN" smtClean="0"/>
              <a:t>25-01-2022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277198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D3DDE-F04E-4991-85D1-90F257CEDFD2}" type="datetimeFigureOut">
              <a:rPr lang="en-IN" smtClean="0"/>
              <a:t>25-01-2022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107635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DD3DDE-F04E-4991-85D1-90F257CEDFD2}" type="datetimeFigureOut">
              <a:rPr lang="en-IN" smtClean="0"/>
              <a:t>25-01-2022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399966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8DD3DDE-F04E-4991-85D1-90F257CEDFD2}" type="datetimeFigureOut">
              <a:rPr lang="en-IN" smtClean="0"/>
              <a:t>25-01-2022</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F1B6D00F-1E9E-47C4-B391-8B03028A101A}" type="slidenum">
              <a:rPr lang="en-IN" smtClean="0"/>
              <a:t>‹#›</a:t>
            </a:fld>
            <a:endParaRPr lang="en-IN"/>
          </a:p>
        </p:txBody>
      </p:sp>
    </p:spTree>
    <p:extLst>
      <p:ext uri="{BB962C8B-B14F-4D97-AF65-F5344CB8AC3E}">
        <p14:creationId xmlns:p14="http://schemas.microsoft.com/office/powerpoint/2010/main" val="97712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8DD3DDE-F04E-4991-85D1-90F257CEDFD2}" type="datetimeFigureOut">
              <a:rPr lang="en-IN" smtClean="0"/>
              <a:t>25-01-2022</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1B6D00F-1E9E-47C4-B391-8B03028A101A}" type="slidenum">
              <a:rPr lang="en-IN" smtClean="0"/>
              <a:t>‹#›</a:t>
            </a:fld>
            <a:endParaRPr lang="en-IN"/>
          </a:p>
        </p:txBody>
      </p:sp>
    </p:spTree>
    <p:extLst>
      <p:ext uri="{BB962C8B-B14F-4D97-AF65-F5344CB8AC3E}">
        <p14:creationId xmlns:p14="http://schemas.microsoft.com/office/powerpoint/2010/main" val="21295801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0749-24A6-4AF1-B0DC-3CFE3D18D5D7}"/>
              </a:ext>
            </a:extLst>
          </p:cNvPr>
          <p:cNvSpPr>
            <a:spLocks noGrp="1"/>
          </p:cNvSpPr>
          <p:nvPr>
            <p:ph type="ctrTitle"/>
          </p:nvPr>
        </p:nvSpPr>
        <p:spPr>
          <a:xfrm>
            <a:off x="1751012" y="3032368"/>
            <a:ext cx="8676222" cy="2899509"/>
          </a:xfrm>
        </p:spPr>
        <p:txBody>
          <a:bodyPr>
            <a:normAutofit/>
          </a:bodyPr>
          <a:lstStyle/>
          <a:p>
            <a:pPr algn="r"/>
            <a:r>
              <a:rPr lang="en-IN" sz="2100" dirty="0"/>
              <a:t>-N. BHUVAN SWAROOP (20-737-128)</a:t>
            </a:r>
            <a:br>
              <a:rPr lang="en-IN" sz="2100" dirty="0"/>
            </a:br>
            <a:endParaRPr lang="en-IN" sz="2100" dirty="0"/>
          </a:p>
        </p:txBody>
      </p:sp>
      <p:sp>
        <p:nvSpPr>
          <p:cNvPr id="3" name="Subtitle 2">
            <a:extLst>
              <a:ext uri="{FF2B5EF4-FFF2-40B4-BE49-F238E27FC236}">
                <a16:creationId xmlns:a16="http://schemas.microsoft.com/office/drawing/2014/main" id="{E70AA69B-A6AF-497D-97DF-D720D8BF3784}"/>
              </a:ext>
            </a:extLst>
          </p:cNvPr>
          <p:cNvSpPr>
            <a:spLocks noGrp="1"/>
          </p:cNvSpPr>
          <p:nvPr>
            <p:ph type="subTitle" idx="1"/>
          </p:nvPr>
        </p:nvSpPr>
        <p:spPr>
          <a:xfrm>
            <a:off x="1751012" y="3558210"/>
            <a:ext cx="8676222" cy="3092682"/>
          </a:xfrm>
        </p:spPr>
        <p:txBody>
          <a:bodyPr>
            <a:normAutofit lnSpcReduction="10000"/>
          </a:bodyPr>
          <a:lstStyle/>
          <a:p>
            <a:pPr algn="r"/>
            <a:endParaRPr lang="en-IN" dirty="0"/>
          </a:p>
          <a:p>
            <a:pPr algn="r"/>
            <a:endParaRPr lang="en-IN" dirty="0"/>
          </a:p>
          <a:p>
            <a:pPr algn="r"/>
            <a:endParaRPr lang="en-IN" dirty="0"/>
          </a:p>
          <a:p>
            <a:pPr algn="r"/>
            <a:endParaRPr lang="en-IN" dirty="0"/>
          </a:p>
          <a:p>
            <a:pPr algn="r"/>
            <a:endParaRPr lang="en-IN" dirty="0"/>
          </a:p>
          <a:p>
            <a:pPr algn="r"/>
            <a:r>
              <a:rPr lang="en-IN" dirty="0"/>
              <a:t>-G. KARTHIKEYA REDDY (20-737-138)</a:t>
            </a:r>
          </a:p>
          <a:p>
            <a:pPr algn="r"/>
            <a:r>
              <a:rPr lang="en-IN" dirty="0"/>
              <a:t>-K. SAKETH (20-737-165)</a:t>
            </a:r>
          </a:p>
        </p:txBody>
      </p:sp>
    </p:spTree>
    <p:extLst>
      <p:ext uri="{BB962C8B-B14F-4D97-AF65-F5344CB8AC3E}">
        <p14:creationId xmlns:p14="http://schemas.microsoft.com/office/powerpoint/2010/main" val="140386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F328-30A0-47A6-AF4E-36CC29C814C2}"/>
              </a:ext>
            </a:extLst>
          </p:cNvPr>
          <p:cNvSpPr>
            <a:spLocks noGrp="1"/>
          </p:cNvSpPr>
          <p:nvPr>
            <p:ph type="title"/>
          </p:nvPr>
        </p:nvSpPr>
        <p:spPr>
          <a:xfrm>
            <a:off x="1141413" y="609600"/>
            <a:ext cx="9905998" cy="457200"/>
          </a:xfrm>
        </p:spPr>
        <p:txBody>
          <a:bodyPr>
            <a:normAutofit/>
          </a:bodyPr>
          <a:lstStyle/>
          <a:p>
            <a:r>
              <a:rPr lang="en-IN" sz="1400" dirty="0"/>
              <a:t>CREATING NEW STUDENT ACCOUNT:</a:t>
            </a:r>
          </a:p>
        </p:txBody>
      </p:sp>
      <p:pic>
        <p:nvPicPr>
          <p:cNvPr id="4" name="Content Placeholder 3">
            <a:extLst>
              <a:ext uri="{FF2B5EF4-FFF2-40B4-BE49-F238E27FC236}">
                <a16:creationId xmlns:a16="http://schemas.microsoft.com/office/drawing/2014/main" id="{212F4748-0BD5-47AF-B84E-B47587457502}"/>
              </a:ext>
            </a:extLst>
          </p:cNvPr>
          <p:cNvPicPr>
            <a:picLocks noGrp="1" noChangeAspect="1"/>
          </p:cNvPicPr>
          <p:nvPr>
            <p:ph idx="1"/>
          </p:nvPr>
        </p:nvPicPr>
        <p:blipFill rotWithShape="1">
          <a:blip r:embed="rId2"/>
          <a:srcRect t="3813" b="7828"/>
          <a:stretch/>
        </p:blipFill>
        <p:spPr bwMode="auto">
          <a:xfrm>
            <a:off x="3605148" y="1727200"/>
            <a:ext cx="4978529" cy="4064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633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F220-EFC3-469B-AA5E-F2A5BDAF873A}"/>
              </a:ext>
            </a:extLst>
          </p:cNvPr>
          <p:cNvSpPr>
            <a:spLocks noGrp="1"/>
          </p:cNvSpPr>
          <p:nvPr>
            <p:ph type="title"/>
          </p:nvPr>
        </p:nvSpPr>
        <p:spPr>
          <a:xfrm>
            <a:off x="1141413" y="609600"/>
            <a:ext cx="9905998" cy="679938"/>
          </a:xfrm>
        </p:spPr>
        <p:txBody>
          <a:bodyPr>
            <a:normAutofit/>
          </a:bodyPr>
          <a:lstStyle/>
          <a:p>
            <a:r>
              <a:rPr lang="en-IN" sz="1400" dirty="0"/>
              <a:t>DELETING EXISTING STUDENT ACCOUNT:</a:t>
            </a:r>
          </a:p>
        </p:txBody>
      </p:sp>
      <p:pic>
        <p:nvPicPr>
          <p:cNvPr id="4" name="Content Placeholder 3">
            <a:extLst>
              <a:ext uri="{FF2B5EF4-FFF2-40B4-BE49-F238E27FC236}">
                <a16:creationId xmlns:a16="http://schemas.microsoft.com/office/drawing/2014/main" id="{B5139F8B-0258-4673-89B4-9139DA8D1747}"/>
              </a:ext>
            </a:extLst>
          </p:cNvPr>
          <p:cNvPicPr>
            <a:picLocks noGrp="1" noChangeAspect="1"/>
          </p:cNvPicPr>
          <p:nvPr>
            <p:ph idx="1"/>
          </p:nvPr>
        </p:nvPicPr>
        <p:blipFill>
          <a:blip r:embed="rId2"/>
          <a:stretch>
            <a:fillRect/>
          </a:stretch>
        </p:blipFill>
        <p:spPr>
          <a:xfrm>
            <a:off x="3274645" y="1922830"/>
            <a:ext cx="5126893" cy="3430710"/>
          </a:xfrm>
          <a:prstGeom prst="rect">
            <a:avLst/>
          </a:prstGeom>
        </p:spPr>
      </p:pic>
    </p:spTree>
    <p:extLst>
      <p:ext uri="{BB962C8B-B14F-4D97-AF65-F5344CB8AC3E}">
        <p14:creationId xmlns:p14="http://schemas.microsoft.com/office/powerpoint/2010/main" val="67078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3195-F964-4C41-942C-726CFB419E21}"/>
              </a:ext>
            </a:extLst>
          </p:cNvPr>
          <p:cNvSpPr>
            <a:spLocks noGrp="1"/>
          </p:cNvSpPr>
          <p:nvPr>
            <p:ph type="title"/>
          </p:nvPr>
        </p:nvSpPr>
        <p:spPr>
          <a:xfrm>
            <a:off x="1141413" y="609600"/>
            <a:ext cx="9905998" cy="953477"/>
          </a:xfrm>
        </p:spPr>
        <p:txBody>
          <a:bodyPr>
            <a:normAutofit/>
          </a:bodyPr>
          <a:lstStyle/>
          <a:p>
            <a:r>
              <a:rPr lang="en-IN" sz="1400" dirty="0"/>
              <a:t>VIEWING STATS:</a:t>
            </a:r>
          </a:p>
        </p:txBody>
      </p:sp>
      <p:pic>
        <p:nvPicPr>
          <p:cNvPr id="4" name="Content Placeholder 3">
            <a:extLst>
              <a:ext uri="{FF2B5EF4-FFF2-40B4-BE49-F238E27FC236}">
                <a16:creationId xmlns:a16="http://schemas.microsoft.com/office/drawing/2014/main" id="{C30FC861-9334-421C-AE20-6138F294C0F9}"/>
              </a:ext>
            </a:extLst>
          </p:cNvPr>
          <p:cNvPicPr>
            <a:picLocks noGrp="1" noChangeAspect="1"/>
          </p:cNvPicPr>
          <p:nvPr>
            <p:ph idx="1"/>
          </p:nvPr>
        </p:nvPicPr>
        <p:blipFill>
          <a:blip r:embed="rId2"/>
          <a:stretch>
            <a:fillRect/>
          </a:stretch>
        </p:blipFill>
        <p:spPr>
          <a:xfrm>
            <a:off x="3875072" y="1563077"/>
            <a:ext cx="3612066" cy="1934695"/>
          </a:xfrm>
          <a:prstGeom prst="rect">
            <a:avLst/>
          </a:prstGeom>
        </p:spPr>
      </p:pic>
      <p:pic>
        <p:nvPicPr>
          <p:cNvPr id="5" name="Picture 4">
            <a:extLst>
              <a:ext uri="{FF2B5EF4-FFF2-40B4-BE49-F238E27FC236}">
                <a16:creationId xmlns:a16="http://schemas.microsoft.com/office/drawing/2014/main" id="{72D82EDE-F36E-4A97-92EE-684D3C83323D}"/>
              </a:ext>
            </a:extLst>
          </p:cNvPr>
          <p:cNvPicPr>
            <a:picLocks noChangeAspect="1"/>
          </p:cNvPicPr>
          <p:nvPr/>
        </p:nvPicPr>
        <p:blipFill>
          <a:blip r:embed="rId3"/>
          <a:stretch>
            <a:fillRect/>
          </a:stretch>
        </p:blipFill>
        <p:spPr>
          <a:xfrm>
            <a:off x="3402183" y="3958535"/>
            <a:ext cx="4788340" cy="1892843"/>
          </a:xfrm>
          <a:prstGeom prst="rect">
            <a:avLst/>
          </a:prstGeom>
        </p:spPr>
      </p:pic>
    </p:spTree>
    <p:extLst>
      <p:ext uri="{BB962C8B-B14F-4D97-AF65-F5344CB8AC3E}">
        <p14:creationId xmlns:p14="http://schemas.microsoft.com/office/powerpoint/2010/main" val="206011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6458-2205-487B-AEEA-A9A8D21BCF83}"/>
              </a:ext>
            </a:extLst>
          </p:cNvPr>
          <p:cNvSpPr>
            <a:spLocks noGrp="1"/>
          </p:cNvSpPr>
          <p:nvPr>
            <p:ph type="title"/>
          </p:nvPr>
        </p:nvSpPr>
        <p:spPr>
          <a:xfrm>
            <a:off x="1141413" y="609600"/>
            <a:ext cx="9905998" cy="1148862"/>
          </a:xfrm>
        </p:spPr>
        <p:txBody>
          <a:bodyPr/>
          <a:lstStyle/>
          <a:p>
            <a:pPr algn="ctr"/>
            <a:r>
              <a:rPr lang="en-IN" dirty="0"/>
              <a:t>CONCLUSION AND FUTURE WORK</a:t>
            </a:r>
          </a:p>
        </p:txBody>
      </p:sp>
      <p:sp>
        <p:nvSpPr>
          <p:cNvPr id="3" name="Content Placeholder 2">
            <a:extLst>
              <a:ext uri="{FF2B5EF4-FFF2-40B4-BE49-F238E27FC236}">
                <a16:creationId xmlns:a16="http://schemas.microsoft.com/office/drawing/2014/main" id="{9CBBF94E-1C47-4601-848A-7A1DE5D972A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“Typing speed and accuracy test” project is a GUI based application which has a lot of features such as a creating test, storing accounts data and viewing stats. </a:t>
            </a:r>
          </a:p>
          <a:p>
            <a:r>
              <a:rPr lang="en-US" sz="2000" dirty="0">
                <a:effectLst/>
                <a:latin typeface="Times New Roman" panose="02020603050405020304" pitchFamily="18" charset="0"/>
                <a:ea typeface="Calibri" panose="020F0502020204030204" pitchFamily="34" charset="0"/>
              </a:rPr>
              <a:t>In future, we would like to make the improvements in graphics, more animations and add a graphical representation of data.</a:t>
            </a:r>
            <a:endParaRPr lang="en-IN" sz="2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85914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D3C-328A-4BBE-B174-DF7B0DC0D13D}"/>
              </a:ext>
            </a:extLst>
          </p:cNvPr>
          <p:cNvSpPr>
            <a:spLocks noGrp="1"/>
          </p:cNvSpPr>
          <p:nvPr>
            <p:ph type="title"/>
          </p:nvPr>
        </p:nvSpPr>
        <p:spPr>
          <a:xfrm>
            <a:off x="1141413" y="609600"/>
            <a:ext cx="9905998" cy="710317"/>
          </a:xfrm>
        </p:spPr>
        <p:txBody>
          <a:bodyPr/>
          <a:lstStyle/>
          <a:p>
            <a:pPr algn="ctr"/>
            <a:r>
              <a:rPr lang="en-IN" dirty="0"/>
              <a:t>ABSTRACT</a:t>
            </a:r>
          </a:p>
        </p:txBody>
      </p:sp>
      <p:sp>
        <p:nvSpPr>
          <p:cNvPr id="3" name="Content Placeholder 2">
            <a:extLst>
              <a:ext uri="{FF2B5EF4-FFF2-40B4-BE49-F238E27FC236}">
                <a16:creationId xmlns:a16="http://schemas.microsoft.com/office/drawing/2014/main" id="{1C2FCC5E-244B-449C-9986-72EABA875238}"/>
              </a:ext>
            </a:extLst>
          </p:cNvPr>
          <p:cNvSpPr>
            <a:spLocks noGrp="1"/>
          </p:cNvSpPr>
          <p:nvPr>
            <p:ph idx="1"/>
          </p:nvPr>
        </p:nvSpPr>
        <p:spPr>
          <a:xfrm>
            <a:off x="1141413" y="1391479"/>
            <a:ext cx="9905998" cy="4399722"/>
          </a:xfrm>
        </p:spPr>
        <p:txBody>
          <a:bodyPr/>
          <a:lstStyle/>
          <a:p>
            <a:r>
              <a:rPr lang="en-IN" sz="1800" kern="1200" dirty="0">
                <a:effectLst/>
                <a:latin typeface="Calibri" panose="020F0502020204030204" pitchFamily="34" charset="0"/>
                <a:ea typeface="Calibri" panose="020F0502020204030204" pitchFamily="34" charset="0"/>
              </a:rPr>
              <a:t>This project aims to design and create media application that will be used to train the speed and accuracy of typing. As we are of IT branch most of the time, we practice a lot of coding on laptop or pc, even in the future after our company placement we almost work about 40+ hours in a company. </a:t>
            </a:r>
            <a:endParaRPr lang="en-IN" sz="1800" dirty="0">
              <a:effectLst/>
              <a:latin typeface="Calibri" panose="020F0502020204030204" pitchFamily="34" charset="0"/>
              <a:ea typeface="Calibri" panose="020F0502020204030204" pitchFamily="34" charset="0"/>
            </a:endParaRPr>
          </a:p>
          <a:p>
            <a:r>
              <a:rPr lang="en-IN" sz="1800" kern="1200" dirty="0">
                <a:effectLst/>
                <a:latin typeface="Calibri" panose="020F0502020204030204" pitchFamily="34" charset="0"/>
                <a:ea typeface="Calibri" panose="020F0502020204030204" pitchFamily="34" charset="0"/>
              </a:rPr>
              <a:t>Since most of the programming languages are case sensitive even missing the capitals, semi colon, etc. gives an error. This becomes a problem if a code is huge finding the error becomes difficult. So having accuracy and staying focused while typing is important. Even if there was at least 5% increase in typing speed, for a 40+ hours of work the amount of time saved is a lot. </a:t>
            </a:r>
            <a:endParaRPr lang="en-IN" sz="1800" dirty="0">
              <a:effectLst/>
              <a:latin typeface="Calibri" panose="020F0502020204030204" pitchFamily="34" charset="0"/>
              <a:ea typeface="Calibri" panose="020F0502020204030204" pitchFamily="34" charset="0"/>
            </a:endParaRPr>
          </a:p>
          <a:p>
            <a:r>
              <a:rPr lang="en-IN" sz="1800" kern="1200" dirty="0">
                <a:effectLst/>
                <a:latin typeface="Calibri" panose="020F0502020204030204" pitchFamily="34" charset="0"/>
                <a:ea typeface="Calibri" panose="020F0502020204030204" pitchFamily="34" charset="0"/>
              </a:rPr>
              <a:t>Main features this project includes are using a GUI displaying your accuracy, speed, storing data and giving your stats.</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47815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53F3-B510-441D-B815-7916FDC3DD06}"/>
              </a:ext>
            </a:extLst>
          </p:cNvPr>
          <p:cNvSpPr>
            <a:spLocks noGrp="1"/>
          </p:cNvSpPr>
          <p:nvPr>
            <p:ph type="title"/>
          </p:nvPr>
        </p:nvSpPr>
        <p:spPr>
          <a:xfrm>
            <a:off x="1141413" y="609600"/>
            <a:ext cx="9905998" cy="646706"/>
          </a:xfrm>
        </p:spPr>
        <p:txBody>
          <a:bodyPr/>
          <a:lstStyle/>
          <a:p>
            <a:r>
              <a:rPr lang="en-IN" dirty="0"/>
              <a:t>                        USE CASE DIAGRAM</a:t>
            </a:r>
          </a:p>
        </p:txBody>
      </p:sp>
      <p:pic>
        <p:nvPicPr>
          <p:cNvPr id="4" name="Content Placeholder 4">
            <a:extLst>
              <a:ext uri="{FF2B5EF4-FFF2-40B4-BE49-F238E27FC236}">
                <a16:creationId xmlns:a16="http://schemas.microsoft.com/office/drawing/2014/main" id="{17B91139-E091-4F58-854E-0D9B89F45E33}"/>
              </a:ext>
            </a:extLst>
          </p:cNvPr>
          <p:cNvPicPr>
            <a:picLocks noGrp="1" noChangeAspect="1"/>
          </p:cNvPicPr>
          <p:nvPr>
            <p:ph idx="1"/>
          </p:nvPr>
        </p:nvPicPr>
        <p:blipFill>
          <a:blip r:embed="rId2"/>
          <a:stretch>
            <a:fillRect/>
          </a:stretch>
        </p:blipFill>
        <p:spPr>
          <a:xfrm>
            <a:off x="1455090" y="1467301"/>
            <a:ext cx="9278645" cy="4906060"/>
          </a:xfrm>
          <a:prstGeom prst="rect">
            <a:avLst/>
          </a:prstGeom>
        </p:spPr>
      </p:pic>
    </p:spTree>
    <p:extLst>
      <p:ext uri="{BB962C8B-B14F-4D97-AF65-F5344CB8AC3E}">
        <p14:creationId xmlns:p14="http://schemas.microsoft.com/office/powerpoint/2010/main" val="247480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B710-39C8-4FC4-A0BC-ED386CAAC34E}"/>
              </a:ext>
            </a:extLst>
          </p:cNvPr>
          <p:cNvSpPr>
            <a:spLocks noGrp="1"/>
          </p:cNvSpPr>
          <p:nvPr>
            <p:ph type="title"/>
          </p:nvPr>
        </p:nvSpPr>
        <p:spPr>
          <a:xfrm>
            <a:off x="1141413" y="609601"/>
            <a:ext cx="9905998" cy="622852"/>
          </a:xfrm>
        </p:spPr>
        <p:txBody>
          <a:bodyPr/>
          <a:lstStyle/>
          <a:p>
            <a:pPr algn="ctr"/>
            <a:r>
              <a:rPr lang="en-IN" dirty="0"/>
              <a:t>ACTIVITY DIAGRAM</a:t>
            </a:r>
          </a:p>
        </p:txBody>
      </p:sp>
      <p:pic>
        <p:nvPicPr>
          <p:cNvPr id="5" name="Content Placeholder 4">
            <a:extLst>
              <a:ext uri="{FF2B5EF4-FFF2-40B4-BE49-F238E27FC236}">
                <a16:creationId xmlns:a16="http://schemas.microsoft.com/office/drawing/2014/main" id="{4A4F5B42-86F2-4343-9EA1-40C4CF5FEB2E}"/>
              </a:ext>
            </a:extLst>
          </p:cNvPr>
          <p:cNvPicPr>
            <a:picLocks noGrp="1" noChangeAspect="1"/>
          </p:cNvPicPr>
          <p:nvPr>
            <p:ph idx="1"/>
          </p:nvPr>
        </p:nvPicPr>
        <p:blipFill>
          <a:blip r:embed="rId2"/>
          <a:stretch>
            <a:fillRect/>
          </a:stretch>
        </p:blipFill>
        <p:spPr>
          <a:xfrm>
            <a:off x="4238045" y="1400175"/>
            <a:ext cx="3792772" cy="4984722"/>
          </a:xfrm>
        </p:spPr>
      </p:pic>
    </p:spTree>
    <p:extLst>
      <p:ext uri="{BB962C8B-B14F-4D97-AF65-F5344CB8AC3E}">
        <p14:creationId xmlns:p14="http://schemas.microsoft.com/office/powerpoint/2010/main" val="248842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00DB-DCF9-4033-8E8B-BB8F424838BC}"/>
              </a:ext>
            </a:extLst>
          </p:cNvPr>
          <p:cNvSpPr>
            <a:spLocks noGrp="1"/>
          </p:cNvSpPr>
          <p:nvPr>
            <p:ph type="title"/>
          </p:nvPr>
        </p:nvSpPr>
        <p:spPr>
          <a:xfrm>
            <a:off x="1141413" y="202759"/>
            <a:ext cx="9905998" cy="624178"/>
          </a:xfrm>
        </p:spPr>
        <p:txBody>
          <a:bodyPr>
            <a:normAutofit/>
          </a:bodyPr>
          <a:lstStyle/>
          <a:p>
            <a:pPr algn="ctr"/>
            <a:r>
              <a:rPr lang="en-IN" dirty="0"/>
              <a:t>TECHNOLOGY USED</a:t>
            </a:r>
          </a:p>
        </p:txBody>
      </p:sp>
      <p:sp>
        <p:nvSpPr>
          <p:cNvPr id="3" name="Content Placeholder 2">
            <a:extLst>
              <a:ext uri="{FF2B5EF4-FFF2-40B4-BE49-F238E27FC236}">
                <a16:creationId xmlns:a16="http://schemas.microsoft.com/office/drawing/2014/main" id="{8A371785-E574-485A-A48A-440CD7DC1585}"/>
              </a:ext>
            </a:extLst>
          </p:cNvPr>
          <p:cNvSpPr>
            <a:spLocks noGrp="1"/>
          </p:cNvSpPr>
          <p:nvPr>
            <p:ph idx="1"/>
          </p:nvPr>
        </p:nvSpPr>
        <p:spPr>
          <a:xfrm>
            <a:off x="1141413" y="826937"/>
            <a:ext cx="9905998" cy="5828305"/>
          </a:xfrm>
        </p:spPr>
        <p:txBody>
          <a:bodyPr>
            <a:normAutofit fontScale="40000" lnSpcReduction="20000"/>
          </a:bodyPr>
          <a:lstStyle/>
          <a:p>
            <a:pPr>
              <a:lnSpc>
                <a:spcPct val="115000"/>
              </a:lnSpc>
              <a:spcAft>
                <a:spcPts val="1000"/>
              </a:spcAft>
            </a:pPr>
            <a:endParaRPr lang="en-IN" sz="1800" dirty="0">
              <a:effectLst/>
              <a:latin typeface="Calibri" panose="020F0502020204030204" pitchFamily="34" charset="0"/>
              <a:ea typeface="Calibri" panose="020F0502020204030204" pitchFamily="34" charset="0"/>
            </a:endParaRPr>
          </a:p>
          <a:p>
            <a:pPr>
              <a:lnSpc>
                <a:spcPct val="115000"/>
              </a:lnSpc>
              <a:spcAft>
                <a:spcPts val="1000"/>
              </a:spcAft>
            </a:pPr>
            <a:r>
              <a:rPr lang="en-US" sz="3500" b="1" dirty="0">
                <a:effectLst/>
                <a:latin typeface="Times New Roman" panose="02020603050405020304" pitchFamily="18" charset="0"/>
                <a:ea typeface="Calibri" panose="020F0502020204030204" pitchFamily="34" charset="0"/>
              </a:rPr>
              <a:t>Hardware Requirements:</a:t>
            </a:r>
            <a:endParaRPr lang="en-IN" sz="3500"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512 MB RAM</a:t>
            </a:r>
            <a:endParaRPr lang="en-IN" sz="3500"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2GB HDD</a:t>
            </a:r>
            <a:endParaRPr lang="en-IN" sz="3500"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CORE i5</a:t>
            </a:r>
            <a:endParaRPr lang="en-IN" sz="35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US" sz="3500" b="1" dirty="0">
                <a:effectLst/>
                <a:latin typeface="Times New Roman" panose="02020603050405020304" pitchFamily="18" charset="0"/>
                <a:ea typeface="Calibri" panose="020F0502020204030204" pitchFamily="34" charset="0"/>
              </a:rPr>
              <a:t> </a:t>
            </a:r>
            <a:endParaRPr lang="en-IN" sz="3500" dirty="0">
              <a:effectLst/>
              <a:latin typeface="Calibri" panose="020F0502020204030204" pitchFamily="34" charset="0"/>
              <a:ea typeface="Calibri" panose="020F0502020204030204" pitchFamily="34" charset="0"/>
            </a:endParaRPr>
          </a:p>
          <a:p>
            <a:pPr>
              <a:lnSpc>
                <a:spcPct val="115000"/>
              </a:lnSpc>
              <a:spcAft>
                <a:spcPts val="1000"/>
              </a:spcAft>
            </a:pPr>
            <a:r>
              <a:rPr lang="en-US" sz="3500" b="1" dirty="0">
                <a:effectLst/>
                <a:latin typeface="Times New Roman" panose="02020603050405020304" pitchFamily="18" charset="0"/>
                <a:ea typeface="Calibri" panose="020F0502020204030204" pitchFamily="34" charset="0"/>
              </a:rPr>
              <a:t>Software Requirements:</a:t>
            </a:r>
            <a:endParaRPr lang="en-IN" sz="3500"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Windows XP/Windows 2000</a:t>
            </a:r>
            <a:endParaRPr lang="en-IN" sz="3500"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PYTHON Interpreter</a:t>
            </a:r>
            <a:endParaRPr lang="en-IN" sz="35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US" sz="3500" b="1" dirty="0">
                <a:effectLst/>
                <a:latin typeface="Times New Roman" panose="02020603050405020304" pitchFamily="18" charset="0"/>
                <a:ea typeface="Calibri" panose="020F0502020204030204" pitchFamily="34" charset="0"/>
              </a:rPr>
              <a:t> </a:t>
            </a:r>
            <a:endParaRPr lang="en-IN" sz="3500" dirty="0">
              <a:effectLst/>
              <a:latin typeface="Calibri" panose="020F0502020204030204" pitchFamily="34" charset="0"/>
              <a:ea typeface="Calibri" panose="020F0502020204030204" pitchFamily="34" charset="0"/>
            </a:endParaRPr>
          </a:p>
          <a:p>
            <a:pPr>
              <a:lnSpc>
                <a:spcPct val="115000"/>
              </a:lnSpc>
              <a:spcAft>
                <a:spcPts val="1000"/>
              </a:spcAft>
            </a:pPr>
            <a:r>
              <a:rPr lang="en-US" sz="3500" b="1" dirty="0">
                <a:effectLst/>
                <a:latin typeface="Times New Roman" panose="02020603050405020304" pitchFamily="18" charset="0"/>
                <a:ea typeface="Calibri" panose="020F0502020204030204" pitchFamily="34" charset="0"/>
              </a:rPr>
              <a:t>Packages used:</a:t>
            </a:r>
            <a:endParaRPr lang="en-IN" sz="3500" dirty="0">
              <a:effectLst/>
              <a:latin typeface="Calibri" panose="020F0502020204030204" pitchFamily="34" charset="0"/>
              <a:ea typeface="Calibri" panose="020F0502020204030204" pitchFamily="34" charset="0"/>
            </a:endParaRPr>
          </a:p>
          <a:p>
            <a:pPr marL="342900" lvl="0" indent="-342900">
              <a:lnSpc>
                <a:spcPct val="115000"/>
              </a:lnSpc>
              <a:buFont typeface="Wingdings" panose="05000000000000000000" pitchFamily="2" charset="2"/>
              <a:buChar char=""/>
            </a:pPr>
            <a:r>
              <a:rPr lang="en-US" sz="3500" dirty="0" err="1">
                <a:effectLst/>
                <a:latin typeface="Times New Roman" panose="02020603050405020304" pitchFamily="18" charset="0"/>
                <a:ea typeface="Calibri" panose="020F0502020204030204" pitchFamily="34" charset="0"/>
              </a:rPr>
              <a:t>pygame</a:t>
            </a:r>
            <a:r>
              <a:rPr lang="en-US" sz="3500" dirty="0">
                <a:effectLst/>
                <a:latin typeface="Times New Roman" panose="02020603050405020304" pitchFamily="18" charset="0"/>
                <a:ea typeface="Calibri" panose="020F0502020204030204" pitchFamily="34" charset="0"/>
              </a:rPr>
              <a:t> </a:t>
            </a:r>
            <a:endParaRPr lang="en-IN" sz="3500" dirty="0">
              <a:effectLst/>
              <a:latin typeface="Calibri" panose="020F0502020204030204" pitchFamily="34" charset="0"/>
              <a:ea typeface="Calibri" panose="020F0502020204030204" pitchFamily="34" charset="0"/>
            </a:endParaRPr>
          </a:p>
          <a:p>
            <a:pPr marL="342900" lvl="0" indent="-342900">
              <a:lnSpc>
                <a:spcPct val="115000"/>
              </a:lnSpc>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sys </a:t>
            </a:r>
            <a:endParaRPr lang="en-IN" sz="3500" dirty="0">
              <a:effectLst/>
              <a:latin typeface="Calibri" panose="020F0502020204030204" pitchFamily="34" charset="0"/>
              <a:ea typeface="Calibri" panose="020F0502020204030204" pitchFamily="34" charset="0"/>
            </a:endParaRPr>
          </a:p>
          <a:p>
            <a:pPr marL="342900" lvl="0" indent="-342900" algn="just">
              <a:lnSpc>
                <a:spcPct val="115000"/>
              </a:lnSpc>
              <a:buFont typeface="Wingdings" panose="05000000000000000000" pitchFamily="2" charset="2"/>
              <a:buChar char=""/>
            </a:pPr>
            <a:r>
              <a:rPr lang="en-US" sz="3500" dirty="0" err="1">
                <a:effectLst/>
                <a:latin typeface="Times New Roman" panose="02020603050405020304" pitchFamily="18" charset="0"/>
                <a:ea typeface="Calibri" panose="020F0502020204030204" pitchFamily="34" charset="0"/>
              </a:rPr>
              <a:t>os</a:t>
            </a:r>
            <a:endParaRPr lang="en-IN" sz="3500" dirty="0">
              <a:effectLst/>
              <a:latin typeface="Calibri" panose="020F0502020204030204" pitchFamily="34" charset="0"/>
              <a:ea typeface="Calibri" panose="020F0502020204030204" pitchFamily="34" charset="0"/>
            </a:endParaRPr>
          </a:p>
          <a:p>
            <a:pPr marL="342900" lvl="0" indent="-342900" algn="just">
              <a:lnSpc>
                <a:spcPct val="115000"/>
              </a:lnSpc>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time</a:t>
            </a:r>
            <a:endParaRPr lang="en-IN" sz="3500" dirty="0">
              <a:effectLst/>
              <a:latin typeface="Calibri" panose="020F0502020204030204" pitchFamily="34" charset="0"/>
              <a:ea typeface="Calibri" panose="020F0502020204030204" pitchFamily="34" charset="0"/>
            </a:endParaRPr>
          </a:p>
          <a:p>
            <a:pPr marL="342900" lvl="0" indent="-342900" algn="just">
              <a:lnSpc>
                <a:spcPct val="115000"/>
              </a:lnSpc>
              <a:buFont typeface="Wingdings" panose="05000000000000000000" pitchFamily="2" charset="2"/>
              <a:buChar char=""/>
            </a:pPr>
            <a:r>
              <a:rPr lang="en-US" sz="3500" dirty="0">
                <a:effectLst/>
                <a:latin typeface="Times New Roman" panose="02020603050405020304" pitchFamily="18" charset="0"/>
                <a:ea typeface="Calibri" panose="020F0502020204030204" pitchFamily="34" charset="0"/>
              </a:rPr>
              <a:t>random</a:t>
            </a:r>
            <a:endParaRPr lang="en-IN" sz="35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Wingdings" panose="05000000000000000000" pitchFamily="2" charset="2"/>
              <a:buChar char=""/>
            </a:pPr>
            <a:r>
              <a:rPr lang="en-US" sz="3500" dirty="0" err="1">
                <a:effectLst/>
                <a:latin typeface="Times New Roman" panose="02020603050405020304" pitchFamily="18" charset="0"/>
                <a:ea typeface="Calibri" panose="020F0502020204030204" pitchFamily="34" charset="0"/>
              </a:rPr>
              <a:t>essential_generators</a:t>
            </a:r>
            <a:endParaRPr lang="en-IN" sz="35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65127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C586-E285-47C4-BC0D-0EA955267F1A}"/>
              </a:ext>
            </a:extLst>
          </p:cNvPr>
          <p:cNvSpPr>
            <a:spLocks noGrp="1"/>
          </p:cNvSpPr>
          <p:nvPr>
            <p:ph type="title"/>
          </p:nvPr>
        </p:nvSpPr>
        <p:spPr>
          <a:xfrm>
            <a:off x="1141413" y="609600"/>
            <a:ext cx="9905998" cy="648677"/>
          </a:xfrm>
        </p:spPr>
        <p:txBody>
          <a:bodyPr>
            <a:normAutofit fontScale="90000"/>
          </a:bodyPr>
          <a:lstStyle/>
          <a:p>
            <a:r>
              <a:rPr lang="en-IN" dirty="0"/>
              <a:t>EXECUTION process</a:t>
            </a:r>
            <a:br>
              <a:rPr lang="en-IN" dirty="0"/>
            </a:br>
            <a:br>
              <a:rPr lang="en-IN" dirty="0"/>
            </a:br>
            <a:r>
              <a:rPr lang="en-IN" sz="1600" dirty="0"/>
              <a:t>MAIN MENU:</a:t>
            </a:r>
          </a:p>
        </p:txBody>
      </p:sp>
      <p:sp>
        <p:nvSpPr>
          <p:cNvPr id="3" name="Content Placeholder 2">
            <a:extLst>
              <a:ext uri="{FF2B5EF4-FFF2-40B4-BE49-F238E27FC236}">
                <a16:creationId xmlns:a16="http://schemas.microsoft.com/office/drawing/2014/main" id="{799DEE41-97C8-48B0-A02D-45C9505CA8E1}"/>
              </a:ext>
            </a:extLst>
          </p:cNvPr>
          <p:cNvSpPr>
            <a:spLocks noGrp="1"/>
          </p:cNvSpPr>
          <p:nvPr>
            <p:ph idx="1"/>
          </p:nvPr>
        </p:nvSpPr>
        <p:spPr>
          <a:xfrm>
            <a:off x="1141413" y="1578709"/>
            <a:ext cx="9905998" cy="4212492"/>
          </a:xfrm>
        </p:spPr>
        <p:txBody>
          <a:bodyPr/>
          <a:lstStyle/>
          <a:p>
            <a:pPr marL="0" indent="0">
              <a:buNone/>
            </a:pPr>
            <a:endParaRPr lang="en-IN" dirty="0"/>
          </a:p>
          <a:p>
            <a:endParaRPr lang="en-IN" dirty="0"/>
          </a:p>
        </p:txBody>
      </p:sp>
      <p:pic>
        <p:nvPicPr>
          <p:cNvPr id="4" name="Picture 3">
            <a:extLst>
              <a:ext uri="{FF2B5EF4-FFF2-40B4-BE49-F238E27FC236}">
                <a16:creationId xmlns:a16="http://schemas.microsoft.com/office/drawing/2014/main" id="{9F3A0C30-D850-4806-9CF4-39763BC49B2B}"/>
              </a:ext>
            </a:extLst>
          </p:cNvPr>
          <p:cNvPicPr>
            <a:picLocks noChangeAspect="1"/>
          </p:cNvPicPr>
          <p:nvPr/>
        </p:nvPicPr>
        <p:blipFill>
          <a:blip r:embed="rId2"/>
          <a:stretch>
            <a:fillRect/>
          </a:stretch>
        </p:blipFill>
        <p:spPr>
          <a:xfrm>
            <a:off x="3230244" y="1817052"/>
            <a:ext cx="6523355" cy="4431348"/>
          </a:xfrm>
          <a:prstGeom prst="rect">
            <a:avLst/>
          </a:prstGeom>
        </p:spPr>
      </p:pic>
    </p:spTree>
    <p:extLst>
      <p:ext uri="{BB962C8B-B14F-4D97-AF65-F5344CB8AC3E}">
        <p14:creationId xmlns:p14="http://schemas.microsoft.com/office/powerpoint/2010/main" val="105422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6329-30DF-4259-971B-647B81464045}"/>
              </a:ext>
            </a:extLst>
          </p:cNvPr>
          <p:cNvSpPr>
            <a:spLocks noGrp="1"/>
          </p:cNvSpPr>
          <p:nvPr>
            <p:ph type="title"/>
          </p:nvPr>
        </p:nvSpPr>
        <p:spPr>
          <a:xfrm>
            <a:off x="1141413" y="609600"/>
            <a:ext cx="9905998" cy="296985"/>
          </a:xfrm>
        </p:spPr>
        <p:txBody>
          <a:bodyPr>
            <a:noAutofit/>
          </a:bodyPr>
          <a:lstStyle/>
          <a:p>
            <a:r>
              <a:rPr lang="en-IN" sz="1400" dirty="0"/>
              <a:t>Creating test :</a:t>
            </a:r>
          </a:p>
        </p:txBody>
      </p:sp>
      <p:pic>
        <p:nvPicPr>
          <p:cNvPr id="4" name="Content Placeholder 3">
            <a:extLst>
              <a:ext uri="{FF2B5EF4-FFF2-40B4-BE49-F238E27FC236}">
                <a16:creationId xmlns:a16="http://schemas.microsoft.com/office/drawing/2014/main" id="{ED508114-95A2-4131-B8B1-B24D6C688814}"/>
              </a:ext>
            </a:extLst>
          </p:cNvPr>
          <p:cNvPicPr>
            <a:picLocks noGrp="1" noChangeAspect="1"/>
          </p:cNvPicPr>
          <p:nvPr>
            <p:ph idx="1"/>
          </p:nvPr>
        </p:nvPicPr>
        <p:blipFill>
          <a:blip r:embed="rId2"/>
          <a:stretch>
            <a:fillRect/>
          </a:stretch>
        </p:blipFill>
        <p:spPr>
          <a:xfrm>
            <a:off x="3477845" y="1098843"/>
            <a:ext cx="4165601" cy="1769580"/>
          </a:xfrm>
          <a:prstGeom prst="rect">
            <a:avLst/>
          </a:prstGeom>
        </p:spPr>
      </p:pic>
      <p:pic>
        <p:nvPicPr>
          <p:cNvPr id="5" name="Picture 4">
            <a:extLst>
              <a:ext uri="{FF2B5EF4-FFF2-40B4-BE49-F238E27FC236}">
                <a16:creationId xmlns:a16="http://schemas.microsoft.com/office/drawing/2014/main" id="{A54E8457-4A0B-4783-91C0-425C7EF3E84A}"/>
              </a:ext>
            </a:extLst>
          </p:cNvPr>
          <p:cNvPicPr>
            <a:picLocks noChangeAspect="1"/>
          </p:cNvPicPr>
          <p:nvPr/>
        </p:nvPicPr>
        <p:blipFill rotWithShape="1">
          <a:blip r:embed="rId3"/>
          <a:srcRect b="24908"/>
          <a:stretch/>
        </p:blipFill>
        <p:spPr bwMode="auto">
          <a:xfrm>
            <a:off x="3477845" y="5135904"/>
            <a:ext cx="4165601" cy="124650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2B0F6D9C-AF66-4FF5-B2BB-4130C63967A4}"/>
              </a:ext>
            </a:extLst>
          </p:cNvPr>
          <p:cNvPicPr>
            <a:picLocks noChangeAspect="1"/>
          </p:cNvPicPr>
          <p:nvPr/>
        </p:nvPicPr>
        <p:blipFill rotWithShape="1">
          <a:blip r:embed="rId4"/>
          <a:srcRect b="26118"/>
          <a:stretch/>
        </p:blipFill>
        <p:spPr bwMode="auto">
          <a:xfrm>
            <a:off x="3477845" y="3240893"/>
            <a:ext cx="4165602" cy="13296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6647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BA67-B461-422F-BD69-EB843B4C969F}"/>
              </a:ext>
            </a:extLst>
          </p:cNvPr>
          <p:cNvSpPr>
            <a:spLocks noGrp="1"/>
          </p:cNvSpPr>
          <p:nvPr>
            <p:ph type="title"/>
          </p:nvPr>
        </p:nvSpPr>
        <p:spPr>
          <a:xfrm>
            <a:off x="1141413" y="609600"/>
            <a:ext cx="9905998" cy="593969"/>
          </a:xfrm>
        </p:spPr>
        <p:txBody>
          <a:bodyPr>
            <a:normAutofit/>
          </a:bodyPr>
          <a:lstStyle/>
          <a:p>
            <a:r>
              <a:rPr lang="en-IN" sz="1400" dirty="0"/>
              <a:t>Cont.</a:t>
            </a:r>
          </a:p>
        </p:txBody>
      </p:sp>
      <p:pic>
        <p:nvPicPr>
          <p:cNvPr id="4" name="Content Placeholder 3">
            <a:extLst>
              <a:ext uri="{FF2B5EF4-FFF2-40B4-BE49-F238E27FC236}">
                <a16:creationId xmlns:a16="http://schemas.microsoft.com/office/drawing/2014/main" id="{CD02BA98-9780-448A-B2C8-A823E6C8FEB4}"/>
              </a:ext>
            </a:extLst>
          </p:cNvPr>
          <p:cNvPicPr>
            <a:picLocks noGrp="1" noChangeAspect="1"/>
          </p:cNvPicPr>
          <p:nvPr>
            <p:ph idx="1"/>
          </p:nvPr>
        </p:nvPicPr>
        <p:blipFill rotWithShape="1">
          <a:blip r:embed="rId2"/>
          <a:srcRect b="15032"/>
          <a:stretch/>
        </p:blipFill>
        <p:spPr bwMode="auto">
          <a:xfrm>
            <a:off x="2774462" y="1421606"/>
            <a:ext cx="5720862" cy="166547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A3BF690-2397-4528-9B0F-E35B177C8CB2}"/>
              </a:ext>
            </a:extLst>
          </p:cNvPr>
          <p:cNvPicPr>
            <a:picLocks noChangeAspect="1"/>
          </p:cNvPicPr>
          <p:nvPr/>
        </p:nvPicPr>
        <p:blipFill rotWithShape="1">
          <a:blip r:embed="rId3"/>
          <a:srcRect t="5779" b="3937"/>
          <a:stretch/>
        </p:blipFill>
        <p:spPr bwMode="auto">
          <a:xfrm>
            <a:off x="2774462" y="3605603"/>
            <a:ext cx="5729605" cy="27268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453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293B-41AA-499C-A7AA-362F7431C947}"/>
              </a:ext>
            </a:extLst>
          </p:cNvPr>
          <p:cNvSpPr>
            <a:spLocks noGrp="1"/>
          </p:cNvSpPr>
          <p:nvPr>
            <p:ph type="title"/>
          </p:nvPr>
        </p:nvSpPr>
        <p:spPr>
          <a:xfrm>
            <a:off x="1141413" y="609600"/>
            <a:ext cx="9905998" cy="457200"/>
          </a:xfrm>
        </p:spPr>
        <p:txBody>
          <a:bodyPr>
            <a:normAutofit/>
          </a:bodyPr>
          <a:lstStyle/>
          <a:p>
            <a:r>
              <a:rPr lang="en-IN" sz="1400" dirty="0"/>
              <a:t>Starting random test:</a:t>
            </a:r>
          </a:p>
        </p:txBody>
      </p:sp>
      <p:pic>
        <p:nvPicPr>
          <p:cNvPr id="5" name="Content Placeholder 4">
            <a:extLst>
              <a:ext uri="{FF2B5EF4-FFF2-40B4-BE49-F238E27FC236}">
                <a16:creationId xmlns:a16="http://schemas.microsoft.com/office/drawing/2014/main" id="{DC18000C-084A-4AA3-8736-4E6797ED1C4A}"/>
              </a:ext>
            </a:extLst>
          </p:cNvPr>
          <p:cNvPicPr>
            <a:picLocks noGrp="1" noChangeAspect="1"/>
          </p:cNvPicPr>
          <p:nvPr>
            <p:ph idx="1"/>
          </p:nvPr>
        </p:nvPicPr>
        <p:blipFill>
          <a:blip r:embed="rId2"/>
          <a:stretch>
            <a:fillRect/>
          </a:stretch>
        </p:blipFill>
        <p:spPr>
          <a:xfrm>
            <a:off x="3548184" y="1339512"/>
            <a:ext cx="3829539" cy="1622520"/>
          </a:xfrm>
          <a:prstGeom prst="rect">
            <a:avLst/>
          </a:prstGeom>
        </p:spPr>
      </p:pic>
      <p:pic>
        <p:nvPicPr>
          <p:cNvPr id="6" name="Picture 5">
            <a:extLst>
              <a:ext uri="{FF2B5EF4-FFF2-40B4-BE49-F238E27FC236}">
                <a16:creationId xmlns:a16="http://schemas.microsoft.com/office/drawing/2014/main" id="{6E5238C9-F7EB-41F6-B047-CD146BF8DF93}"/>
              </a:ext>
            </a:extLst>
          </p:cNvPr>
          <p:cNvPicPr>
            <a:picLocks noChangeAspect="1"/>
          </p:cNvPicPr>
          <p:nvPr/>
        </p:nvPicPr>
        <p:blipFill>
          <a:blip r:embed="rId3"/>
          <a:stretch>
            <a:fillRect/>
          </a:stretch>
        </p:blipFill>
        <p:spPr>
          <a:xfrm>
            <a:off x="2776952" y="3346523"/>
            <a:ext cx="5731510" cy="2837815"/>
          </a:xfrm>
          <a:prstGeom prst="rect">
            <a:avLst/>
          </a:prstGeom>
        </p:spPr>
      </p:pic>
    </p:spTree>
    <p:extLst>
      <p:ext uri="{BB962C8B-B14F-4D97-AF65-F5344CB8AC3E}">
        <p14:creationId xmlns:p14="http://schemas.microsoft.com/office/powerpoint/2010/main" val="2600183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43</TotalTime>
  <Words>318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vt:lpstr>
      <vt:lpstr>Mesh</vt:lpstr>
      <vt:lpstr>-N. BHUVAN SWAROOP (20-737-128) </vt:lpstr>
      <vt:lpstr>ABSTRACT</vt:lpstr>
      <vt:lpstr>                        USE CASE DIAGRAM</vt:lpstr>
      <vt:lpstr>ACTIVITY DIAGRAM</vt:lpstr>
      <vt:lpstr>TECHNOLOGY USED</vt:lpstr>
      <vt:lpstr>EXECUTION process  MAIN MENU:</vt:lpstr>
      <vt:lpstr>Creating test :</vt:lpstr>
      <vt:lpstr>Cont.</vt:lpstr>
      <vt:lpstr>Starting random test:</vt:lpstr>
      <vt:lpstr>CREATING NEW STUDENT ACCOUNT:</vt:lpstr>
      <vt:lpstr>DELETING EXISTING STUDENT ACCOUNT:</vt:lpstr>
      <vt:lpstr>VIEWING STATS:</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SPEED  AND    ACCURACY TEST</dc:title>
  <dc:creator>Bhuvan Swaroop Nerella</dc:creator>
  <cp:lastModifiedBy>Bhuvan Swaroop Nerella</cp:lastModifiedBy>
  <cp:revision>2</cp:revision>
  <dcterms:created xsi:type="dcterms:W3CDTF">2022-01-25T13:48:53Z</dcterms:created>
  <dcterms:modified xsi:type="dcterms:W3CDTF">2022-01-25T14:43:54Z</dcterms:modified>
</cp:coreProperties>
</file>