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E77E38-953F-4834-9CD2-0AE76632B3B5}">
          <p14:sldIdLst>
            <p14:sldId id="256"/>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A593C-AB2C-4EB7-9020-E8CF9C5C2648}" type="datetimeFigureOut">
              <a:rPr lang="en-IN" smtClean="0"/>
              <a:t>23-01-2022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35FE0-E54D-4968-9784-D2F67CBFBB0B}" type="slidenum">
              <a:rPr lang="en-IN" smtClean="0"/>
              <a:t>‹#›</a:t>
            </a:fld>
            <a:endParaRPr lang="en-IN"/>
          </a:p>
        </p:txBody>
      </p:sp>
    </p:spTree>
    <p:extLst>
      <p:ext uri="{BB962C8B-B14F-4D97-AF65-F5344CB8AC3E}">
        <p14:creationId xmlns:p14="http://schemas.microsoft.com/office/powerpoint/2010/main" val="3307401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835FE0-E54D-4968-9784-D2F67CBFBB0B}" type="slidenum">
              <a:rPr lang="en-IN" smtClean="0"/>
              <a:t>3</a:t>
            </a:fld>
            <a:endParaRPr lang="en-IN"/>
          </a:p>
        </p:txBody>
      </p:sp>
    </p:spTree>
    <p:extLst>
      <p:ext uri="{BB962C8B-B14F-4D97-AF65-F5344CB8AC3E}">
        <p14:creationId xmlns:p14="http://schemas.microsoft.com/office/powerpoint/2010/main" val="341962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C77501A-7E92-40B5-B309-939675464171}" type="datetimeFigureOut">
              <a:rPr lang="en-IN" smtClean="0"/>
              <a:t>23-01-2022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438451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77501A-7E92-40B5-B309-939675464171}"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41035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77501A-7E92-40B5-B309-939675464171}"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361681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77501A-7E92-40B5-B309-939675464171}"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F9C154-46BD-4D67-8079-D96902FFC0A8}"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5129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77501A-7E92-40B5-B309-939675464171}"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2431780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77501A-7E92-40B5-B309-939675464171}" type="datetimeFigureOut">
              <a:rPr lang="en-IN" smtClean="0"/>
              <a:t>23-01-2022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146569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77501A-7E92-40B5-B309-939675464171}" type="datetimeFigureOut">
              <a:rPr lang="en-IN" smtClean="0"/>
              <a:t>23-01-2022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1359855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7501A-7E92-40B5-B309-939675464171}"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2812752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7501A-7E92-40B5-B309-939675464171}"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417450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7501A-7E92-40B5-B309-939675464171}"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205083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77501A-7E92-40B5-B309-939675464171}"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348275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77501A-7E92-40B5-B309-939675464171}"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162360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77501A-7E92-40B5-B309-939675464171}" type="datetimeFigureOut">
              <a:rPr lang="en-IN" smtClean="0"/>
              <a:t>23-01-2022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2138917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7501A-7E92-40B5-B309-939675464171}" type="datetimeFigureOut">
              <a:rPr lang="en-IN" smtClean="0"/>
              <a:t>23-01-2022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175766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7501A-7E92-40B5-B309-939675464171}" type="datetimeFigureOut">
              <a:rPr lang="en-IN" smtClean="0"/>
              <a:t>23-01-2022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217623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77501A-7E92-40B5-B309-939675464171}"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152241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77501A-7E92-40B5-B309-939675464171}"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409857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C77501A-7E92-40B5-B309-939675464171}" type="datetimeFigureOut">
              <a:rPr lang="en-IN" smtClean="0"/>
              <a:t>23-01-2022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3F9C154-46BD-4D67-8079-D96902FFC0A8}" type="slidenum">
              <a:rPr lang="en-IN" smtClean="0"/>
              <a:t>‹#›</a:t>
            </a:fld>
            <a:endParaRPr lang="en-IN"/>
          </a:p>
        </p:txBody>
      </p:sp>
    </p:spTree>
    <p:extLst>
      <p:ext uri="{BB962C8B-B14F-4D97-AF65-F5344CB8AC3E}">
        <p14:creationId xmlns:p14="http://schemas.microsoft.com/office/powerpoint/2010/main" val="644716477"/>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2BFD-46B1-4268-8A5C-C0CB8BE8E237}"/>
              </a:ext>
            </a:extLst>
          </p:cNvPr>
          <p:cNvSpPr>
            <a:spLocks noGrp="1"/>
          </p:cNvSpPr>
          <p:nvPr>
            <p:ph type="ctrTitle"/>
          </p:nvPr>
        </p:nvSpPr>
        <p:spPr>
          <a:xfrm>
            <a:off x="1524000" y="2093362"/>
            <a:ext cx="9144000" cy="1641490"/>
          </a:xfrm>
        </p:spPr>
        <p:txBody>
          <a:bodyPr>
            <a:normAutofit/>
          </a:bodyPr>
          <a:lstStyle/>
          <a:p>
            <a:pPr algn="ctr"/>
            <a:r>
              <a:rPr lang="en-IN" sz="5400" dirty="0"/>
              <a:t>Typing speed and accuracy test</a:t>
            </a:r>
          </a:p>
        </p:txBody>
      </p:sp>
      <p:sp>
        <p:nvSpPr>
          <p:cNvPr id="3" name="Subtitle 2">
            <a:extLst>
              <a:ext uri="{FF2B5EF4-FFF2-40B4-BE49-F238E27FC236}">
                <a16:creationId xmlns:a16="http://schemas.microsoft.com/office/drawing/2014/main" id="{090A1D68-2CF4-43B7-81F4-307B8EF296F0}"/>
              </a:ext>
            </a:extLst>
          </p:cNvPr>
          <p:cNvSpPr>
            <a:spLocks noGrp="1"/>
          </p:cNvSpPr>
          <p:nvPr>
            <p:ph type="subTitle" idx="1"/>
          </p:nvPr>
        </p:nvSpPr>
        <p:spPr>
          <a:xfrm>
            <a:off x="2463799" y="4123267"/>
            <a:ext cx="9144000" cy="1883759"/>
          </a:xfrm>
        </p:spPr>
        <p:txBody>
          <a:bodyPr>
            <a:normAutofit/>
          </a:bodyPr>
          <a:lstStyle/>
          <a:p>
            <a:r>
              <a:rPr lang="en-IN" dirty="0"/>
              <a:t>					          </a:t>
            </a:r>
            <a:r>
              <a:rPr lang="en-IN" sz="5500" dirty="0"/>
              <a:t>			</a:t>
            </a:r>
            <a:endParaRPr lang="en-IN" sz="1800" dirty="0"/>
          </a:p>
        </p:txBody>
      </p:sp>
      <p:sp>
        <p:nvSpPr>
          <p:cNvPr id="5" name="TextBox 4">
            <a:extLst>
              <a:ext uri="{FF2B5EF4-FFF2-40B4-BE49-F238E27FC236}">
                <a16:creationId xmlns:a16="http://schemas.microsoft.com/office/drawing/2014/main" id="{0CC261DF-63BB-444C-B191-DC0EA7783C8D}"/>
              </a:ext>
            </a:extLst>
          </p:cNvPr>
          <p:cNvSpPr txBox="1"/>
          <p:nvPr/>
        </p:nvSpPr>
        <p:spPr>
          <a:xfrm>
            <a:off x="5418667" y="4734482"/>
            <a:ext cx="6096000" cy="923330"/>
          </a:xfrm>
          <a:prstGeom prst="rect">
            <a:avLst/>
          </a:prstGeom>
          <a:noFill/>
        </p:spPr>
        <p:txBody>
          <a:bodyPr wrap="square">
            <a:spAutoFit/>
          </a:bodyPr>
          <a:lstStyle/>
          <a:p>
            <a:pPr algn="r"/>
            <a:r>
              <a:rPr lang="en-IN" sz="1800" dirty="0" err="1"/>
              <a:t>N.Bhuvan</a:t>
            </a:r>
            <a:r>
              <a:rPr lang="en-IN" sz="1800" dirty="0"/>
              <a:t> Swaroop(1602-20-737-128)</a:t>
            </a:r>
          </a:p>
          <a:p>
            <a:pPr algn="r"/>
            <a:r>
              <a:rPr lang="en-IN" sz="1800" dirty="0"/>
              <a:t>  </a:t>
            </a:r>
            <a:r>
              <a:rPr lang="en-IN" sz="1800" dirty="0" err="1"/>
              <a:t>G.Karthikeya</a:t>
            </a:r>
            <a:r>
              <a:rPr lang="en-IN" sz="1800" dirty="0"/>
              <a:t> Reddy(1602-20-737-138)</a:t>
            </a:r>
          </a:p>
          <a:p>
            <a:pPr algn="ctr"/>
            <a:r>
              <a:rPr lang="en-IN" sz="1800" dirty="0"/>
              <a:t>                               </a:t>
            </a:r>
            <a:r>
              <a:rPr lang="en-IN" sz="1800" dirty="0" err="1"/>
              <a:t>K.Saketh</a:t>
            </a:r>
            <a:r>
              <a:rPr lang="en-IN" sz="1800" dirty="0"/>
              <a:t>(1602-20-737-165)</a:t>
            </a:r>
            <a:endParaRPr lang="en-IN" dirty="0"/>
          </a:p>
        </p:txBody>
      </p:sp>
    </p:spTree>
    <p:extLst>
      <p:ext uri="{BB962C8B-B14F-4D97-AF65-F5344CB8AC3E}">
        <p14:creationId xmlns:p14="http://schemas.microsoft.com/office/powerpoint/2010/main" val="199065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EBFE-10B2-450E-8FDE-918A8C8F3170}"/>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45B38D1E-1162-4AB7-960C-B1B9D86362B4}"/>
              </a:ext>
            </a:extLst>
          </p:cNvPr>
          <p:cNvSpPr>
            <a:spLocks noGrp="1"/>
          </p:cNvSpPr>
          <p:nvPr>
            <p:ph idx="1"/>
          </p:nvPr>
        </p:nvSpPr>
        <p:spPr/>
        <p:txBody>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aims to design and create media application that will be used to train the speed and accuracy of typing. As we are of IT branch most of the time, we practice a lot of coding on laptop or pc, even in the future after our company placement we almost work about 40+ hours in a company. Since most of the programming languages are case sensitive even missing the capitals, semi colon, etc. gives an error. This becomes a problem if a code is huge finding the error becomes difficult. So having accuracy and staying focused while typing is important. Even if there was at least 5% increase in typing speed, for a 40+ hours of work the amount of time saved is a lot. Main features this project includes are using a GUI displaying your accuracy, speed, storing data and </a:t>
            </a:r>
            <a:r>
              <a:rPr lang="en-IN" sz="1800">
                <a:latin typeface="Times New Roman" panose="02020603050405020304" pitchFamily="18" charset="0"/>
                <a:ea typeface="Calibri" panose="020F0502020204030204" pitchFamily="34" charset="0"/>
                <a:cs typeface="Times New Roman" panose="02020603050405020304" pitchFamily="18" charset="0"/>
              </a:rPr>
              <a:t>displaying stats.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2" descr="How to use a keystrokes per hour test to understand when you focus best -  Security Boulevard">
            <a:extLst>
              <a:ext uri="{FF2B5EF4-FFF2-40B4-BE49-F238E27FC236}">
                <a16:creationId xmlns:a16="http://schemas.microsoft.com/office/drawing/2014/main" id="{7900C315-B2AE-4B6A-B947-DA8769F66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633" y="4001294"/>
            <a:ext cx="3666067" cy="2336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92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BBB2-CFB1-437A-B139-96D11D3D9458}"/>
              </a:ext>
            </a:extLst>
          </p:cNvPr>
          <p:cNvSpPr>
            <a:spLocks noGrp="1"/>
          </p:cNvSpPr>
          <p:nvPr>
            <p:ph type="title"/>
          </p:nvPr>
        </p:nvSpPr>
        <p:spPr>
          <a:xfrm>
            <a:off x="838200" y="356658"/>
            <a:ext cx="10515600" cy="1325563"/>
          </a:xfrm>
        </p:spPr>
        <p:txBody>
          <a:bodyPr/>
          <a:lstStyle/>
          <a:p>
            <a:pPr algn="ctr"/>
            <a:r>
              <a:rPr lang="en-IN" dirty="0"/>
              <a:t>Application Features </a:t>
            </a:r>
          </a:p>
        </p:txBody>
      </p:sp>
      <p:sp>
        <p:nvSpPr>
          <p:cNvPr id="3" name="Content Placeholder 2">
            <a:extLst>
              <a:ext uri="{FF2B5EF4-FFF2-40B4-BE49-F238E27FC236}">
                <a16:creationId xmlns:a16="http://schemas.microsoft.com/office/drawing/2014/main" id="{25CB0EF4-03E6-40A2-B469-A05786F383BE}"/>
              </a:ext>
            </a:extLst>
          </p:cNvPr>
          <p:cNvSpPr>
            <a:spLocks noGrp="1"/>
          </p:cNvSpPr>
          <p:nvPr>
            <p:ph idx="1"/>
          </p:nvPr>
        </p:nvSpPr>
        <p:spPr/>
        <p:txBody>
          <a:bodyPr/>
          <a:lstStyle/>
          <a:p>
            <a:r>
              <a:rPr lang="en-IN" sz="1800" dirty="0"/>
              <a:t>Displaying accuracy</a:t>
            </a:r>
          </a:p>
          <a:p>
            <a:r>
              <a:rPr lang="en-IN" sz="1800" dirty="0"/>
              <a:t>Displaying time taken</a:t>
            </a:r>
          </a:p>
          <a:p>
            <a:r>
              <a:rPr lang="en-IN" sz="1800" dirty="0"/>
              <a:t>Displaying speed in terms of words per minute</a:t>
            </a:r>
          </a:p>
          <a:p>
            <a:r>
              <a:rPr lang="en-IN" sz="1800" dirty="0"/>
              <a:t>Storing and accessing stats</a:t>
            </a:r>
          </a:p>
          <a:p>
            <a:r>
              <a:rPr lang="en-IN" sz="1800" dirty="0"/>
              <a:t>Displaying the stored stats </a:t>
            </a:r>
          </a:p>
          <a:p>
            <a:pPr marL="0" indent="0">
              <a:buNone/>
            </a:pPr>
            <a:endParaRPr lang="en-IN" dirty="0"/>
          </a:p>
          <a:p>
            <a:endParaRPr lang="en-IN" dirty="0"/>
          </a:p>
        </p:txBody>
      </p:sp>
      <p:pic>
        <p:nvPicPr>
          <p:cNvPr id="7" name="Picture 6">
            <a:extLst>
              <a:ext uri="{FF2B5EF4-FFF2-40B4-BE49-F238E27FC236}">
                <a16:creationId xmlns:a16="http://schemas.microsoft.com/office/drawing/2014/main" id="{38C4998A-5387-49B3-8550-05BD02DC9F5E}"/>
              </a:ext>
            </a:extLst>
          </p:cNvPr>
          <p:cNvPicPr>
            <a:picLocks noChangeAspect="1"/>
          </p:cNvPicPr>
          <p:nvPr/>
        </p:nvPicPr>
        <p:blipFill>
          <a:blip r:embed="rId3"/>
          <a:stretch>
            <a:fillRect/>
          </a:stretch>
        </p:blipFill>
        <p:spPr>
          <a:xfrm>
            <a:off x="7526868" y="4571471"/>
            <a:ext cx="4053132" cy="2096030"/>
          </a:xfrm>
          <a:prstGeom prst="rect">
            <a:avLst/>
          </a:prstGeom>
        </p:spPr>
      </p:pic>
      <p:pic>
        <p:nvPicPr>
          <p:cNvPr id="9" name="Picture 8">
            <a:extLst>
              <a:ext uri="{FF2B5EF4-FFF2-40B4-BE49-F238E27FC236}">
                <a16:creationId xmlns:a16="http://schemas.microsoft.com/office/drawing/2014/main" id="{5666E82B-BF48-4F9C-AB5A-B1785287388A}"/>
              </a:ext>
            </a:extLst>
          </p:cNvPr>
          <p:cNvPicPr>
            <a:picLocks noChangeAspect="1"/>
          </p:cNvPicPr>
          <p:nvPr/>
        </p:nvPicPr>
        <p:blipFill>
          <a:blip r:embed="rId4"/>
          <a:stretch>
            <a:fillRect/>
          </a:stretch>
        </p:blipFill>
        <p:spPr>
          <a:xfrm>
            <a:off x="1179267" y="4571471"/>
            <a:ext cx="4053132" cy="2096029"/>
          </a:xfrm>
          <a:prstGeom prst="rect">
            <a:avLst/>
          </a:prstGeom>
        </p:spPr>
      </p:pic>
      <p:pic>
        <p:nvPicPr>
          <p:cNvPr id="11" name="Picture 10">
            <a:extLst>
              <a:ext uri="{FF2B5EF4-FFF2-40B4-BE49-F238E27FC236}">
                <a16:creationId xmlns:a16="http://schemas.microsoft.com/office/drawing/2014/main" id="{8980C1A0-7981-4FB6-9934-13BBFD8BF650}"/>
              </a:ext>
            </a:extLst>
          </p:cNvPr>
          <p:cNvPicPr>
            <a:picLocks noChangeAspect="1"/>
          </p:cNvPicPr>
          <p:nvPr/>
        </p:nvPicPr>
        <p:blipFill>
          <a:blip r:embed="rId5"/>
          <a:stretch>
            <a:fillRect/>
          </a:stretch>
        </p:blipFill>
        <p:spPr>
          <a:xfrm>
            <a:off x="1179267" y="4295207"/>
            <a:ext cx="1152686" cy="276264"/>
          </a:xfrm>
          <a:prstGeom prst="rect">
            <a:avLst/>
          </a:prstGeom>
        </p:spPr>
      </p:pic>
      <p:pic>
        <p:nvPicPr>
          <p:cNvPr id="15" name="Picture 14">
            <a:extLst>
              <a:ext uri="{FF2B5EF4-FFF2-40B4-BE49-F238E27FC236}">
                <a16:creationId xmlns:a16="http://schemas.microsoft.com/office/drawing/2014/main" id="{4914B834-4F73-425F-A39F-1931BEE6FC85}"/>
              </a:ext>
            </a:extLst>
          </p:cNvPr>
          <p:cNvPicPr>
            <a:picLocks noChangeAspect="1"/>
          </p:cNvPicPr>
          <p:nvPr/>
        </p:nvPicPr>
        <p:blipFill>
          <a:blip r:embed="rId6"/>
          <a:stretch>
            <a:fillRect/>
          </a:stretch>
        </p:blipFill>
        <p:spPr>
          <a:xfrm>
            <a:off x="7526868" y="4257102"/>
            <a:ext cx="1162212" cy="314369"/>
          </a:xfrm>
          <a:prstGeom prst="rect">
            <a:avLst/>
          </a:prstGeom>
        </p:spPr>
      </p:pic>
    </p:spTree>
    <p:extLst>
      <p:ext uri="{BB962C8B-B14F-4D97-AF65-F5344CB8AC3E}">
        <p14:creationId xmlns:p14="http://schemas.microsoft.com/office/powerpoint/2010/main" val="417350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8FD8-9ABE-44EE-B5AC-9BB2996669A9}"/>
              </a:ext>
            </a:extLst>
          </p:cNvPr>
          <p:cNvSpPr>
            <a:spLocks noGrp="1"/>
          </p:cNvSpPr>
          <p:nvPr>
            <p:ph type="title"/>
          </p:nvPr>
        </p:nvSpPr>
        <p:spPr/>
        <p:txBody>
          <a:bodyPr>
            <a:normAutofit fontScale="90000"/>
          </a:bodyPr>
          <a:lstStyle/>
          <a:p>
            <a:pPr algn="ctr"/>
            <a:r>
              <a:rPr lang="en-IN" dirty="0"/>
              <a:t>Comparison with similar applications</a:t>
            </a:r>
          </a:p>
        </p:txBody>
      </p:sp>
      <p:sp>
        <p:nvSpPr>
          <p:cNvPr id="3" name="Content Placeholder 2">
            <a:extLst>
              <a:ext uri="{FF2B5EF4-FFF2-40B4-BE49-F238E27FC236}">
                <a16:creationId xmlns:a16="http://schemas.microsoft.com/office/drawing/2014/main" id="{FCF86EB8-6D33-4AE4-937D-681E768740E4}"/>
              </a:ext>
            </a:extLst>
          </p:cNvPr>
          <p:cNvSpPr>
            <a:spLocks noGrp="1"/>
          </p:cNvSpPr>
          <p:nvPr>
            <p:ph idx="1"/>
          </p:nvPr>
        </p:nvSpPr>
        <p:spPr/>
        <p:txBody>
          <a:bodyPr>
            <a:normAutofit/>
          </a:bodyPr>
          <a:lstStyle/>
          <a:p>
            <a:pPr marL="0" indent="0">
              <a:buNone/>
            </a:pPr>
            <a:r>
              <a:rPr lang="en-IN" sz="2000" dirty="0" err="1">
                <a:solidFill>
                  <a:schemeClr val="tx1"/>
                </a:solidFill>
                <a:latin typeface="Source Sans Pro" panose="020B0604020202020204" pitchFamily="34" charset="0"/>
              </a:rPr>
              <a:t>Ratatype</a:t>
            </a:r>
            <a:r>
              <a:rPr lang="en-IN" sz="2000" dirty="0">
                <a:solidFill>
                  <a:schemeClr val="tx1"/>
                </a:solidFill>
                <a:latin typeface="Source Sans Pro" panose="020B0604020202020204" pitchFamily="34" charset="0"/>
              </a:rPr>
              <a:t> and typing master are the two most used applications that test typing speed. </a:t>
            </a:r>
          </a:p>
          <a:p>
            <a:pPr marL="0" indent="0">
              <a:buNone/>
            </a:pPr>
            <a:endParaRPr lang="en-IN" sz="2000" dirty="0">
              <a:solidFill>
                <a:schemeClr val="tx1"/>
              </a:solidFill>
              <a:latin typeface="Source Sans Pro" panose="020B0604020202020204" pitchFamily="34" charset="0"/>
            </a:endParaRPr>
          </a:p>
          <a:p>
            <a:pPr marL="0" indent="0">
              <a:buNone/>
            </a:pPr>
            <a:r>
              <a:rPr lang="en-IN" sz="2000" dirty="0">
                <a:solidFill>
                  <a:schemeClr val="tx1"/>
                </a:solidFill>
                <a:latin typeface="Source Sans Pro" panose="020B0604020202020204" pitchFamily="34" charset="0"/>
              </a:rPr>
              <a:t>They don’t store data of your previous records just they show the speed of the present test you have taken. We have added an extra feature to store data so that you can understand how well you have been advancing .</a:t>
            </a:r>
          </a:p>
          <a:p>
            <a:pPr marL="0" indent="0">
              <a:buNone/>
            </a:pPr>
            <a:r>
              <a:rPr lang="en-IN" sz="2000" dirty="0">
                <a:solidFill>
                  <a:schemeClr val="tx1"/>
                </a:solidFill>
                <a:latin typeface="Source Sans Pro" panose="020B0604020202020204" pitchFamily="34" charset="0"/>
              </a:rPr>
              <a:t>Those app features are restricted and have paid content. In our project there is no restriction for features every user can have the same experience.</a:t>
            </a:r>
          </a:p>
        </p:txBody>
      </p:sp>
    </p:spTree>
    <p:extLst>
      <p:ext uri="{BB962C8B-B14F-4D97-AF65-F5344CB8AC3E}">
        <p14:creationId xmlns:p14="http://schemas.microsoft.com/office/powerpoint/2010/main" val="76635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9AC4-3F16-48DD-B772-5AAEA925C69E}"/>
              </a:ext>
            </a:extLst>
          </p:cNvPr>
          <p:cNvSpPr>
            <a:spLocks noGrp="1"/>
          </p:cNvSpPr>
          <p:nvPr>
            <p:ph type="title"/>
          </p:nvPr>
        </p:nvSpPr>
        <p:spPr/>
        <p:txBody>
          <a:bodyPr/>
          <a:lstStyle/>
          <a:p>
            <a:pPr algn="ctr"/>
            <a:r>
              <a:rPr lang="en-IN" dirty="0"/>
              <a:t>Future Scope</a:t>
            </a:r>
          </a:p>
        </p:txBody>
      </p:sp>
      <p:sp>
        <p:nvSpPr>
          <p:cNvPr id="3" name="Content Placeholder 2">
            <a:extLst>
              <a:ext uri="{FF2B5EF4-FFF2-40B4-BE49-F238E27FC236}">
                <a16:creationId xmlns:a16="http://schemas.microsoft.com/office/drawing/2014/main" id="{5E028060-F801-40AA-9892-DBA86C8EB52A}"/>
              </a:ext>
            </a:extLst>
          </p:cNvPr>
          <p:cNvSpPr>
            <a:spLocks noGrp="1"/>
          </p:cNvSpPr>
          <p:nvPr>
            <p:ph idx="1"/>
          </p:nvPr>
        </p:nvSpPr>
        <p:spPr>
          <a:xfrm>
            <a:off x="838200" y="1851025"/>
            <a:ext cx="10515600" cy="4351338"/>
          </a:xfrm>
        </p:spPr>
        <p:txBody>
          <a:bodyPr/>
          <a:lstStyle/>
          <a:p>
            <a:pPr marL="0" indent="0">
              <a:buNone/>
            </a:pPr>
            <a:r>
              <a:rPr lang="en-US" sz="2400" dirty="0"/>
              <a:t>In the near future, we would like to add extra features such as creating a secure login system for each user, adding more graphics , adding difficulty levels and carry forward the project by adding much more concepts and make that as a good application.</a:t>
            </a:r>
            <a:endParaRPr lang="en-IN" sz="2400" dirty="0"/>
          </a:p>
          <a:p>
            <a:pPr marL="0" indent="0">
              <a:buNone/>
            </a:pPr>
            <a:endParaRPr lang="en-IN" dirty="0"/>
          </a:p>
        </p:txBody>
      </p:sp>
      <p:pic>
        <p:nvPicPr>
          <p:cNvPr id="5" name="Picture 4">
            <a:extLst>
              <a:ext uri="{FF2B5EF4-FFF2-40B4-BE49-F238E27FC236}">
                <a16:creationId xmlns:a16="http://schemas.microsoft.com/office/drawing/2014/main" id="{A5F7C6D5-5BBD-4085-BE77-EAF08BB2FD7A}"/>
              </a:ext>
            </a:extLst>
          </p:cNvPr>
          <p:cNvPicPr>
            <a:picLocks noChangeAspect="1"/>
          </p:cNvPicPr>
          <p:nvPr/>
        </p:nvPicPr>
        <p:blipFill rotWithShape="1">
          <a:blip r:embed="rId2"/>
          <a:srcRect l="4216" t="1932" r="5472" b="5323"/>
          <a:stretch/>
        </p:blipFill>
        <p:spPr>
          <a:xfrm>
            <a:off x="3801534" y="4026694"/>
            <a:ext cx="4258734" cy="2032111"/>
          </a:xfrm>
          <a:prstGeom prst="rect">
            <a:avLst/>
          </a:prstGeom>
        </p:spPr>
      </p:pic>
    </p:spTree>
    <p:extLst>
      <p:ext uri="{BB962C8B-B14F-4D97-AF65-F5344CB8AC3E}">
        <p14:creationId xmlns:p14="http://schemas.microsoft.com/office/powerpoint/2010/main" val="26746064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233</TotalTime>
  <Words>361</Words>
  <Application>Microsoft Office PowerPoint</Application>
  <PresentationFormat>Widescreen</PresentationFormat>
  <Paragraphs>21</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Corbel</vt:lpstr>
      <vt:lpstr>Source Sans Pro</vt:lpstr>
      <vt:lpstr>Times New Roman</vt:lpstr>
      <vt:lpstr>Depth</vt:lpstr>
      <vt:lpstr>Typing speed and accuracy test</vt:lpstr>
      <vt:lpstr>Abstract</vt:lpstr>
      <vt:lpstr>Application Features </vt:lpstr>
      <vt:lpstr>Comparison with similar applications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Typing speed and accuracy test</dc:title>
  <dc:creator>Karthikeya Reddy</dc:creator>
  <cp:lastModifiedBy>Karthikeya Reddy</cp:lastModifiedBy>
  <cp:revision>23</cp:revision>
  <dcterms:created xsi:type="dcterms:W3CDTF">2021-10-29T14:25:02Z</dcterms:created>
  <dcterms:modified xsi:type="dcterms:W3CDTF">2022-01-23T15:55:23Z</dcterms:modified>
</cp:coreProperties>
</file>